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charts/chart7.xml" ContentType="application/vnd.openxmlformats-officedocument.drawingml.chart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5.xml" ContentType="application/vnd.ms-office.drawingml.diagramDrawing+xml"/>
  <Override PartName="/ppt/charts/style3.xml" ContentType="application/vnd.ms-office.chart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Default Extension="bin" ContentType="application/vnd.openxmlformats-officedocument.oleObject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charts/style1.xml" ContentType="application/vnd.ms-office.chart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charts/chart8.xml" ContentType="application/vnd.openxmlformats-officedocument.drawingml.char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vml" ContentType="application/vnd.openxmlformats-officedocument.vmlDrawing"/>
  <Override PartName="/ppt/diagrams/data5.xml" ContentType="application/vnd.openxmlformats-officedocument.drawingml.diagramData+xml"/>
  <Override PartName="/ppt/charts/chart6.xml" ContentType="application/vnd.openxmlformats-officedocument.drawingml.chart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charts/chart4.xml" ContentType="application/vnd.openxmlformats-officedocument.drawingml.chart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charts/style4.xml" ContentType="application/vnd.ms-office.chartstyle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charts/colors4.xml" ContentType="application/vnd.ms-office.chartcolorstyle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65" r:id="rId1"/>
  </p:sldMasterIdLst>
  <p:notesMasterIdLst>
    <p:notesMasterId r:id="rId34"/>
  </p:notesMasterIdLst>
  <p:sldIdLst>
    <p:sldId id="256" r:id="rId2"/>
    <p:sldId id="288" r:id="rId3"/>
    <p:sldId id="257" r:id="rId4"/>
    <p:sldId id="273" r:id="rId5"/>
    <p:sldId id="259" r:id="rId6"/>
    <p:sldId id="260" r:id="rId7"/>
    <p:sldId id="258" r:id="rId8"/>
    <p:sldId id="270" r:id="rId9"/>
    <p:sldId id="287" r:id="rId10"/>
    <p:sldId id="271" r:id="rId11"/>
    <p:sldId id="285" r:id="rId12"/>
    <p:sldId id="283" r:id="rId13"/>
    <p:sldId id="286" r:id="rId14"/>
    <p:sldId id="274" r:id="rId15"/>
    <p:sldId id="284" r:id="rId16"/>
    <p:sldId id="261" r:id="rId17"/>
    <p:sldId id="279" r:id="rId18"/>
    <p:sldId id="282" r:id="rId19"/>
    <p:sldId id="262" r:id="rId20"/>
    <p:sldId id="263" r:id="rId21"/>
    <p:sldId id="277" r:id="rId22"/>
    <p:sldId id="264" r:id="rId23"/>
    <p:sldId id="265" r:id="rId24"/>
    <p:sldId id="289" r:id="rId25"/>
    <p:sldId id="266" r:id="rId26"/>
    <p:sldId id="269" r:id="rId27"/>
    <p:sldId id="272" r:id="rId28"/>
    <p:sldId id="280" r:id="rId29"/>
    <p:sldId id="281" r:id="rId30"/>
    <p:sldId id="267" r:id="rId31"/>
    <p:sldId id="268" r:id="rId32"/>
    <p:sldId id="276" r:id="rId33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1CBAA"/>
    <a:srgbClr val="DCCBAA"/>
    <a:srgbClr val="EECBAA"/>
    <a:srgbClr val="CDAF95"/>
    <a:srgbClr val="FFDEAD"/>
    <a:srgbClr val="FFDE03"/>
    <a:srgbClr val="FF0603"/>
    <a:srgbClr val="F9D5D8"/>
    <a:srgbClr val="EDBB2F"/>
    <a:srgbClr val="FBF9A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4" autoAdjust="0"/>
    <p:restoredTop sz="94660"/>
  </p:normalViewPr>
  <p:slideViewPr>
    <p:cSldViewPr snapToGrid="0">
      <p:cViewPr varScale="1">
        <p:scale>
          <a:sx n="69" d="100"/>
          <a:sy n="69" d="100"/>
        </p:scale>
        <p:origin x="-1182" y="-10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E:\&#948;&#953;&#960;&#955;&#969;&#956;&#945;&#964;&#953;&#954;&#951;\METRO%20&#935;&#929;&#927;&#925;&#927;&#921;%20&#916;&#921;&#917;&#923;&#917;&#933;&#931;&#919;&#931;%20-%20&#932;&#913;&#935;&#933;&#932;&#919;&#932;&#917;&#931;%20-%20&#935;&#929;&#927;&#925;&#927;&#921;%20&#913;&#925;&#913;&#924;&#927;&#925;&#919;&#931;_PIS_17-04-07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E:\&#948;&#953;&#960;&#955;&#969;&#956;&#945;&#964;&#953;&#954;&#951;\METRO%20&#935;&#929;&#927;&#925;&#927;&#921;%20&#916;&#921;&#917;&#923;&#917;&#933;&#931;&#919;&#931;%20-%20&#932;&#913;&#935;&#933;&#932;&#919;&#932;&#917;&#931;%20-%20&#935;&#929;&#927;&#925;&#927;&#921;%20&#913;&#925;&#913;&#924;&#927;&#925;&#919;&#931;_PIS_17-04-07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E:\&#948;&#953;&#960;&#955;&#969;&#956;&#945;&#964;&#953;&#954;&#951;\&#917;&#928;&#921;&#914;&#913;&#932;&#921;&#922;&#919;%20&#922;&#921;&#925;&#919;&#931;&#919;%20&#913;&#925;&#913;%20&#931;&#932;&#913;&#920;&#924;&#927;_&#914;&#922;_2017_04_07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file:///E:\&#948;&#953;&#960;&#955;&#969;&#956;&#945;&#964;&#953;&#954;&#951;\&#917;&#928;&#921;&#914;&#913;&#932;&#921;&#922;&#919;%20&#922;&#921;&#925;&#919;&#931;&#919;%20&#913;&#925;&#913;%20&#931;&#932;&#913;&#920;&#924;&#927;_&#914;&#922;_2017_04_07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948;&#953;&#960;&#955;&#969;&#956;&#945;&#964;&#953;&#954;&#951;\&#913;&#957;&#940;&#955;&#965;&#963;&#951;%20&#917;&#965;&#945;&#953;&#963;&#952;&#951;&#963;&#943;&#945;&#962;\&#964;&#949;&#955;&#953;&#954;&#940;%20&#963;&#949;&#957;&#940;&#961;&#953;&#945;\diagrams%20sensitivity%20analysi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948;&#953;&#960;&#955;&#969;&#956;&#945;&#964;&#953;&#954;&#951;\&#913;&#957;&#940;&#955;&#965;&#963;&#951;%20&#917;&#965;&#945;&#953;&#963;&#952;&#951;&#963;&#943;&#945;&#962;\&#964;&#949;&#955;&#953;&#954;&#940;%20&#963;&#949;&#957;&#940;&#961;&#953;&#945;\diagrams%20sensitivity%20analysi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948;&#953;&#960;&#955;&#969;&#956;&#945;&#964;&#953;&#954;&#951;\&#913;&#957;&#940;&#955;&#965;&#963;&#951;%20&#917;&#965;&#945;&#953;&#963;&#952;&#951;&#963;&#943;&#945;&#962;\&#964;&#949;&#955;&#953;&#954;&#940;%20&#963;&#949;&#957;&#940;&#961;&#953;&#945;\diagrams%20sensitivity%20analysi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948;&#953;&#960;&#955;&#969;&#956;&#945;&#964;&#953;&#954;&#951;\&#913;&#957;&#940;&#955;&#965;&#963;&#951;%20&#917;&#965;&#945;&#953;&#963;&#952;&#951;&#963;&#943;&#945;&#962;\&#964;&#949;&#955;&#953;&#954;&#940;%20&#963;&#949;&#957;&#940;&#961;&#953;&#945;\diagrams%20sensitivity%20analysi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l-GR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ΧΡΟΝΟΣ ΔΙΑΔΡΟΜΗΣ</a:t>
            </a:r>
            <a:r>
              <a:rPr lang="el-GR" baseline="0"/>
              <a:t> σε </a:t>
            </a:r>
            <a:r>
              <a:rPr lang="en-US" baseline="0"/>
              <a:t>sec (</a:t>
            </a:r>
            <a:r>
              <a:rPr lang="el-GR" baseline="0"/>
              <a:t>Γραμμή 3)</a:t>
            </a:r>
            <a:endParaRPr lang="en-US"/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cat>
            <c:strRef>
              <c:f>LINE3_RUNS!$B$5:$B$20</c:f>
              <c:strCache>
                <c:ptCount val="16"/>
                <c:pt idx="0">
                  <c:v>ΑΓ.ΜΑΡΙΝΑ-ΑΙΓΑΛΕΩ</c:v>
                </c:pt>
                <c:pt idx="1">
                  <c:v>ΑΙΓΑΛΕΩ-ΕΛΑΙΩΝΑΣ</c:v>
                </c:pt>
                <c:pt idx="2">
                  <c:v>ΕΛΑΙΩΝΑΣ-ΚΕΡΑΜΕΙΚΟΣ</c:v>
                </c:pt>
                <c:pt idx="3">
                  <c:v>ΚΕΡΑΜΕΙΚΟΣ-ΜΟΝΑΣΤΗΡΑΚΙ</c:v>
                </c:pt>
                <c:pt idx="4">
                  <c:v>ΜΟΝΑΣΤΗΡΑΚΙ-ΣΥΝΤΑΓΜΑ</c:v>
                </c:pt>
                <c:pt idx="5">
                  <c:v>ΣΥΝΤΑΓΜΑ-ΕΥΑΓΓΕΛΙΣΜΟΣ</c:v>
                </c:pt>
                <c:pt idx="6">
                  <c:v>ΕΥΑΓΓΕΛΙΣΜΟΣ-ΜΕΓ.ΜΟΥΣΙΚΗΣ</c:v>
                </c:pt>
                <c:pt idx="7">
                  <c:v>ΜΕΓ.ΜΟΥΣΙΚΗΣ-ΑΜΠΕΛΟΚΗΠΟΙ</c:v>
                </c:pt>
                <c:pt idx="8">
                  <c:v>ΑΜΠΕΛΟΚΗΠΟΙ-ΠΑΝΟΡΜΟΥ</c:v>
                </c:pt>
                <c:pt idx="9">
                  <c:v>ΠΑΝΟΡΜΟΥ-ΚΑΤΕΧΑΚΗ</c:v>
                </c:pt>
                <c:pt idx="10">
                  <c:v>ΚΑΤΕΧΑΚΗ-ΕΘΝ.ΑΜΥΝΑ</c:v>
                </c:pt>
                <c:pt idx="11">
                  <c:v>ΕΘΝ.ΑΜΥΝΑ-ΧΟΛΑΡΓΟΣ</c:v>
                </c:pt>
                <c:pt idx="12">
                  <c:v>ΧΟΛΑΡΓΟΣ-ΝΟΜΙΣΜΑΤΟΚΟΠΕΙΟ</c:v>
                </c:pt>
                <c:pt idx="13">
                  <c:v>ΝΟΜΙΣΜΑΤΟΚΟΠΕΙΟ-ΑΓ.ΠΑΡΑΣΚΕΥΗ</c:v>
                </c:pt>
                <c:pt idx="14">
                  <c:v>ΑΓ.ΠΑΡΑΣΚΕΥΗ-ΧΑΛΑΝΔΡΙ</c:v>
                </c:pt>
                <c:pt idx="15">
                  <c:v>ΧΑΛΑΝΔΡΙ-Δ.ΠΛΑΚΕΝΤΙΑΣ</c:v>
                </c:pt>
              </c:strCache>
            </c:strRef>
          </c:cat>
          <c:val>
            <c:numRef>
              <c:f>LINE3_RUNS!$C$5:$C$20</c:f>
              <c:numCache>
                <c:formatCode>General</c:formatCode>
                <c:ptCount val="16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A67-43EE-93BC-DC86C3503056}"/>
            </c:ext>
          </c:extLst>
        </c:ser>
        <c:ser>
          <c:idx val="1"/>
          <c:order val="1"/>
          <c:spPr>
            <a:solidFill>
              <a:srgbClr val="0070C0"/>
            </a:solidFill>
            <a:ln>
              <a:noFill/>
            </a:ln>
            <a:effectLst/>
            <a:sp3d/>
          </c:spPr>
          <c:cat>
            <c:strRef>
              <c:f>LINE3_RUNS!$B$5:$B$20</c:f>
              <c:strCache>
                <c:ptCount val="16"/>
                <c:pt idx="0">
                  <c:v>ΑΓ.ΜΑΡΙΝΑ-ΑΙΓΑΛΕΩ</c:v>
                </c:pt>
                <c:pt idx="1">
                  <c:v>ΑΙΓΑΛΕΩ-ΕΛΑΙΩΝΑΣ</c:v>
                </c:pt>
                <c:pt idx="2">
                  <c:v>ΕΛΑΙΩΝΑΣ-ΚΕΡΑΜΕΙΚΟΣ</c:v>
                </c:pt>
                <c:pt idx="3">
                  <c:v>ΚΕΡΑΜΕΙΚΟΣ-ΜΟΝΑΣΤΗΡΑΚΙ</c:v>
                </c:pt>
                <c:pt idx="4">
                  <c:v>ΜΟΝΑΣΤΗΡΑΚΙ-ΣΥΝΤΑΓΜΑ</c:v>
                </c:pt>
                <c:pt idx="5">
                  <c:v>ΣΥΝΤΑΓΜΑ-ΕΥΑΓΓΕΛΙΣΜΟΣ</c:v>
                </c:pt>
                <c:pt idx="6">
                  <c:v>ΕΥΑΓΓΕΛΙΣΜΟΣ-ΜΕΓ.ΜΟΥΣΙΚΗΣ</c:v>
                </c:pt>
                <c:pt idx="7">
                  <c:v>ΜΕΓ.ΜΟΥΣΙΚΗΣ-ΑΜΠΕΛΟΚΗΠΟΙ</c:v>
                </c:pt>
                <c:pt idx="8">
                  <c:v>ΑΜΠΕΛΟΚΗΠΟΙ-ΠΑΝΟΡΜΟΥ</c:v>
                </c:pt>
                <c:pt idx="9">
                  <c:v>ΠΑΝΟΡΜΟΥ-ΚΑΤΕΧΑΚΗ</c:v>
                </c:pt>
                <c:pt idx="10">
                  <c:v>ΚΑΤΕΧΑΚΗ-ΕΘΝ.ΑΜΥΝΑ</c:v>
                </c:pt>
                <c:pt idx="11">
                  <c:v>ΕΘΝ.ΑΜΥΝΑ-ΧΟΛΑΡΓΟΣ</c:v>
                </c:pt>
                <c:pt idx="12">
                  <c:v>ΧΟΛΑΡΓΟΣ-ΝΟΜΙΣΜΑΤΟΚΟΠΕΙΟ</c:v>
                </c:pt>
                <c:pt idx="13">
                  <c:v>ΝΟΜΙΣΜΑΤΟΚΟΠΕΙΟ-ΑΓ.ΠΑΡΑΣΚΕΥΗ</c:v>
                </c:pt>
                <c:pt idx="14">
                  <c:v>ΑΓ.ΠΑΡΑΣΚΕΥΗ-ΧΑΛΑΝΔΡΙ</c:v>
                </c:pt>
                <c:pt idx="15">
                  <c:v>ΧΑΛΑΝΔΡΙ-Δ.ΠΛΑΚΕΝΤΙΑΣ</c:v>
                </c:pt>
              </c:strCache>
            </c:strRef>
          </c:cat>
          <c:val>
            <c:numRef>
              <c:f>LINE3_RUNS!$H$5:$H$20</c:f>
              <c:numCache>
                <c:formatCode>0</c:formatCode>
                <c:ptCount val="16"/>
                <c:pt idx="0">
                  <c:v>119</c:v>
                </c:pt>
                <c:pt idx="1">
                  <c:v>99</c:v>
                </c:pt>
                <c:pt idx="2">
                  <c:v>136</c:v>
                </c:pt>
                <c:pt idx="3">
                  <c:v>134</c:v>
                </c:pt>
                <c:pt idx="4">
                  <c:v>125</c:v>
                </c:pt>
                <c:pt idx="5">
                  <c:v>96</c:v>
                </c:pt>
                <c:pt idx="6">
                  <c:v>79</c:v>
                </c:pt>
                <c:pt idx="7">
                  <c:v>92</c:v>
                </c:pt>
                <c:pt idx="8">
                  <c:v>88</c:v>
                </c:pt>
                <c:pt idx="9">
                  <c:v>105</c:v>
                </c:pt>
                <c:pt idx="10">
                  <c:v>122</c:v>
                </c:pt>
                <c:pt idx="11">
                  <c:v>98</c:v>
                </c:pt>
                <c:pt idx="12">
                  <c:v>98</c:v>
                </c:pt>
                <c:pt idx="13">
                  <c:v>97</c:v>
                </c:pt>
                <c:pt idx="14">
                  <c:v>88</c:v>
                </c:pt>
                <c:pt idx="15">
                  <c:v>219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A67-43EE-93BC-DC86C3503056}"/>
            </c:ext>
          </c:extLst>
        </c:ser>
        <c:shape val="box"/>
        <c:axId val="190120320"/>
        <c:axId val="190121856"/>
        <c:axId val="0"/>
      </c:bar3DChart>
      <c:catAx>
        <c:axId val="190120320"/>
        <c:scaling>
          <c:orientation val="maxMin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90121856"/>
        <c:crosses val="autoZero"/>
        <c:auto val="1"/>
        <c:lblAlgn val="ctr"/>
        <c:lblOffset val="100"/>
      </c:catAx>
      <c:valAx>
        <c:axId val="190121856"/>
        <c:scaling>
          <c:orientation val="minMax"/>
        </c:scaling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solidFill>
            <a:schemeClr val="bg1"/>
          </a:solidFill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9012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l-GR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ΧΡΟΝΟΣ</a:t>
            </a:r>
            <a:r>
              <a:rPr lang="el-GR" baseline="0"/>
              <a:t> ΔΙΑΔΡΟΜΗΣ σε </a:t>
            </a:r>
            <a:r>
              <a:rPr lang="en-US" baseline="0"/>
              <a:t>sec </a:t>
            </a:r>
            <a:r>
              <a:rPr lang="el-GR" baseline="0"/>
              <a:t>(Γραμμή 2)</a:t>
            </a:r>
            <a:endParaRPr lang="en-US"/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cat>
            <c:strRef>
              <c:f>LINE2_RUNS!$B$4:$B$22</c:f>
              <c:strCache>
                <c:ptCount val="19"/>
                <c:pt idx="0">
                  <c:v>ΑΝΘΟΥΠΟΛΗ-ΠΕΡΙΣΤΕΡΙ</c:v>
                </c:pt>
                <c:pt idx="1">
                  <c:v>ΠΕΡΙΣΤΕΡΙ-ΑΓ.ΑΝΤΩΝΙΟΣ</c:v>
                </c:pt>
                <c:pt idx="2">
                  <c:v>ΑΓ.ΑΝΤΩΝΙΟΣ-ΣΕΠΟΛΙΑ</c:v>
                </c:pt>
                <c:pt idx="3">
                  <c:v>ΣΕΠΟΛΙΑ-ΑΤΤΙΚΗ</c:v>
                </c:pt>
                <c:pt idx="4">
                  <c:v>ΑΤΤΙΚΗ-ΣΤ.ΛΑΡΙΣΗΣ</c:v>
                </c:pt>
                <c:pt idx="5">
                  <c:v>ΣΤ.ΛΑΡΙΣΗΣ-ΜΕΤΑΞΟΥΡΓΕΙΟ</c:v>
                </c:pt>
                <c:pt idx="6">
                  <c:v>ΜΕΤΑΞΟΥΡΓΕΙΟ-ΟΜΟΝΟΙΑ</c:v>
                </c:pt>
                <c:pt idx="7">
                  <c:v>ΟΜΟΝΟΙΑ-ΠΑΝΕΠΙΣΤΗΜΙΟ</c:v>
                </c:pt>
                <c:pt idx="8">
                  <c:v>ΠΑΝΕΠΙΣΤΗΜΙΟ-ΣΥΝΤΑΓΜΑ</c:v>
                </c:pt>
                <c:pt idx="9">
                  <c:v>ΣΥΝΤΑΓΜΑ-ΑΚΡΟΠΟΛΗ</c:v>
                </c:pt>
                <c:pt idx="10">
                  <c:v>ΑΚΡΟΠΟΛΗ-ΣΥΓΓΡΟΥ/ΦΙΞ</c:v>
                </c:pt>
                <c:pt idx="11">
                  <c:v>ΣΥΓΓΡΟΥ/ΦΙΞ-Ν.ΚΟΣΜΟΣ</c:v>
                </c:pt>
                <c:pt idx="12">
                  <c:v>Ν.ΚΟΣΜΟΣ-ΑΓ.ΙΩΑΝΝΗΣ</c:v>
                </c:pt>
                <c:pt idx="13">
                  <c:v>ΑΓ.ΙΩΑΝΝΗΣ-ΔΑΦΝΗ</c:v>
                </c:pt>
                <c:pt idx="14">
                  <c:v>ΔΑΦΝΗ-ΑΓ.ΔΗΜΗΤΡΙΟΣ</c:v>
                </c:pt>
                <c:pt idx="15">
                  <c:v>ΑΓ.ΔΗΜΗΤΡΙΟΣ-ΗΛΙΟΥΠΟΛΗ</c:v>
                </c:pt>
                <c:pt idx="16">
                  <c:v>ΗΛΙΟΥΠΟΛΗ-ΑΛΙΜΟΣ</c:v>
                </c:pt>
                <c:pt idx="17">
                  <c:v>ΑΛΙΜΟΣ-ΑΡΓΥΡΟΥΠΟΛΗ</c:v>
                </c:pt>
                <c:pt idx="18">
                  <c:v>ΑΡΓΥΡΟΥΠΟΛΗ-ΕΛΛΗΝΙΚΟ</c:v>
                </c:pt>
              </c:strCache>
            </c:strRef>
          </c:cat>
          <c:val>
            <c:numRef>
              <c:f>LINE2_RUNS!$C$4:$C$22</c:f>
              <c:numCache>
                <c:formatCode>General</c:formatCode>
                <c:ptCount val="19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328-4BEA-B87F-63A713349958}"/>
            </c:ext>
          </c:extLst>
        </c:ser>
        <c:ser>
          <c:idx val="1"/>
          <c:order val="1"/>
          <c:spPr>
            <a:solidFill>
              <a:srgbClr val="C00000">
                <a:alpha val="80000"/>
              </a:srgbClr>
            </a:solidFill>
            <a:ln>
              <a:noFill/>
            </a:ln>
            <a:effectLst/>
            <a:sp3d/>
          </c:spPr>
          <c:cat>
            <c:strRef>
              <c:f>LINE2_RUNS!$B$4:$B$22</c:f>
              <c:strCache>
                <c:ptCount val="19"/>
                <c:pt idx="0">
                  <c:v>ΑΝΘΟΥΠΟΛΗ-ΠΕΡΙΣΤΕΡΙ</c:v>
                </c:pt>
                <c:pt idx="1">
                  <c:v>ΠΕΡΙΣΤΕΡΙ-ΑΓ.ΑΝΤΩΝΙΟΣ</c:v>
                </c:pt>
                <c:pt idx="2">
                  <c:v>ΑΓ.ΑΝΤΩΝΙΟΣ-ΣΕΠΟΛΙΑ</c:v>
                </c:pt>
                <c:pt idx="3">
                  <c:v>ΣΕΠΟΛΙΑ-ΑΤΤΙΚΗ</c:v>
                </c:pt>
                <c:pt idx="4">
                  <c:v>ΑΤΤΙΚΗ-ΣΤ.ΛΑΡΙΣΗΣ</c:v>
                </c:pt>
                <c:pt idx="5">
                  <c:v>ΣΤ.ΛΑΡΙΣΗΣ-ΜΕΤΑΞΟΥΡΓΕΙΟ</c:v>
                </c:pt>
                <c:pt idx="6">
                  <c:v>ΜΕΤΑΞΟΥΡΓΕΙΟ-ΟΜΟΝΟΙΑ</c:v>
                </c:pt>
                <c:pt idx="7">
                  <c:v>ΟΜΟΝΟΙΑ-ΠΑΝΕΠΙΣΤΗΜΙΟ</c:v>
                </c:pt>
                <c:pt idx="8">
                  <c:v>ΠΑΝΕΠΙΣΤΗΜΙΟ-ΣΥΝΤΑΓΜΑ</c:v>
                </c:pt>
                <c:pt idx="9">
                  <c:v>ΣΥΝΤΑΓΜΑ-ΑΚΡΟΠΟΛΗ</c:v>
                </c:pt>
                <c:pt idx="10">
                  <c:v>ΑΚΡΟΠΟΛΗ-ΣΥΓΓΡΟΥ/ΦΙΞ</c:v>
                </c:pt>
                <c:pt idx="11">
                  <c:v>ΣΥΓΓΡΟΥ/ΦΙΞ-Ν.ΚΟΣΜΟΣ</c:v>
                </c:pt>
                <c:pt idx="12">
                  <c:v>Ν.ΚΟΣΜΟΣ-ΑΓ.ΙΩΑΝΝΗΣ</c:v>
                </c:pt>
                <c:pt idx="13">
                  <c:v>ΑΓ.ΙΩΑΝΝΗΣ-ΔΑΦΝΗ</c:v>
                </c:pt>
                <c:pt idx="14">
                  <c:v>ΔΑΦΝΗ-ΑΓ.ΔΗΜΗΤΡΙΟΣ</c:v>
                </c:pt>
                <c:pt idx="15">
                  <c:v>ΑΓ.ΔΗΜΗΤΡΙΟΣ-ΗΛΙΟΥΠΟΛΗ</c:v>
                </c:pt>
                <c:pt idx="16">
                  <c:v>ΗΛΙΟΥΠΟΛΗ-ΑΛΙΜΟΣ</c:v>
                </c:pt>
                <c:pt idx="17">
                  <c:v>ΑΛΙΜΟΣ-ΑΡΓΥΡΟΥΠΟΛΗ</c:v>
                </c:pt>
                <c:pt idx="18">
                  <c:v>ΑΡΓΥΡΟΥΠΟΛΗ-ΕΛΛΗΝΙΚΟ</c:v>
                </c:pt>
              </c:strCache>
            </c:strRef>
          </c:cat>
          <c:val>
            <c:numRef>
              <c:f>LINE2_RUNS!$G$4:$G$22</c:f>
              <c:numCache>
                <c:formatCode>General</c:formatCode>
                <c:ptCount val="19"/>
                <c:pt idx="0" formatCode="#,##0">
                  <c:v>72</c:v>
                </c:pt>
                <c:pt idx="1">
                  <c:v>75</c:v>
                </c:pt>
                <c:pt idx="2">
                  <c:v>104</c:v>
                </c:pt>
                <c:pt idx="3">
                  <c:v>101</c:v>
                </c:pt>
                <c:pt idx="4">
                  <c:v>85</c:v>
                </c:pt>
                <c:pt idx="5">
                  <c:v>71</c:v>
                </c:pt>
                <c:pt idx="6">
                  <c:v>97</c:v>
                </c:pt>
                <c:pt idx="7">
                  <c:v>87</c:v>
                </c:pt>
                <c:pt idx="8">
                  <c:v>93</c:v>
                </c:pt>
                <c:pt idx="9">
                  <c:v>94</c:v>
                </c:pt>
                <c:pt idx="10">
                  <c:v>86</c:v>
                </c:pt>
                <c:pt idx="11">
                  <c:v>94</c:v>
                </c:pt>
                <c:pt idx="12">
                  <c:v>75</c:v>
                </c:pt>
                <c:pt idx="13">
                  <c:v>99</c:v>
                </c:pt>
                <c:pt idx="14">
                  <c:v>99</c:v>
                </c:pt>
                <c:pt idx="15">
                  <c:v>109</c:v>
                </c:pt>
                <c:pt idx="16">
                  <c:v>111</c:v>
                </c:pt>
                <c:pt idx="17">
                  <c:v>130</c:v>
                </c:pt>
                <c:pt idx="18">
                  <c:v>104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328-4BEA-B87F-63A713349958}"/>
            </c:ext>
          </c:extLst>
        </c:ser>
        <c:shape val="box"/>
        <c:axId val="190160896"/>
        <c:axId val="190162432"/>
        <c:axId val="0"/>
      </c:bar3DChart>
      <c:catAx>
        <c:axId val="190160896"/>
        <c:scaling>
          <c:orientation val="maxMin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90162432"/>
        <c:crosses val="autoZero"/>
        <c:auto val="1"/>
        <c:lblAlgn val="ctr"/>
        <c:lblOffset val="100"/>
      </c:catAx>
      <c:valAx>
        <c:axId val="190162432"/>
        <c:scaling>
          <c:orientation val="minMax"/>
        </c:scaling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solidFill>
            <a:schemeClr val="bg1"/>
          </a:solidFill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90160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l-GR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ΕΠΙΒΑΤΙΚΗ</a:t>
            </a:r>
            <a:r>
              <a:rPr lang="el-GR" baseline="0"/>
              <a:t> ΚΙΝΗΣΗ/ΣΤΑΘΜΟ (Γραμμή 3)</a:t>
            </a:r>
            <a:endParaRPr lang="en-US"/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ser>
          <c:idx val="0"/>
          <c:order val="0"/>
          <c:spPr>
            <a:solidFill>
              <a:srgbClr val="0070C0"/>
            </a:solidFill>
            <a:ln>
              <a:noFill/>
            </a:ln>
            <a:effectLst/>
            <a:sp3d/>
          </c:spPr>
          <c:cat>
            <c:strRef>
              <c:f>Sheet1!$A$43:$A$75</c:f>
              <c:strCache>
                <c:ptCount val="33"/>
                <c:pt idx="0">
                  <c:v>ΑΓ. ΜΑΡΙΝΑ</c:v>
                </c:pt>
                <c:pt idx="2">
                  <c:v>ΑΙΓΑΛΕΩ</c:v>
                </c:pt>
                <c:pt idx="4">
                  <c:v>ΕΛΑΙΩΝΑΣ</c:v>
                </c:pt>
                <c:pt idx="6">
                  <c:v>ΚΕΡΑΜΕΙΚΟΣ</c:v>
                </c:pt>
                <c:pt idx="8">
                  <c:v>ΜΟΝΑΣΤΗΡΑΚΙ</c:v>
                </c:pt>
                <c:pt idx="10">
                  <c:v>ΣΥΝΤΑΓΜΑ</c:v>
                </c:pt>
                <c:pt idx="12">
                  <c:v>ΕΥΑΓΓΕΛΙΣΜΟΣ</c:v>
                </c:pt>
                <c:pt idx="14">
                  <c:v>ΜΕΓ. ΜΟΥΣΙΚΗΣ</c:v>
                </c:pt>
                <c:pt idx="16">
                  <c:v>ΑΜΠΕΛΟΚΗΠΟΙ</c:v>
                </c:pt>
                <c:pt idx="18">
                  <c:v>ΠΑΝΟΡΜΟΥ</c:v>
                </c:pt>
                <c:pt idx="20">
                  <c:v>ΚΑΤΕΧΑΚΗ</c:v>
                </c:pt>
                <c:pt idx="22">
                  <c:v>ΕΘΝΙΚΗ ΑΜΥΝΑ</c:v>
                </c:pt>
                <c:pt idx="24">
                  <c:v>ΧΟΛΑΡΓΟΣ</c:v>
                </c:pt>
                <c:pt idx="26">
                  <c:v>ΝΟΜΙΣΜΑΤΟΚΟΠΕΙΟ</c:v>
                </c:pt>
                <c:pt idx="28">
                  <c:v>ΑΓ. ΠΑΡΑΣΚΕΥΗ</c:v>
                </c:pt>
                <c:pt idx="30">
                  <c:v>ΧΑΛΑΝΔΡΙ</c:v>
                </c:pt>
                <c:pt idx="32">
                  <c:v>ΔΟΥΚ. ΠΛΑΚΕΝΤΙΑΣ</c:v>
                </c:pt>
              </c:strCache>
            </c:strRef>
          </c:cat>
          <c:val>
            <c:numRef>
              <c:f>Sheet1!$B$43:$B$75</c:f>
              <c:numCache>
                <c:formatCode>General</c:formatCode>
                <c:ptCount val="33"/>
                <c:pt idx="0" formatCode="#,##0">
                  <c:v>16762.722985441727</c:v>
                </c:pt>
                <c:pt idx="2" formatCode="#,##0">
                  <c:v>17233.582960546792</c:v>
                </c:pt>
                <c:pt idx="4" formatCode="#,##0">
                  <c:v>3289.0081651669384</c:v>
                </c:pt>
                <c:pt idx="6" formatCode="#,##0">
                  <c:v>10454.925266250599</c:v>
                </c:pt>
                <c:pt idx="8" formatCode="#,##0">
                  <c:v>24031.89727592413</c:v>
                </c:pt>
                <c:pt idx="10" formatCode="#,##0">
                  <c:v>45735.983171804168</c:v>
                </c:pt>
                <c:pt idx="12" formatCode="#,##0">
                  <c:v>23227.114457330896</c:v>
                </c:pt>
                <c:pt idx="14" formatCode="#,##0">
                  <c:v>21985.955912394078</c:v>
                </c:pt>
                <c:pt idx="16" formatCode="#,##0">
                  <c:v>24758.35325380665</c:v>
                </c:pt>
                <c:pt idx="18" formatCode="#,##0">
                  <c:v>17837.304914117947</c:v>
                </c:pt>
                <c:pt idx="20" formatCode="#,##0">
                  <c:v>13336.537973766483</c:v>
                </c:pt>
                <c:pt idx="22" formatCode="#,##0">
                  <c:v>10327.86375732371</c:v>
                </c:pt>
                <c:pt idx="24" formatCode="#,##0">
                  <c:v>8870.6495500894998</c:v>
                </c:pt>
                <c:pt idx="26" formatCode="#,##0">
                  <c:v>8842.2433354783498</c:v>
                </c:pt>
                <c:pt idx="28" formatCode="#,##0">
                  <c:v>6430.7714583938205</c:v>
                </c:pt>
                <c:pt idx="30" formatCode="#,##0">
                  <c:v>6781.8938453278497</c:v>
                </c:pt>
                <c:pt idx="32" formatCode="#,##0">
                  <c:v>18308.884033896717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30-48E8-A283-A5F2DB0BF962}"/>
            </c:ext>
          </c:extLst>
        </c:ser>
        <c:shape val="box"/>
        <c:axId val="190214528"/>
        <c:axId val="190216064"/>
        <c:axId val="0"/>
      </c:bar3DChart>
      <c:catAx>
        <c:axId val="190214528"/>
        <c:scaling>
          <c:orientation val="maxMin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90216064"/>
        <c:crosses val="autoZero"/>
        <c:auto val="1"/>
        <c:lblAlgn val="ctr"/>
        <c:lblOffset val="100"/>
      </c:catAx>
      <c:valAx>
        <c:axId val="190216064"/>
        <c:scaling>
          <c:orientation val="minMax"/>
        </c:scaling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tickLblPos val="nextTo"/>
        <c:spPr>
          <a:solidFill>
            <a:schemeClr val="bg1"/>
          </a:solidFill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90214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l-GR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ΕΠΙΒΑΤΙΚΗ</a:t>
            </a:r>
            <a:r>
              <a:rPr lang="el-GR" baseline="0"/>
              <a:t> ΚΙΝΗΣΗ/ΣΤΑΘΜΟ (Γραμμή 2)</a:t>
            </a:r>
            <a:endParaRPr lang="en-US"/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ser>
          <c:idx val="0"/>
          <c:order val="0"/>
          <c:spPr>
            <a:solidFill>
              <a:srgbClr val="C00000">
                <a:alpha val="79000"/>
              </a:srgbClr>
            </a:solidFill>
            <a:ln>
              <a:noFill/>
            </a:ln>
            <a:effectLst/>
            <a:sp3d/>
          </c:spPr>
          <c:cat>
            <c:strRef>
              <c:f>Sheet1!$A$3:$A$41</c:f>
              <c:strCache>
                <c:ptCount val="39"/>
                <c:pt idx="0">
                  <c:v>ΑΝΘΟΥΠΟΛΗ</c:v>
                </c:pt>
                <c:pt idx="2">
                  <c:v>ΠΕΡΙΣΤΕΡΙ</c:v>
                </c:pt>
                <c:pt idx="4">
                  <c:v>ΑΓ. ΑΝΤΩΝΙΟΣ</c:v>
                </c:pt>
                <c:pt idx="6">
                  <c:v>ΣΕΠΟΛΙΑ</c:v>
                </c:pt>
                <c:pt idx="8">
                  <c:v>ΑΤΤΙΚΗ</c:v>
                </c:pt>
                <c:pt idx="10">
                  <c:v>ΣΤΑΘΜΟΣ ΛΑΡΙΣΗΣ</c:v>
                </c:pt>
                <c:pt idx="12">
                  <c:v>ΜΕΤΑΞΟΥΡΓΕΙΟ</c:v>
                </c:pt>
                <c:pt idx="14">
                  <c:v>ΟΜΟΝΟΙΑ</c:v>
                </c:pt>
                <c:pt idx="16">
                  <c:v>ΠΑΝΕΠΙΣΤΗΜΙΟ</c:v>
                </c:pt>
                <c:pt idx="18">
                  <c:v>ΣΥΝΤΑΓΜΑ</c:v>
                </c:pt>
                <c:pt idx="20">
                  <c:v>ΑΚΡΟΠΟΛΗ</c:v>
                </c:pt>
                <c:pt idx="22">
                  <c:v>ΣΥΓΓΡΟΥ-ΦΙΞ</c:v>
                </c:pt>
                <c:pt idx="24">
                  <c:v>Ν. ΚΟΣΜΟΣ</c:v>
                </c:pt>
                <c:pt idx="26">
                  <c:v>ΑΓ. ΙΩΑΝΝΗΣ</c:v>
                </c:pt>
                <c:pt idx="28">
                  <c:v>ΔΑΦΝΗ</c:v>
                </c:pt>
                <c:pt idx="30">
                  <c:v>ΑΓ. ΔΗΜΗΤΡΙΟΣ</c:v>
                </c:pt>
                <c:pt idx="32">
                  <c:v>ΗΛΙΟΥΠΟΛΗ</c:v>
                </c:pt>
                <c:pt idx="34">
                  <c:v>ΑΛΙΜΟΣ</c:v>
                </c:pt>
                <c:pt idx="36">
                  <c:v>ΑΡΓΥΡΟΥΠΟΛΗ</c:v>
                </c:pt>
                <c:pt idx="38">
                  <c:v>ΕΛΛΗΝΙΚΟ</c:v>
                </c:pt>
              </c:strCache>
            </c:strRef>
          </c:cat>
          <c:val>
            <c:numRef>
              <c:f>Sheet1!$B$3:$B$41</c:f>
              <c:numCache>
                <c:formatCode>General</c:formatCode>
                <c:ptCount val="39"/>
                <c:pt idx="0" formatCode="#,##0">
                  <c:v>11766.465364910944</c:v>
                </c:pt>
                <c:pt idx="2" formatCode="#,##0">
                  <c:v>5082.1954090379186</c:v>
                </c:pt>
                <c:pt idx="4" formatCode="#,##0">
                  <c:v>10921.290587145058</c:v>
                </c:pt>
                <c:pt idx="6" formatCode="#,##0">
                  <c:v>7170.9511137995514</c:v>
                </c:pt>
                <c:pt idx="8" formatCode="#,##0">
                  <c:v>9563.365657031025</c:v>
                </c:pt>
                <c:pt idx="10" formatCode="#,##0">
                  <c:v>7985.1027893916944</c:v>
                </c:pt>
                <c:pt idx="12" formatCode="#,##0">
                  <c:v>10211.854366539999</c:v>
                </c:pt>
                <c:pt idx="14" formatCode="#,##0">
                  <c:v>16366.054769173368</c:v>
                </c:pt>
                <c:pt idx="16" formatCode="#,##0">
                  <c:v>20235.2928285706</c:v>
                </c:pt>
                <c:pt idx="18" formatCode="#,##0">
                  <c:v>45735.983171804168</c:v>
                </c:pt>
                <c:pt idx="20" formatCode="#,##0">
                  <c:v>9306.0916500148487</c:v>
                </c:pt>
                <c:pt idx="22" formatCode="#,##0">
                  <c:v>15021.4939442456</c:v>
                </c:pt>
                <c:pt idx="24" formatCode="#,##0">
                  <c:v>11240.411036099425</c:v>
                </c:pt>
                <c:pt idx="26" formatCode="#,##0">
                  <c:v>7476.0482416167752</c:v>
                </c:pt>
                <c:pt idx="28" formatCode="#,##0">
                  <c:v>14279.563739305209</c:v>
                </c:pt>
                <c:pt idx="30" formatCode="#,##0">
                  <c:v>11750.284609752734</c:v>
                </c:pt>
                <c:pt idx="32" formatCode="#,##0">
                  <c:v>8332.9091203303233</c:v>
                </c:pt>
                <c:pt idx="34" formatCode="#,##0">
                  <c:v>7297.8801487076034</c:v>
                </c:pt>
                <c:pt idx="36" formatCode="#,##0">
                  <c:v>4953.6482986140254</c:v>
                </c:pt>
                <c:pt idx="38" formatCode="#,##0">
                  <c:v>15178.627055449049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D11-4D21-B2A4-44356A5CCA22}"/>
            </c:ext>
          </c:extLst>
        </c:ser>
        <c:shape val="box"/>
        <c:axId val="190241792"/>
        <c:axId val="190247680"/>
        <c:axId val="0"/>
      </c:bar3DChart>
      <c:catAx>
        <c:axId val="190241792"/>
        <c:scaling>
          <c:orientation val="maxMin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90247680"/>
        <c:crosses val="autoZero"/>
        <c:auto val="1"/>
        <c:lblAlgn val="ctr"/>
        <c:lblOffset val="100"/>
      </c:catAx>
      <c:valAx>
        <c:axId val="190247680"/>
        <c:scaling>
          <c:orientation val="minMax"/>
        </c:scaling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tickLblPos val="nextTo"/>
        <c:spPr>
          <a:solidFill>
            <a:schemeClr val="bg1"/>
          </a:solidFill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90241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l-GR"/>
  <c:chart>
    <c:autoTitleDeleted val="1"/>
    <c:plotArea>
      <c:layout/>
      <c:barChart>
        <c:barDir val="col"/>
        <c:grouping val="clustered"/>
        <c:ser>
          <c:idx val="0"/>
          <c:order val="0"/>
          <c:tx>
            <c:v>τιμή Ζ (Α.Σ.)</c:v>
          </c:tx>
          <c:cat>
            <c:strRef>
              <c:f>'Συντελεστές Α.Σ.'!$C$2:$K$2</c:f>
              <c:strCache>
                <c:ptCount val="9"/>
                <c:pt idx="0">
                  <c:v>0,1</c:v>
                </c:pt>
                <c:pt idx="1">
                  <c:v>0,2</c:v>
                </c:pt>
                <c:pt idx="2">
                  <c:v>0,3</c:v>
                </c:pt>
                <c:pt idx="3">
                  <c:v>0,4</c:v>
                </c:pt>
                <c:pt idx="4">
                  <c:v>0,5</c:v>
                </c:pt>
                <c:pt idx="5">
                  <c:v>0,6</c:v>
                </c:pt>
                <c:pt idx="6">
                  <c:v>0,7</c:v>
                </c:pt>
                <c:pt idx="7">
                  <c:v>0,8</c:v>
                </c:pt>
                <c:pt idx="8">
                  <c:v>0,9</c:v>
                </c:pt>
              </c:strCache>
            </c:strRef>
          </c:cat>
          <c:val>
            <c:numRef>
              <c:f>'Συντελεστές Α.Σ.'!$C$3:$K$3</c:f>
              <c:numCache>
                <c:formatCode>0.00</c:formatCode>
                <c:ptCount val="9"/>
                <c:pt idx="0">
                  <c:v>18985.828642612818</c:v>
                </c:pt>
                <c:pt idx="1">
                  <c:v>18788.0168410933</c:v>
                </c:pt>
                <c:pt idx="2">
                  <c:v>22656.276376473783</c:v>
                </c:pt>
                <c:pt idx="3">
                  <c:v>25824.758021396396</c:v>
                </c:pt>
                <c:pt idx="4">
                  <c:v>29491.431621238</c:v>
                </c:pt>
                <c:pt idx="5">
                  <c:v>32510.496605820517</c:v>
                </c:pt>
                <c:pt idx="6">
                  <c:v>35619.030173261366</c:v>
                </c:pt>
                <c:pt idx="7">
                  <c:v>38736.439817974446</c:v>
                </c:pt>
                <c:pt idx="8">
                  <c:v>41756.471462725065</c:v>
                </c:pt>
              </c:numCache>
            </c:numRef>
          </c:val>
        </c:ser>
        <c:ser>
          <c:idx val="1"/>
          <c:order val="1"/>
          <c:tx>
            <c:v>όρος φθοράς</c:v>
          </c:tx>
          <c:cat>
            <c:strRef>
              <c:f>'Συντελεστές Α.Σ.'!$C$2:$K$2</c:f>
              <c:strCache>
                <c:ptCount val="9"/>
                <c:pt idx="0">
                  <c:v>0,1</c:v>
                </c:pt>
                <c:pt idx="1">
                  <c:v>0,2</c:v>
                </c:pt>
                <c:pt idx="2">
                  <c:v>0,3</c:v>
                </c:pt>
                <c:pt idx="3">
                  <c:v>0,4</c:v>
                </c:pt>
                <c:pt idx="4">
                  <c:v>0,5</c:v>
                </c:pt>
                <c:pt idx="5">
                  <c:v>0,6</c:v>
                </c:pt>
                <c:pt idx="6">
                  <c:v>0,7</c:v>
                </c:pt>
                <c:pt idx="7">
                  <c:v>0,8</c:v>
                </c:pt>
                <c:pt idx="8">
                  <c:v>0,9</c:v>
                </c:pt>
              </c:strCache>
            </c:strRef>
          </c:cat>
          <c:val>
            <c:numRef>
              <c:f>'Συντελεστές Α.Σ.'!$C$4:$K$4</c:f>
              <c:numCache>
                <c:formatCode>0.00</c:formatCode>
                <c:ptCount val="9"/>
                <c:pt idx="0">
                  <c:v>4492.8878037607401</c:v>
                </c:pt>
                <c:pt idx="1">
                  <c:v>8985.1379595627404</c:v>
                </c:pt>
                <c:pt idx="2">
                  <c:v>13478.51396538729</c:v>
                </c:pt>
                <c:pt idx="3">
                  <c:v>17971.287454803318</c:v>
                </c:pt>
                <c:pt idx="4">
                  <c:v>22464.780958986292</c:v>
                </c:pt>
                <c:pt idx="5">
                  <c:v>26957.8682025829</c:v>
                </c:pt>
                <c:pt idx="6">
                  <c:v>31452.597023886898</c:v>
                </c:pt>
                <c:pt idx="7">
                  <c:v>35947.073126779884</c:v>
                </c:pt>
                <c:pt idx="8">
                  <c:v>40434.709664834474</c:v>
                </c:pt>
              </c:numCache>
            </c:numRef>
          </c:val>
        </c:ser>
        <c:ser>
          <c:idx val="2"/>
          <c:order val="2"/>
          <c:tx>
            <c:v>όρος καθυστέρησης</c:v>
          </c:tx>
          <c:cat>
            <c:strRef>
              <c:f>'Συντελεστές Α.Σ.'!$C$2:$K$2</c:f>
              <c:strCache>
                <c:ptCount val="9"/>
                <c:pt idx="0">
                  <c:v>0,1</c:v>
                </c:pt>
                <c:pt idx="1">
                  <c:v>0,2</c:v>
                </c:pt>
                <c:pt idx="2">
                  <c:v>0,3</c:v>
                </c:pt>
                <c:pt idx="3">
                  <c:v>0,4</c:v>
                </c:pt>
                <c:pt idx="4">
                  <c:v>0,5</c:v>
                </c:pt>
                <c:pt idx="5">
                  <c:v>0,6</c:v>
                </c:pt>
                <c:pt idx="6">
                  <c:v>0,7</c:v>
                </c:pt>
                <c:pt idx="7">
                  <c:v>0,8</c:v>
                </c:pt>
                <c:pt idx="8">
                  <c:v>0,9</c:v>
                </c:pt>
              </c:strCache>
            </c:strRef>
          </c:cat>
          <c:val>
            <c:numRef>
              <c:f>'Συντελεστές Α.Σ.'!$C$5:$K$5</c:f>
              <c:numCache>
                <c:formatCode>0.00</c:formatCode>
                <c:ptCount val="9"/>
                <c:pt idx="0">
                  <c:v>14492.940838852111</c:v>
                </c:pt>
                <c:pt idx="1">
                  <c:v>9802.8788815305306</c:v>
                </c:pt>
                <c:pt idx="2">
                  <c:v>9177.7624110865909</c:v>
                </c:pt>
                <c:pt idx="3">
                  <c:v>7853.4705665930924</c:v>
                </c:pt>
                <c:pt idx="4">
                  <c:v>7026.6506622516681</c:v>
                </c:pt>
                <c:pt idx="5">
                  <c:v>5552.6284032376834</c:v>
                </c:pt>
                <c:pt idx="6">
                  <c:v>4166.4331493745385</c:v>
                </c:pt>
                <c:pt idx="7">
                  <c:v>2789.3666911945097</c:v>
                </c:pt>
                <c:pt idx="8">
                  <c:v>1321.7617978906101</c:v>
                </c:pt>
              </c:numCache>
            </c:numRef>
          </c:val>
        </c:ser>
        <c:axId val="190666624"/>
        <c:axId val="190668160"/>
      </c:barChart>
      <c:catAx>
        <c:axId val="190666624"/>
        <c:scaling>
          <c:orientation val="minMax"/>
        </c:scaling>
        <c:axPos val="b"/>
        <c:numFmt formatCode="General" sourceLinked="0"/>
        <c:tickLblPos val="nextTo"/>
        <c:txPr>
          <a:bodyPr rot="-60000000" vert="horz"/>
          <a:lstStyle/>
          <a:p>
            <a:pPr>
              <a:defRPr/>
            </a:pPr>
            <a:endParaRPr lang="el-GR"/>
          </a:p>
        </c:txPr>
        <c:crossAx val="190668160"/>
        <c:crosses val="autoZero"/>
        <c:auto val="1"/>
        <c:lblAlgn val="ctr"/>
        <c:lblOffset val="100"/>
      </c:catAx>
      <c:valAx>
        <c:axId val="190668160"/>
        <c:scaling>
          <c:orientation val="minMax"/>
        </c:scaling>
        <c:axPos val="l"/>
        <c:majorGridlines/>
        <c:numFmt formatCode="0.00" sourceLinked="1"/>
        <c:tickLblPos val="nextTo"/>
        <c:txPr>
          <a:bodyPr rot="-60000000" vert="horz"/>
          <a:lstStyle/>
          <a:p>
            <a:pPr>
              <a:defRPr/>
            </a:pPr>
            <a:endParaRPr lang="el-GR"/>
          </a:p>
        </c:txPr>
        <c:crossAx val="1906666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912680269805105"/>
          <c:y val="0.38368328958880227"/>
          <c:w val="0.2836688962266819"/>
          <c:h val="0.25115157480314959"/>
        </c:manualLayout>
      </c:layout>
      <c:txPr>
        <a:bodyPr rot="0" vert="horz"/>
        <a:lstStyle/>
        <a:p>
          <a:pPr>
            <a:defRPr/>
          </a:pPr>
          <a:endParaRPr lang="el-GR"/>
        </a:p>
      </c:txPr>
    </c:legend>
    <c:plotVisOnly val="1"/>
    <c:dispBlanksAs val="gap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l-GR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'Αυξημένη ζήτηση (ανάγκες)'!$A$15</c:f>
              <c:strCache>
                <c:ptCount val="1"/>
                <c:pt idx="0">
                  <c:v>τιμή Ζ (Α.Σ.)</c:v>
                </c:pt>
              </c:strCache>
            </c:strRef>
          </c:tx>
          <c:cat>
            <c:strRef>
              <c:f>'Αυξημένη ζήτηση (ανάγκες)'!$B$14:$C$14</c:f>
              <c:strCache>
                <c:ptCount val="2"/>
                <c:pt idx="0">
                  <c:v>ζήτηση βασικού σεναρίου</c:v>
                </c:pt>
                <c:pt idx="1">
                  <c:v>διπλάσια ζήτηση</c:v>
                </c:pt>
              </c:strCache>
            </c:strRef>
          </c:cat>
          <c:val>
            <c:numRef>
              <c:f>'Αυξημένη ζήτηση (ανάγκες)'!$B$15:$C$15</c:f>
              <c:numCache>
                <c:formatCode>General</c:formatCode>
                <c:ptCount val="2"/>
                <c:pt idx="0">
                  <c:v>29491.431621238</c:v>
                </c:pt>
                <c:pt idx="1">
                  <c:v>70313.628031080007</c:v>
                </c:pt>
              </c:numCache>
            </c:numRef>
          </c:val>
        </c:ser>
        <c:ser>
          <c:idx val="1"/>
          <c:order val="1"/>
          <c:tx>
            <c:strRef>
              <c:f>'Αυξημένη ζήτηση (ανάγκες)'!$A$16</c:f>
              <c:strCache>
                <c:ptCount val="1"/>
                <c:pt idx="0">
                  <c:v>όρος φθοράς</c:v>
                </c:pt>
              </c:strCache>
            </c:strRef>
          </c:tx>
          <c:cat>
            <c:strRef>
              <c:f>'Αυξημένη ζήτηση (ανάγκες)'!$B$14:$C$14</c:f>
              <c:strCache>
                <c:ptCount val="2"/>
                <c:pt idx="0">
                  <c:v>ζήτηση βασικού σεναρίου</c:v>
                </c:pt>
                <c:pt idx="1">
                  <c:v>διπλάσια ζήτηση</c:v>
                </c:pt>
              </c:strCache>
            </c:strRef>
          </c:cat>
          <c:val>
            <c:numRef>
              <c:f>'Αυξημένη ζήτηση (ανάγκες)'!$B$16:$C$16</c:f>
              <c:numCache>
                <c:formatCode>General</c:formatCode>
                <c:ptCount val="2"/>
                <c:pt idx="0">
                  <c:v>22464.780958986292</c:v>
                </c:pt>
                <c:pt idx="1">
                  <c:v>44975.221298188197</c:v>
                </c:pt>
              </c:numCache>
            </c:numRef>
          </c:val>
        </c:ser>
        <c:ser>
          <c:idx val="2"/>
          <c:order val="2"/>
          <c:tx>
            <c:strRef>
              <c:f>'Αυξημένη ζήτηση (ανάγκες)'!$A$17</c:f>
              <c:strCache>
                <c:ptCount val="1"/>
                <c:pt idx="0">
                  <c:v>όρος καθυστέρησης</c:v>
                </c:pt>
              </c:strCache>
            </c:strRef>
          </c:tx>
          <c:cat>
            <c:strRef>
              <c:f>'Αυξημένη ζήτηση (ανάγκες)'!$B$14:$C$14</c:f>
              <c:strCache>
                <c:ptCount val="2"/>
                <c:pt idx="0">
                  <c:v>ζήτηση βασικού σεναρίου</c:v>
                </c:pt>
                <c:pt idx="1">
                  <c:v>διπλάσια ζήτηση</c:v>
                </c:pt>
              </c:strCache>
            </c:strRef>
          </c:cat>
          <c:val>
            <c:numRef>
              <c:f>'Αυξημένη ζήτηση (ανάγκες)'!$B$17:$C$17</c:f>
              <c:numCache>
                <c:formatCode>General</c:formatCode>
                <c:ptCount val="2"/>
                <c:pt idx="0">
                  <c:v>7026.6506622516717</c:v>
                </c:pt>
                <c:pt idx="1">
                  <c:v>25338.406732891799</c:v>
                </c:pt>
              </c:numCache>
            </c:numRef>
          </c:val>
        </c:ser>
        <c:axId val="203125888"/>
        <c:axId val="203127424"/>
      </c:barChart>
      <c:catAx>
        <c:axId val="203125888"/>
        <c:scaling>
          <c:orientation val="minMax"/>
        </c:scaling>
        <c:axPos val="b"/>
        <c:numFmt formatCode="General" sourceLinked="1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03127424"/>
        <c:crosses val="autoZero"/>
        <c:auto val="1"/>
        <c:lblAlgn val="ctr"/>
        <c:lblOffset val="100"/>
      </c:catAx>
      <c:valAx>
        <c:axId val="203127424"/>
        <c:scaling>
          <c:orientation val="minMax"/>
        </c:scaling>
        <c:axPos val="l"/>
        <c:majorGridlines/>
        <c:numFmt formatCode="General" sourceLinked="1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03125888"/>
        <c:crosses val="autoZero"/>
        <c:crossBetween val="between"/>
      </c:valAx>
    </c:plotArea>
    <c:legend>
      <c:legendPos val="r"/>
      <c:layout/>
      <c:txPr>
        <a:bodyPr rot="0" spcFirstLastPara="0" vertOverflow="ellipsis" vert="horz" wrap="square" anchor="ctr" anchorCtr="1"/>
        <a:lstStyle/>
        <a:p>
          <a:pPr>
            <a:defRPr lang="en-US"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</c:chart>
  <c:txPr>
    <a:bodyPr/>
    <a:lstStyle/>
    <a:p>
      <a:pPr>
        <a:defRPr lang="en-US"/>
      </a:pPr>
      <a:endParaRPr lang="el-GR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l-GR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'αυξημένη καθυστέρηση γραμμη 2'!$B$3</c:f>
              <c:strCache>
                <c:ptCount val="1"/>
                <c:pt idx="0">
                  <c:v>τιμή Ζ (Α.Σ.)</c:v>
                </c:pt>
              </c:strCache>
            </c:strRef>
          </c:tx>
          <c:cat>
            <c:strRef>
              <c:f>'αυξημένη καθυστέρηση γραμμη 2'!$C$2:$F$2</c:f>
              <c:strCache>
                <c:ptCount val="4"/>
                <c:pt idx="0">
                  <c:v>U''=U'</c:v>
                </c:pt>
                <c:pt idx="1">
                  <c:v>U"=U'/2</c:v>
                </c:pt>
                <c:pt idx="2">
                  <c:v>U"=U'/3</c:v>
                </c:pt>
                <c:pt idx="3">
                  <c:v>U"=U'/4</c:v>
                </c:pt>
              </c:strCache>
            </c:strRef>
          </c:cat>
          <c:val>
            <c:numRef>
              <c:f>'αυξημένη καθυστέρηση γραμμη 2'!$C$3:$F$3</c:f>
              <c:numCache>
                <c:formatCode>General</c:formatCode>
                <c:ptCount val="4"/>
                <c:pt idx="0">
                  <c:v>29491.431621238</c:v>
                </c:pt>
                <c:pt idx="1">
                  <c:v>45202.381729890702</c:v>
                </c:pt>
                <c:pt idx="2">
                  <c:v>55321.208176182801</c:v>
                </c:pt>
                <c:pt idx="3">
                  <c:v>66210.330245623292</c:v>
                </c:pt>
              </c:numCache>
            </c:numRef>
          </c:val>
        </c:ser>
        <c:ser>
          <c:idx val="1"/>
          <c:order val="1"/>
          <c:tx>
            <c:strRef>
              <c:f>'αυξημένη καθυστέρηση γραμμη 2'!$B$4</c:f>
              <c:strCache>
                <c:ptCount val="1"/>
                <c:pt idx="0">
                  <c:v>όρος φθοράς</c:v>
                </c:pt>
              </c:strCache>
            </c:strRef>
          </c:tx>
          <c:cat>
            <c:strRef>
              <c:f>'αυξημένη καθυστέρηση γραμμη 2'!$C$2:$F$2</c:f>
              <c:strCache>
                <c:ptCount val="4"/>
                <c:pt idx="0">
                  <c:v>U''=U'</c:v>
                </c:pt>
                <c:pt idx="1">
                  <c:v>U"=U'/2</c:v>
                </c:pt>
                <c:pt idx="2">
                  <c:v>U"=U'/3</c:v>
                </c:pt>
                <c:pt idx="3">
                  <c:v>U"=U'/4</c:v>
                </c:pt>
              </c:strCache>
            </c:strRef>
          </c:cat>
          <c:val>
            <c:numRef>
              <c:f>'αυξημένη καθυστέρηση γραμμη 2'!$C$4:$F$4</c:f>
              <c:numCache>
                <c:formatCode>General</c:formatCode>
                <c:ptCount val="4"/>
                <c:pt idx="0">
                  <c:v>22464.780958986292</c:v>
                </c:pt>
                <c:pt idx="1">
                  <c:v>22468.647918264505</c:v>
                </c:pt>
                <c:pt idx="2">
                  <c:v>22467.273849472</c:v>
                </c:pt>
                <c:pt idx="3">
                  <c:v>22467.235077607696</c:v>
                </c:pt>
              </c:numCache>
            </c:numRef>
          </c:val>
        </c:ser>
        <c:ser>
          <c:idx val="2"/>
          <c:order val="2"/>
          <c:tx>
            <c:strRef>
              <c:f>'αυξημένη καθυστέρηση γραμμη 2'!$B$5</c:f>
              <c:strCache>
                <c:ptCount val="1"/>
                <c:pt idx="0">
                  <c:v>όρος καθυστέρησης</c:v>
                </c:pt>
              </c:strCache>
            </c:strRef>
          </c:tx>
          <c:cat>
            <c:strRef>
              <c:f>'αυξημένη καθυστέρηση γραμμη 2'!$C$2:$F$2</c:f>
              <c:strCache>
                <c:ptCount val="4"/>
                <c:pt idx="0">
                  <c:v>U''=U'</c:v>
                </c:pt>
                <c:pt idx="1">
                  <c:v>U"=U'/2</c:v>
                </c:pt>
                <c:pt idx="2">
                  <c:v>U"=U'/3</c:v>
                </c:pt>
                <c:pt idx="3">
                  <c:v>U"=U'/4</c:v>
                </c:pt>
              </c:strCache>
            </c:strRef>
          </c:cat>
          <c:val>
            <c:numRef>
              <c:f>'αυξημένη καθυστέρηση γραμμη 2'!$C$5:$F$5</c:f>
              <c:numCache>
                <c:formatCode>General</c:formatCode>
                <c:ptCount val="4"/>
                <c:pt idx="0">
                  <c:v>7026.6506622516717</c:v>
                </c:pt>
                <c:pt idx="1">
                  <c:v>22733.733811626225</c:v>
                </c:pt>
                <c:pt idx="2">
                  <c:v>32853.934326710776</c:v>
                </c:pt>
                <c:pt idx="3">
                  <c:v>43743.095168015592</c:v>
                </c:pt>
              </c:numCache>
            </c:numRef>
          </c:val>
        </c:ser>
        <c:axId val="203815168"/>
        <c:axId val="204046336"/>
      </c:barChart>
      <c:catAx>
        <c:axId val="203815168"/>
        <c:scaling>
          <c:orientation val="minMax"/>
        </c:scaling>
        <c:axPos val="b"/>
        <c:numFmt formatCode="General" sourceLinked="0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04046336"/>
        <c:crosses val="autoZero"/>
        <c:auto val="1"/>
        <c:lblAlgn val="ctr"/>
        <c:lblOffset val="100"/>
      </c:catAx>
      <c:valAx>
        <c:axId val="204046336"/>
        <c:scaling>
          <c:orientation val="minMax"/>
        </c:scaling>
        <c:axPos val="l"/>
        <c:majorGridlines/>
        <c:numFmt formatCode="General" sourceLinked="1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03815168"/>
        <c:crosses val="autoZero"/>
        <c:crossBetween val="between"/>
      </c:valAx>
    </c:plotArea>
    <c:legend>
      <c:legendPos val="r"/>
      <c:layout/>
      <c:txPr>
        <a:bodyPr rot="0" spcFirstLastPara="0" vertOverflow="ellipsis" vert="horz" wrap="square" anchor="ctr" anchorCtr="1"/>
        <a:lstStyle/>
        <a:p>
          <a:pPr>
            <a:defRPr lang="en-US"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</c:chart>
  <c:txPr>
    <a:bodyPr/>
    <a:lstStyle/>
    <a:p>
      <a:pPr>
        <a:defRPr lang="en-US"/>
      </a:pPr>
      <a:endParaRPr lang="el-GR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l-GR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'αυξημένα φορτί per day γραμμη 3'!$C$4</c:f>
              <c:strCache>
                <c:ptCount val="1"/>
                <c:pt idx="0">
                  <c:v>τιμή Ζ (Α.Σ.)</c:v>
                </c:pt>
              </c:strCache>
            </c:strRef>
          </c:tx>
          <c:cat>
            <c:strRef>
              <c:f>'αυξημένα φορτί per day γραμμη 3'!$D$3:$G$3</c:f>
              <c:strCache>
                <c:ptCount val="4"/>
                <c:pt idx="0">
                  <c:v>βασικές διελεύσεις/ ημέρα</c:v>
                </c:pt>
                <c:pt idx="1">
                  <c:v>διπλάσιες διελεύσεις/ ημέρα</c:v>
                </c:pt>
                <c:pt idx="2">
                  <c:v>τριπλάσιες διελεύσεις/ ημέρα</c:v>
                </c:pt>
                <c:pt idx="3">
                  <c:v>τετραπλάσιες διελεύσεις/ ημέρα</c:v>
                </c:pt>
              </c:strCache>
            </c:strRef>
          </c:cat>
          <c:val>
            <c:numRef>
              <c:f>'αυξημένα φορτί per day γραμμη 3'!$D$4:$G$4</c:f>
              <c:numCache>
                <c:formatCode>General</c:formatCode>
                <c:ptCount val="4"/>
                <c:pt idx="0">
                  <c:v>29491.431621238</c:v>
                </c:pt>
                <c:pt idx="1">
                  <c:v>42975.202026068684</c:v>
                </c:pt>
                <c:pt idx="2">
                  <c:v>56349.032909368798</c:v>
                </c:pt>
                <c:pt idx="3">
                  <c:v>71146.324083356492</c:v>
                </c:pt>
              </c:numCache>
            </c:numRef>
          </c:val>
        </c:ser>
        <c:ser>
          <c:idx val="1"/>
          <c:order val="1"/>
          <c:tx>
            <c:strRef>
              <c:f>'αυξημένα φορτί per day γραμμη 3'!$C$5</c:f>
              <c:strCache>
                <c:ptCount val="1"/>
                <c:pt idx="0">
                  <c:v>όρος φθοράς</c:v>
                </c:pt>
              </c:strCache>
            </c:strRef>
          </c:tx>
          <c:cat>
            <c:strRef>
              <c:f>'αυξημένα φορτί per day γραμμη 3'!$D$3:$G$3</c:f>
              <c:strCache>
                <c:ptCount val="4"/>
                <c:pt idx="0">
                  <c:v>βασικές διελεύσεις/ ημέρα</c:v>
                </c:pt>
                <c:pt idx="1">
                  <c:v>διπλάσιες διελεύσεις/ ημέρα</c:v>
                </c:pt>
                <c:pt idx="2">
                  <c:v>τριπλάσιες διελεύσεις/ ημέρα</c:v>
                </c:pt>
                <c:pt idx="3">
                  <c:v>τετραπλάσιες διελεύσεις/ ημέρα</c:v>
                </c:pt>
              </c:strCache>
            </c:strRef>
          </c:cat>
          <c:val>
            <c:numRef>
              <c:f>'αυξημένα φορτί per day γραμμη 3'!$D$5:$G$5</c:f>
              <c:numCache>
                <c:formatCode>General</c:formatCode>
                <c:ptCount val="4"/>
                <c:pt idx="0">
                  <c:v>22464.780958986292</c:v>
                </c:pt>
                <c:pt idx="1">
                  <c:v>33253.016779563884</c:v>
                </c:pt>
                <c:pt idx="2">
                  <c:v>44561.172840690902</c:v>
                </c:pt>
                <c:pt idx="3">
                  <c:v>55495.967203297703</c:v>
                </c:pt>
              </c:numCache>
            </c:numRef>
          </c:val>
        </c:ser>
        <c:ser>
          <c:idx val="2"/>
          <c:order val="2"/>
          <c:tx>
            <c:strRef>
              <c:f>'αυξημένα φορτί per day γραμμη 3'!$C$6</c:f>
              <c:strCache>
                <c:ptCount val="1"/>
                <c:pt idx="0">
                  <c:v>όρος καθυστέρησης</c:v>
                </c:pt>
              </c:strCache>
            </c:strRef>
          </c:tx>
          <c:cat>
            <c:strRef>
              <c:f>'αυξημένα φορτί per day γραμμη 3'!$D$3:$G$3</c:f>
              <c:strCache>
                <c:ptCount val="4"/>
                <c:pt idx="0">
                  <c:v>βασικές διελεύσεις/ ημέρα</c:v>
                </c:pt>
                <c:pt idx="1">
                  <c:v>διπλάσιες διελεύσεις/ ημέρα</c:v>
                </c:pt>
                <c:pt idx="2">
                  <c:v>τριπλάσιες διελεύσεις/ ημέρα</c:v>
                </c:pt>
                <c:pt idx="3">
                  <c:v>τετραπλάσιες διελεύσεις/ ημέρα</c:v>
                </c:pt>
              </c:strCache>
            </c:strRef>
          </c:cat>
          <c:val>
            <c:numRef>
              <c:f>'αυξημένα φορτί per day γραμμη 3'!$D$6:$G$6</c:f>
              <c:numCache>
                <c:formatCode>General</c:formatCode>
                <c:ptCount val="4"/>
                <c:pt idx="0">
                  <c:v>7026.6506622516717</c:v>
                </c:pt>
                <c:pt idx="1">
                  <c:v>9722.1852465047905</c:v>
                </c:pt>
                <c:pt idx="2">
                  <c:v>11787.860068677986</c:v>
                </c:pt>
                <c:pt idx="3">
                  <c:v>15650.356880058886</c:v>
                </c:pt>
              </c:numCache>
            </c:numRef>
          </c:val>
        </c:ser>
        <c:axId val="204862208"/>
        <c:axId val="233333120"/>
      </c:barChart>
      <c:catAx>
        <c:axId val="204862208"/>
        <c:scaling>
          <c:orientation val="minMax"/>
        </c:scaling>
        <c:axPos val="b"/>
        <c:numFmt formatCode="General" sourceLinked="0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33333120"/>
        <c:crosses val="autoZero"/>
        <c:auto val="1"/>
        <c:lblAlgn val="ctr"/>
        <c:lblOffset val="100"/>
      </c:catAx>
      <c:valAx>
        <c:axId val="233333120"/>
        <c:scaling>
          <c:orientation val="minMax"/>
        </c:scaling>
        <c:axPos val="l"/>
        <c:majorGridlines/>
        <c:numFmt formatCode="General" sourceLinked="1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04862208"/>
        <c:crosses val="autoZero"/>
        <c:crossBetween val="between"/>
      </c:valAx>
    </c:plotArea>
    <c:legend>
      <c:legendPos val="r"/>
      <c:layout/>
      <c:txPr>
        <a:bodyPr rot="0" spcFirstLastPara="0" vertOverflow="ellipsis" vert="horz" wrap="square" anchor="ctr" anchorCtr="1"/>
        <a:lstStyle/>
        <a:p>
          <a:pPr>
            <a:defRPr lang="en-US"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</c:chart>
  <c:txPr>
    <a:bodyPr/>
    <a:lstStyle/>
    <a:p>
      <a:pPr>
        <a:defRPr lang="en-US"/>
      </a:pPr>
      <a:endParaRPr lang="el-GR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16208C-2CB0-4711-8CCB-A4577B3E87C1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EA34B1-4B67-401D-A542-04023169BA00}">
      <dgm:prSet phldrT="[Text]"/>
      <dgm:spPr/>
      <dgm:t>
        <a:bodyPr/>
        <a:lstStyle/>
        <a:p>
          <a:r>
            <a:rPr lang="el-GR" b="0" dirty="0"/>
            <a:t>Προσδιορισμός θέματος</a:t>
          </a:r>
          <a:endParaRPr lang="en-US" b="0" dirty="0"/>
        </a:p>
      </dgm:t>
    </dgm:pt>
    <dgm:pt modelId="{21D524BA-9CBA-45B0-9042-FC9149C5A08C}" type="parTrans" cxnId="{F732101A-E599-4665-8120-7CB1603AF45A}">
      <dgm:prSet/>
      <dgm:spPr/>
      <dgm:t>
        <a:bodyPr/>
        <a:lstStyle/>
        <a:p>
          <a:endParaRPr lang="en-US"/>
        </a:p>
      </dgm:t>
    </dgm:pt>
    <dgm:pt modelId="{FB9C3F09-EE52-46E2-AFF6-479D940F4AC0}" type="sibTrans" cxnId="{F732101A-E599-4665-8120-7CB1603AF45A}">
      <dgm:prSet/>
      <dgm:spPr/>
      <dgm:t>
        <a:bodyPr/>
        <a:lstStyle/>
        <a:p>
          <a:endParaRPr lang="en-US" b="0"/>
        </a:p>
      </dgm:t>
    </dgm:pt>
    <dgm:pt modelId="{0F6DDAA1-8EEF-49DC-91EC-33D0FF727C16}">
      <dgm:prSet phldrT="[Text]"/>
      <dgm:spPr/>
      <dgm:t>
        <a:bodyPr/>
        <a:lstStyle/>
        <a:p>
          <a:r>
            <a:rPr lang="el-GR" b="0" dirty="0"/>
            <a:t>Καθορισμός στόχου</a:t>
          </a:r>
          <a:endParaRPr lang="en-US" b="0" dirty="0"/>
        </a:p>
      </dgm:t>
    </dgm:pt>
    <dgm:pt modelId="{DC1181C3-9746-4765-AA76-0C2E9D3AA1AC}" type="parTrans" cxnId="{897DA047-24B4-493A-8C00-4E2DA80D895E}">
      <dgm:prSet/>
      <dgm:spPr/>
      <dgm:t>
        <a:bodyPr/>
        <a:lstStyle/>
        <a:p>
          <a:endParaRPr lang="en-US"/>
        </a:p>
      </dgm:t>
    </dgm:pt>
    <dgm:pt modelId="{787E5E57-FBB4-48EA-93E3-5F0BE8E0F305}" type="sibTrans" cxnId="{897DA047-24B4-493A-8C00-4E2DA80D895E}">
      <dgm:prSet/>
      <dgm:spPr/>
      <dgm:t>
        <a:bodyPr/>
        <a:lstStyle/>
        <a:p>
          <a:endParaRPr lang="en-US" b="0"/>
        </a:p>
      </dgm:t>
    </dgm:pt>
    <dgm:pt modelId="{8E5F481D-7148-4804-9A32-AB6DBD3555C6}">
      <dgm:prSet phldrT="[Text]"/>
      <dgm:spPr/>
      <dgm:t>
        <a:bodyPr/>
        <a:lstStyle/>
        <a:p>
          <a:r>
            <a:rPr lang="el-GR" b="0" dirty="0"/>
            <a:t>Βιβλιογραφική ανασκόπηση</a:t>
          </a:r>
          <a:endParaRPr lang="en-US" b="0" dirty="0"/>
        </a:p>
      </dgm:t>
    </dgm:pt>
    <dgm:pt modelId="{9F4FD7E9-B738-48FB-9594-CE3F0B39EDE1}" type="parTrans" cxnId="{048158F1-7FD7-4837-A728-CA7CE8B9F649}">
      <dgm:prSet/>
      <dgm:spPr/>
      <dgm:t>
        <a:bodyPr/>
        <a:lstStyle/>
        <a:p>
          <a:endParaRPr lang="en-US"/>
        </a:p>
      </dgm:t>
    </dgm:pt>
    <dgm:pt modelId="{374C8D9E-246C-45AA-B7B3-2AD49C5B720F}" type="sibTrans" cxnId="{048158F1-7FD7-4837-A728-CA7CE8B9F649}">
      <dgm:prSet/>
      <dgm:spPr/>
      <dgm:t>
        <a:bodyPr/>
        <a:lstStyle/>
        <a:p>
          <a:endParaRPr lang="en-US" b="0"/>
        </a:p>
      </dgm:t>
    </dgm:pt>
    <dgm:pt modelId="{5828EBBF-75DA-49C3-ABFC-2744C21F5266}">
      <dgm:prSet phldrT="[Text]"/>
      <dgm:spPr/>
      <dgm:t>
        <a:bodyPr/>
        <a:lstStyle/>
        <a:p>
          <a:r>
            <a:rPr lang="el-GR" b="0" dirty="0"/>
            <a:t>Συλλογή στοιχείων</a:t>
          </a:r>
          <a:endParaRPr lang="en-US" b="0" dirty="0"/>
        </a:p>
      </dgm:t>
    </dgm:pt>
    <dgm:pt modelId="{7E946CE8-B472-4066-ADC0-54693C886C3B}" type="parTrans" cxnId="{46BD8F63-6BEB-4AF8-B02B-9DBA7A6BAA27}">
      <dgm:prSet/>
      <dgm:spPr/>
      <dgm:t>
        <a:bodyPr/>
        <a:lstStyle/>
        <a:p>
          <a:endParaRPr lang="en-US"/>
        </a:p>
      </dgm:t>
    </dgm:pt>
    <dgm:pt modelId="{E78AC6D5-B52B-4A70-82A6-0D096CF49E68}" type="sibTrans" cxnId="{46BD8F63-6BEB-4AF8-B02B-9DBA7A6BAA27}">
      <dgm:prSet/>
      <dgm:spPr/>
      <dgm:t>
        <a:bodyPr/>
        <a:lstStyle/>
        <a:p>
          <a:endParaRPr lang="en-US" b="0"/>
        </a:p>
      </dgm:t>
    </dgm:pt>
    <dgm:pt modelId="{788FBAC7-6860-45CF-8EE8-0490847BA237}">
      <dgm:prSet phldrT="[Text]" custT="1"/>
      <dgm:spPr/>
      <dgm:t>
        <a:bodyPr/>
        <a:lstStyle/>
        <a:p>
          <a:r>
            <a:rPr lang="el-GR" sz="1600" b="0" dirty="0" smtClean="0">
              <a:solidFill>
                <a:schemeClr val="bg1"/>
              </a:solidFill>
            </a:rPr>
            <a:t>Διατύπωση &amp; Εφαρμογή μαθηματικού μοντέλου</a:t>
          </a:r>
          <a:endParaRPr lang="en-US" sz="1600" b="0" dirty="0">
            <a:solidFill>
              <a:schemeClr val="bg1"/>
            </a:solidFill>
          </a:endParaRPr>
        </a:p>
      </dgm:t>
    </dgm:pt>
    <dgm:pt modelId="{E04C8D09-A83C-4937-A303-AEE42896C3BF}" type="parTrans" cxnId="{8434BC9A-505E-47EF-A36A-C2D8F68F50E8}">
      <dgm:prSet/>
      <dgm:spPr/>
      <dgm:t>
        <a:bodyPr/>
        <a:lstStyle/>
        <a:p>
          <a:endParaRPr lang="en-US"/>
        </a:p>
      </dgm:t>
    </dgm:pt>
    <dgm:pt modelId="{CFACF606-FD3E-446D-87D4-C0A803EFC742}" type="sibTrans" cxnId="{8434BC9A-505E-47EF-A36A-C2D8F68F50E8}">
      <dgm:prSet/>
      <dgm:spPr/>
      <dgm:t>
        <a:bodyPr/>
        <a:lstStyle/>
        <a:p>
          <a:endParaRPr lang="en-US" b="0"/>
        </a:p>
      </dgm:t>
    </dgm:pt>
    <dgm:pt modelId="{7EAECC01-0397-49AE-8C48-D800C234BF4A}">
      <dgm:prSet phldrT="[Text]"/>
      <dgm:spPr/>
      <dgm:t>
        <a:bodyPr/>
        <a:lstStyle/>
        <a:p>
          <a:r>
            <a:rPr lang="el-GR" b="0" dirty="0"/>
            <a:t>Ανάλυση αποτελεσμάτων</a:t>
          </a:r>
          <a:endParaRPr lang="en-US" b="0" dirty="0"/>
        </a:p>
      </dgm:t>
    </dgm:pt>
    <dgm:pt modelId="{A6D617FE-1AFF-44A1-A582-268E3719A3E6}" type="parTrans" cxnId="{A0C66C3D-CAEE-427C-8E9B-27B3261EDEA4}">
      <dgm:prSet/>
      <dgm:spPr/>
      <dgm:t>
        <a:bodyPr/>
        <a:lstStyle/>
        <a:p>
          <a:endParaRPr lang="en-US"/>
        </a:p>
      </dgm:t>
    </dgm:pt>
    <dgm:pt modelId="{A8B3DED5-0D9B-4A11-AA83-07DF3C75D754}" type="sibTrans" cxnId="{A0C66C3D-CAEE-427C-8E9B-27B3261EDEA4}">
      <dgm:prSet/>
      <dgm:spPr/>
      <dgm:t>
        <a:bodyPr/>
        <a:lstStyle/>
        <a:p>
          <a:endParaRPr lang="en-US" b="0"/>
        </a:p>
      </dgm:t>
    </dgm:pt>
    <dgm:pt modelId="{DBAF660B-38C5-4785-B2E1-C9F32CFC1883}">
      <dgm:prSet phldrT="[Text]" custT="1"/>
      <dgm:spPr/>
      <dgm:t>
        <a:bodyPr/>
        <a:lstStyle/>
        <a:p>
          <a:r>
            <a:rPr lang="el-GR" sz="1600" b="0" dirty="0"/>
            <a:t>Συμπεράσματα-προτάσεις</a:t>
          </a:r>
          <a:endParaRPr lang="en-US" sz="1600" b="0" dirty="0"/>
        </a:p>
      </dgm:t>
    </dgm:pt>
    <dgm:pt modelId="{07228A29-8823-44B8-B3DD-2E629343A3AF}" type="parTrans" cxnId="{5790F322-090E-470A-AD10-C152402E07B6}">
      <dgm:prSet/>
      <dgm:spPr/>
      <dgm:t>
        <a:bodyPr/>
        <a:lstStyle/>
        <a:p>
          <a:endParaRPr lang="en-US"/>
        </a:p>
      </dgm:t>
    </dgm:pt>
    <dgm:pt modelId="{39217C99-81EC-40A8-8095-7BDF20628BC0}" type="sibTrans" cxnId="{5790F322-090E-470A-AD10-C152402E07B6}">
      <dgm:prSet/>
      <dgm:spPr/>
      <dgm:t>
        <a:bodyPr/>
        <a:lstStyle/>
        <a:p>
          <a:endParaRPr lang="en-US"/>
        </a:p>
      </dgm:t>
    </dgm:pt>
    <dgm:pt modelId="{4362DC4A-845D-4E4B-A718-CE8233EBFBCB}" type="pres">
      <dgm:prSet presAssocID="{4916208C-2CB0-4711-8CCB-A4577B3E87C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9AC23E7-1659-4527-8FCC-003AA0353DCA}" type="pres">
      <dgm:prSet presAssocID="{4DEA34B1-4B67-401D-A542-04023169BA00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9E12E2-9441-4CE7-B4CC-9BE2ABD79390}" type="pres">
      <dgm:prSet presAssocID="{FB9C3F09-EE52-46E2-AFF6-479D940F4AC0}" presName="sibTrans" presStyleLbl="sibTrans2D1" presStyleIdx="0" presStyleCnt="6"/>
      <dgm:spPr/>
      <dgm:t>
        <a:bodyPr/>
        <a:lstStyle/>
        <a:p>
          <a:endParaRPr lang="en-US"/>
        </a:p>
      </dgm:t>
    </dgm:pt>
    <dgm:pt modelId="{03DC5EB2-DB64-4CE5-AE28-7829DE3806E7}" type="pres">
      <dgm:prSet presAssocID="{FB9C3F09-EE52-46E2-AFF6-479D940F4AC0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7E2EBB08-5981-4C03-9731-95C4B2B9D5E4}" type="pres">
      <dgm:prSet presAssocID="{0F6DDAA1-8EEF-49DC-91EC-33D0FF727C16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83A21A-7D21-4BDD-9470-D468F8C0049A}" type="pres">
      <dgm:prSet presAssocID="{787E5E57-FBB4-48EA-93E3-5F0BE8E0F305}" presName="sibTrans" presStyleLbl="sibTrans2D1" presStyleIdx="1" presStyleCnt="6"/>
      <dgm:spPr/>
      <dgm:t>
        <a:bodyPr/>
        <a:lstStyle/>
        <a:p>
          <a:endParaRPr lang="en-US"/>
        </a:p>
      </dgm:t>
    </dgm:pt>
    <dgm:pt modelId="{752278B5-36CA-41EC-AFB3-E143B7372407}" type="pres">
      <dgm:prSet presAssocID="{787E5E57-FBB4-48EA-93E3-5F0BE8E0F305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24CCC3F7-919F-4F08-ADD0-B569AFF7A9B3}" type="pres">
      <dgm:prSet presAssocID="{8E5F481D-7148-4804-9A32-AB6DBD3555C6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43E94C-F3A1-4C87-89C7-0F2C46F1E9B1}" type="pres">
      <dgm:prSet presAssocID="{374C8D9E-246C-45AA-B7B3-2AD49C5B720F}" presName="sibTrans" presStyleLbl="sibTrans2D1" presStyleIdx="2" presStyleCnt="6"/>
      <dgm:spPr/>
      <dgm:t>
        <a:bodyPr/>
        <a:lstStyle/>
        <a:p>
          <a:endParaRPr lang="en-US"/>
        </a:p>
      </dgm:t>
    </dgm:pt>
    <dgm:pt modelId="{03BD4837-D1D1-4896-8A95-26DE7E5B1EA2}" type="pres">
      <dgm:prSet presAssocID="{374C8D9E-246C-45AA-B7B3-2AD49C5B720F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56A3CD96-7202-4C69-B592-CCA26A71EAED}" type="pres">
      <dgm:prSet presAssocID="{5828EBBF-75DA-49C3-ABFC-2744C21F5266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407F1D-2D4A-4433-BD59-FDFD98D53831}" type="pres">
      <dgm:prSet presAssocID="{E78AC6D5-B52B-4A70-82A6-0D096CF49E68}" presName="sibTrans" presStyleLbl="sibTrans2D1" presStyleIdx="3" presStyleCnt="6"/>
      <dgm:spPr/>
      <dgm:t>
        <a:bodyPr/>
        <a:lstStyle/>
        <a:p>
          <a:endParaRPr lang="en-US"/>
        </a:p>
      </dgm:t>
    </dgm:pt>
    <dgm:pt modelId="{DB2CE76A-C38D-4535-B714-9903503E9F09}" type="pres">
      <dgm:prSet presAssocID="{E78AC6D5-B52B-4A70-82A6-0D096CF49E68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C703DF5E-798A-4E14-BB24-D9AA3E7919BB}" type="pres">
      <dgm:prSet presAssocID="{788FBAC7-6860-45CF-8EE8-0490847BA237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924CAB-7799-41D3-A2BF-C8CC9A5169AC}" type="pres">
      <dgm:prSet presAssocID="{CFACF606-FD3E-446D-87D4-C0A803EFC742}" presName="sibTrans" presStyleLbl="sibTrans2D1" presStyleIdx="4" presStyleCnt="6"/>
      <dgm:spPr/>
      <dgm:t>
        <a:bodyPr/>
        <a:lstStyle/>
        <a:p>
          <a:endParaRPr lang="en-US"/>
        </a:p>
      </dgm:t>
    </dgm:pt>
    <dgm:pt modelId="{DB5C05B8-968B-4EC5-8354-BC67BBEC09A2}" type="pres">
      <dgm:prSet presAssocID="{CFACF606-FD3E-446D-87D4-C0A803EFC742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EC8845E2-38A5-4ED4-83F7-EC29E133F499}" type="pres">
      <dgm:prSet presAssocID="{7EAECC01-0397-49AE-8C48-D800C234BF4A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51A7FD-029E-4447-B58C-DB5E3EBA2C11}" type="pres">
      <dgm:prSet presAssocID="{A8B3DED5-0D9B-4A11-AA83-07DF3C75D754}" presName="sibTrans" presStyleLbl="sibTrans2D1" presStyleIdx="5" presStyleCnt="6"/>
      <dgm:spPr/>
      <dgm:t>
        <a:bodyPr/>
        <a:lstStyle/>
        <a:p>
          <a:endParaRPr lang="en-US"/>
        </a:p>
      </dgm:t>
    </dgm:pt>
    <dgm:pt modelId="{0383CAE4-7C9F-4722-ABDE-CCA6EBCC42ED}" type="pres">
      <dgm:prSet presAssocID="{A8B3DED5-0D9B-4A11-AA83-07DF3C75D754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F6C26FFF-2D36-493C-A5CF-5BCB5DEC324C}" type="pres">
      <dgm:prSet presAssocID="{DBAF660B-38C5-4785-B2E1-C9F32CFC1883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BD8F63-6BEB-4AF8-B02B-9DBA7A6BAA27}" srcId="{4916208C-2CB0-4711-8CCB-A4577B3E87C1}" destId="{5828EBBF-75DA-49C3-ABFC-2744C21F5266}" srcOrd="3" destOrd="0" parTransId="{7E946CE8-B472-4066-ADC0-54693C886C3B}" sibTransId="{E78AC6D5-B52B-4A70-82A6-0D096CF49E68}"/>
    <dgm:cxn modelId="{C2FB48A9-386E-4DF8-9050-520EEF1E5B3B}" type="presOf" srcId="{8E5F481D-7148-4804-9A32-AB6DBD3555C6}" destId="{24CCC3F7-919F-4F08-ADD0-B569AFF7A9B3}" srcOrd="0" destOrd="0" presId="urn:microsoft.com/office/officeart/2005/8/layout/process5"/>
    <dgm:cxn modelId="{FEC28751-1651-41A4-B2E1-873BB36A1E59}" type="presOf" srcId="{4DEA34B1-4B67-401D-A542-04023169BA00}" destId="{59AC23E7-1659-4527-8FCC-003AA0353DCA}" srcOrd="0" destOrd="0" presId="urn:microsoft.com/office/officeart/2005/8/layout/process5"/>
    <dgm:cxn modelId="{08C4AA35-64A6-4D44-A551-53F23C365824}" type="presOf" srcId="{7EAECC01-0397-49AE-8C48-D800C234BF4A}" destId="{EC8845E2-38A5-4ED4-83F7-EC29E133F499}" srcOrd="0" destOrd="0" presId="urn:microsoft.com/office/officeart/2005/8/layout/process5"/>
    <dgm:cxn modelId="{07D1A6A4-0E65-4423-A8CF-ED8ED085A240}" type="presOf" srcId="{374C8D9E-246C-45AA-B7B3-2AD49C5B720F}" destId="{DF43E94C-F3A1-4C87-89C7-0F2C46F1E9B1}" srcOrd="0" destOrd="0" presId="urn:microsoft.com/office/officeart/2005/8/layout/process5"/>
    <dgm:cxn modelId="{897DA047-24B4-493A-8C00-4E2DA80D895E}" srcId="{4916208C-2CB0-4711-8CCB-A4577B3E87C1}" destId="{0F6DDAA1-8EEF-49DC-91EC-33D0FF727C16}" srcOrd="1" destOrd="0" parTransId="{DC1181C3-9746-4765-AA76-0C2E9D3AA1AC}" sibTransId="{787E5E57-FBB4-48EA-93E3-5F0BE8E0F305}"/>
    <dgm:cxn modelId="{8434BC9A-505E-47EF-A36A-C2D8F68F50E8}" srcId="{4916208C-2CB0-4711-8CCB-A4577B3E87C1}" destId="{788FBAC7-6860-45CF-8EE8-0490847BA237}" srcOrd="4" destOrd="0" parTransId="{E04C8D09-A83C-4937-A303-AEE42896C3BF}" sibTransId="{CFACF606-FD3E-446D-87D4-C0A803EFC742}"/>
    <dgm:cxn modelId="{BFCFE060-B33F-44AF-8320-A158958A3C1B}" type="presOf" srcId="{787E5E57-FBB4-48EA-93E3-5F0BE8E0F305}" destId="{752278B5-36CA-41EC-AFB3-E143B7372407}" srcOrd="1" destOrd="0" presId="urn:microsoft.com/office/officeart/2005/8/layout/process5"/>
    <dgm:cxn modelId="{EA90A6E7-FC26-4F8A-A232-6C952D33E2C9}" type="presOf" srcId="{0F6DDAA1-8EEF-49DC-91EC-33D0FF727C16}" destId="{7E2EBB08-5981-4C03-9731-95C4B2B9D5E4}" srcOrd="0" destOrd="0" presId="urn:microsoft.com/office/officeart/2005/8/layout/process5"/>
    <dgm:cxn modelId="{69B6D70E-9C72-44C2-AB0D-C71A7B6FCFD0}" type="presOf" srcId="{CFACF606-FD3E-446D-87D4-C0A803EFC742}" destId="{DB5C05B8-968B-4EC5-8354-BC67BBEC09A2}" srcOrd="1" destOrd="0" presId="urn:microsoft.com/office/officeart/2005/8/layout/process5"/>
    <dgm:cxn modelId="{CB1642C8-0EFE-4BA5-8704-CE3887102D25}" type="presOf" srcId="{FB9C3F09-EE52-46E2-AFF6-479D940F4AC0}" destId="{03DC5EB2-DB64-4CE5-AE28-7829DE3806E7}" srcOrd="1" destOrd="0" presId="urn:microsoft.com/office/officeart/2005/8/layout/process5"/>
    <dgm:cxn modelId="{F732101A-E599-4665-8120-7CB1603AF45A}" srcId="{4916208C-2CB0-4711-8CCB-A4577B3E87C1}" destId="{4DEA34B1-4B67-401D-A542-04023169BA00}" srcOrd="0" destOrd="0" parTransId="{21D524BA-9CBA-45B0-9042-FC9149C5A08C}" sibTransId="{FB9C3F09-EE52-46E2-AFF6-479D940F4AC0}"/>
    <dgm:cxn modelId="{F9B99A4F-EDB4-4978-906A-BDF89428EAF3}" type="presOf" srcId="{A8B3DED5-0D9B-4A11-AA83-07DF3C75D754}" destId="{AD51A7FD-029E-4447-B58C-DB5E3EBA2C11}" srcOrd="0" destOrd="0" presId="urn:microsoft.com/office/officeart/2005/8/layout/process5"/>
    <dgm:cxn modelId="{1D8F75F8-25B1-42CB-ACD4-18377BB6320C}" type="presOf" srcId="{DBAF660B-38C5-4785-B2E1-C9F32CFC1883}" destId="{F6C26FFF-2D36-493C-A5CF-5BCB5DEC324C}" srcOrd="0" destOrd="0" presId="urn:microsoft.com/office/officeart/2005/8/layout/process5"/>
    <dgm:cxn modelId="{1E3F14E5-B03A-414C-95A6-E63FB95E4B9B}" type="presOf" srcId="{787E5E57-FBB4-48EA-93E3-5F0BE8E0F305}" destId="{FE83A21A-7D21-4BDD-9470-D468F8C0049A}" srcOrd="0" destOrd="0" presId="urn:microsoft.com/office/officeart/2005/8/layout/process5"/>
    <dgm:cxn modelId="{DDF76F88-86E6-4B11-BF31-ABF4E9405729}" type="presOf" srcId="{A8B3DED5-0D9B-4A11-AA83-07DF3C75D754}" destId="{0383CAE4-7C9F-4722-ABDE-CCA6EBCC42ED}" srcOrd="1" destOrd="0" presId="urn:microsoft.com/office/officeart/2005/8/layout/process5"/>
    <dgm:cxn modelId="{C6DE028E-C1B2-4435-9AEE-400142DEAAEC}" type="presOf" srcId="{E78AC6D5-B52B-4A70-82A6-0D096CF49E68}" destId="{E7407F1D-2D4A-4433-BD59-FDFD98D53831}" srcOrd="0" destOrd="0" presId="urn:microsoft.com/office/officeart/2005/8/layout/process5"/>
    <dgm:cxn modelId="{19A2CED9-B9E7-4CBA-AE7E-5FC785CC42FF}" type="presOf" srcId="{FB9C3F09-EE52-46E2-AFF6-479D940F4AC0}" destId="{1A9E12E2-9441-4CE7-B4CC-9BE2ABD79390}" srcOrd="0" destOrd="0" presId="urn:microsoft.com/office/officeart/2005/8/layout/process5"/>
    <dgm:cxn modelId="{DEBB1A54-1B9E-4593-9C8E-B8C343C4D9DB}" type="presOf" srcId="{CFACF606-FD3E-446D-87D4-C0A803EFC742}" destId="{2A924CAB-7799-41D3-A2BF-C8CC9A5169AC}" srcOrd="0" destOrd="0" presId="urn:microsoft.com/office/officeart/2005/8/layout/process5"/>
    <dgm:cxn modelId="{93EBC55D-EB5B-407F-91EE-D9E7BAB7A614}" type="presOf" srcId="{4916208C-2CB0-4711-8CCB-A4577B3E87C1}" destId="{4362DC4A-845D-4E4B-A718-CE8233EBFBCB}" srcOrd="0" destOrd="0" presId="urn:microsoft.com/office/officeart/2005/8/layout/process5"/>
    <dgm:cxn modelId="{5790F322-090E-470A-AD10-C152402E07B6}" srcId="{4916208C-2CB0-4711-8CCB-A4577B3E87C1}" destId="{DBAF660B-38C5-4785-B2E1-C9F32CFC1883}" srcOrd="6" destOrd="0" parTransId="{07228A29-8823-44B8-B3DD-2E629343A3AF}" sibTransId="{39217C99-81EC-40A8-8095-7BDF20628BC0}"/>
    <dgm:cxn modelId="{C21B4E4C-7FFF-4BCF-80CF-D04A94691849}" type="presOf" srcId="{374C8D9E-246C-45AA-B7B3-2AD49C5B720F}" destId="{03BD4837-D1D1-4896-8A95-26DE7E5B1EA2}" srcOrd="1" destOrd="0" presId="urn:microsoft.com/office/officeart/2005/8/layout/process5"/>
    <dgm:cxn modelId="{52457953-6866-4EB3-AE8F-11A6EDC51115}" type="presOf" srcId="{788FBAC7-6860-45CF-8EE8-0490847BA237}" destId="{C703DF5E-798A-4E14-BB24-D9AA3E7919BB}" srcOrd="0" destOrd="0" presId="urn:microsoft.com/office/officeart/2005/8/layout/process5"/>
    <dgm:cxn modelId="{048158F1-7FD7-4837-A728-CA7CE8B9F649}" srcId="{4916208C-2CB0-4711-8CCB-A4577B3E87C1}" destId="{8E5F481D-7148-4804-9A32-AB6DBD3555C6}" srcOrd="2" destOrd="0" parTransId="{9F4FD7E9-B738-48FB-9594-CE3F0B39EDE1}" sibTransId="{374C8D9E-246C-45AA-B7B3-2AD49C5B720F}"/>
    <dgm:cxn modelId="{E5891491-BFFD-4C4F-9C8D-D6A065AAB933}" type="presOf" srcId="{E78AC6D5-B52B-4A70-82A6-0D096CF49E68}" destId="{DB2CE76A-C38D-4535-B714-9903503E9F09}" srcOrd="1" destOrd="0" presId="urn:microsoft.com/office/officeart/2005/8/layout/process5"/>
    <dgm:cxn modelId="{A0C66C3D-CAEE-427C-8E9B-27B3261EDEA4}" srcId="{4916208C-2CB0-4711-8CCB-A4577B3E87C1}" destId="{7EAECC01-0397-49AE-8C48-D800C234BF4A}" srcOrd="5" destOrd="0" parTransId="{A6D617FE-1AFF-44A1-A582-268E3719A3E6}" sibTransId="{A8B3DED5-0D9B-4A11-AA83-07DF3C75D754}"/>
    <dgm:cxn modelId="{AD9C22F8-E5A4-41B0-84A8-B91C83D29508}" type="presOf" srcId="{5828EBBF-75DA-49C3-ABFC-2744C21F5266}" destId="{56A3CD96-7202-4C69-B592-CCA26A71EAED}" srcOrd="0" destOrd="0" presId="urn:microsoft.com/office/officeart/2005/8/layout/process5"/>
    <dgm:cxn modelId="{141B8170-DF6D-40B4-9096-C00195D6AE9B}" type="presParOf" srcId="{4362DC4A-845D-4E4B-A718-CE8233EBFBCB}" destId="{59AC23E7-1659-4527-8FCC-003AA0353DCA}" srcOrd="0" destOrd="0" presId="urn:microsoft.com/office/officeart/2005/8/layout/process5"/>
    <dgm:cxn modelId="{0D94EEFB-8B9D-4784-A14D-D4F5DC69231D}" type="presParOf" srcId="{4362DC4A-845D-4E4B-A718-CE8233EBFBCB}" destId="{1A9E12E2-9441-4CE7-B4CC-9BE2ABD79390}" srcOrd="1" destOrd="0" presId="urn:microsoft.com/office/officeart/2005/8/layout/process5"/>
    <dgm:cxn modelId="{ABAC315B-0908-4B5A-BAC5-D90617D15E6E}" type="presParOf" srcId="{1A9E12E2-9441-4CE7-B4CC-9BE2ABD79390}" destId="{03DC5EB2-DB64-4CE5-AE28-7829DE3806E7}" srcOrd="0" destOrd="0" presId="urn:microsoft.com/office/officeart/2005/8/layout/process5"/>
    <dgm:cxn modelId="{8E997BDC-47A2-424E-BE66-ED0DB3F0FE09}" type="presParOf" srcId="{4362DC4A-845D-4E4B-A718-CE8233EBFBCB}" destId="{7E2EBB08-5981-4C03-9731-95C4B2B9D5E4}" srcOrd="2" destOrd="0" presId="urn:microsoft.com/office/officeart/2005/8/layout/process5"/>
    <dgm:cxn modelId="{08E96EB3-551A-4025-9795-468FB2A6405F}" type="presParOf" srcId="{4362DC4A-845D-4E4B-A718-CE8233EBFBCB}" destId="{FE83A21A-7D21-4BDD-9470-D468F8C0049A}" srcOrd="3" destOrd="0" presId="urn:microsoft.com/office/officeart/2005/8/layout/process5"/>
    <dgm:cxn modelId="{BF629C76-86C3-4A0F-9D44-4305BA4454B6}" type="presParOf" srcId="{FE83A21A-7D21-4BDD-9470-D468F8C0049A}" destId="{752278B5-36CA-41EC-AFB3-E143B7372407}" srcOrd="0" destOrd="0" presId="urn:microsoft.com/office/officeart/2005/8/layout/process5"/>
    <dgm:cxn modelId="{6445F6F9-E05A-4A47-A845-5A0B799CFCC0}" type="presParOf" srcId="{4362DC4A-845D-4E4B-A718-CE8233EBFBCB}" destId="{24CCC3F7-919F-4F08-ADD0-B569AFF7A9B3}" srcOrd="4" destOrd="0" presId="urn:microsoft.com/office/officeart/2005/8/layout/process5"/>
    <dgm:cxn modelId="{F2FD735C-BC76-46C8-92AD-9FDEBAC4975D}" type="presParOf" srcId="{4362DC4A-845D-4E4B-A718-CE8233EBFBCB}" destId="{DF43E94C-F3A1-4C87-89C7-0F2C46F1E9B1}" srcOrd="5" destOrd="0" presId="urn:microsoft.com/office/officeart/2005/8/layout/process5"/>
    <dgm:cxn modelId="{4D224775-E050-4941-A71F-6AA15465F0AA}" type="presParOf" srcId="{DF43E94C-F3A1-4C87-89C7-0F2C46F1E9B1}" destId="{03BD4837-D1D1-4896-8A95-26DE7E5B1EA2}" srcOrd="0" destOrd="0" presId="urn:microsoft.com/office/officeart/2005/8/layout/process5"/>
    <dgm:cxn modelId="{877AF1E4-007F-4556-9780-443ACB1FBE9D}" type="presParOf" srcId="{4362DC4A-845D-4E4B-A718-CE8233EBFBCB}" destId="{56A3CD96-7202-4C69-B592-CCA26A71EAED}" srcOrd="6" destOrd="0" presId="urn:microsoft.com/office/officeart/2005/8/layout/process5"/>
    <dgm:cxn modelId="{C77E25F8-942C-4478-8B9C-9A689FD32B55}" type="presParOf" srcId="{4362DC4A-845D-4E4B-A718-CE8233EBFBCB}" destId="{E7407F1D-2D4A-4433-BD59-FDFD98D53831}" srcOrd="7" destOrd="0" presId="urn:microsoft.com/office/officeart/2005/8/layout/process5"/>
    <dgm:cxn modelId="{767DB323-04DD-40B0-87AC-7649B20CFEBD}" type="presParOf" srcId="{E7407F1D-2D4A-4433-BD59-FDFD98D53831}" destId="{DB2CE76A-C38D-4535-B714-9903503E9F09}" srcOrd="0" destOrd="0" presId="urn:microsoft.com/office/officeart/2005/8/layout/process5"/>
    <dgm:cxn modelId="{DFE83375-1BC4-4FB7-BA05-0673C82C7104}" type="presParOf" srcId="{4362DC4A-845D-4E4B-A718-CE8233EBFBCB}" destId="{C703DF5E-798A-4E14-BB24-D9AA3E7919BB}" srcOrd="8" destOrd="0" presId="urn:microsoft.com/office/officeart/2005/8/layout/process5"/>
    <dgm:cxn modelId="{D67C56D7-FB36-43AD-AA87-8936ECD5D516}" type="presParOf" srcId="{4362DC4A-845D-4E4B-A718-CE8233EBFBCB}" destId="{2A924CAB-7799-41D3-A2BF-C8CC9A5169AC}" srcOrd="9" destOrd="0" presId="urn:microsoft.com/office/officeart/2005/8/layout/process5"/>
    <dgm:cxn modelId="{47C8CF46-667B-4718-87CB-8805B5076349}" type="presParOf" srcId="{2A924CAB-7799-41D3-A2BF-C8CC9A5169AC}" destId="{DB5C05B8-968B-4EC5-8354-BC67BBEC09A2}" srcOrd="0" destOrd="0" presId="urn:microsoft.com/office/officeart/2005/8/layout/process5"/>
    <dgm:cxn modelId="{7D00F661-BC97-457D-9D20-65B619EB70ED}" type="presParOf" srcId="{4362DC4A-845D-4E4B-A718-CE8233EBFBCB}" destId="{EC8845E2-38A5-4ED4-83F7-EC29E133F499}" srcOrd="10" destOrd="0" presId="urn:microsoft.com/office/officeart/2005/8/layout/process5"/>
    <dgm:cxn modelId="{A93A0D79-E47E-4C49-AC9F-E88349F3A70A}" type="presParOf" srcId="{4362DC4A-845D-4E4B-A718-CE8233EBFBCB}" destId="{AD51A7FD-029E-4447-B58C-DB5E3EBA2C11}" srcOrd="11" destOrd="0" presId="urn:microsoft.com/office/officeart/2005/8/layout/process5"/>
    <dgm:cxn modelId="{CE9A183C-D0FD-489F-9D7E-C5B92967452D}" type="presParOf" srcId="{AD51A7FD-029E-4447-B58C-DB5E3EBA2C11}" destId="{0383CAE4-7C9F-4722-ABDE-CCA6EBCC42ED}" srcOrd="0" destOrd="0" presId="urn:microsoft.com/office/officeart/2005/8/layout/process5"/>
    <dgm:cxn modelId="{7775F77E-E166-43F3-A60A-16A91562CD8C}" type="presParOf" srcId="{4362DC4A-845D-4E4B-A718-CE8233EBFBCB}" destId="{F6C26FFF-2D36-493C-A5CF-5BCB5DEC324C}" srcOrd="1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C5169A-F104-4526-9751-A0B120217D5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5D41A6F-ECB1-4466-9ECB-01488A1BBA7C}">
      <dgm:prSet phldrT="[Text]" custT="1"/>
      <dgm:spPr/>
      <dgm:t>
        <a:bodyPr/>
        <a:lstStyle/>
        <a:p>
          <a:r>
            <a:rPr lang="el-GR" sz="1800" dirty="0"/>
            <a:t>Συντήρηση</a:t>
          </a:r>
          <a:endParaRPr lang="en-US" sz="1800" dirty="0"/>
        </a:p>
      </dgm:t>
    </dgm:pt>
    <dgm:pt modelId="{A60DC69C-D7CE-44A5-BBD5-E1E22610F9E1}" type="parTrans" cxnId="{9BB6C3CA-87AC-4CB7-A392-FD55385EACBA}">
      <dgm:prSet/>
      <dgm:spPr/>
      <dgm:t>
        <a:bodyPr/>
        <a:lstStyle/>
        <a:p>
          <a:endParaRPr lang="en-US"/>
        </a:p>
      </dgm:t>
    </dgm:pt>
    <dgm:pt modelId="{B3F8A87D-C4AF-4E28-B539-D0C79E98C914}" type="sibTrans" cxnId="{9BB6C3CA-87AC-4CB7-A392-FD55385EACBA}">
      <dgm:prSet/>
      <dgm:spPr/>
      <dgm:t>
        <a:bodyPr/>
        <a:lstStyle/>
        <a:p>
          <a:endParaRPr lang="en-US"/>
        </a:p>
      </dgm:t>
    </dgm:pt>
    <dgm:pt modelId="{8CE7406F-A555-4DDE-8EDB-2C0A7BFCB73F}">
      <dgm:prSet phldrT="[Text]" custT="1"/>
      <dgm:spPr/>
      <dgm:t>
        <a:bodyPr/>
        <a:lstStyle/>
        <a:p>
          <a:r>
            <a:rPr lang="el-GR" sz="1800" dirty="0"/>
            <a:t>Προγραμματισμένη</a:t>
          </a:r>
          <a:endParaRPr lang="en-US" sz="1800" dirty="0"/>
        </a:p>
      </dgm:t>
    </dgm:pt>
    <dgm:pt modelId="{C27FD8B0-A01E-494F-A2D6-0AEF75B6FC35}" type="parTrans" cxnId="{EDC96A53-F8AB-4E84-AE40-C1351E49A5A9}">
      <dgm:prSet/>
      <dgm:spPr/>
      <dgm:t>
        <a:bodyPr/>
        <a:lstStyle/>
        <a:p>
          <a:endParaRPr lang="en-US" sz="1800"/>
        </a:p>
      </dgm:t>
    </dgm:pt>
    <dgm:pt modelId="{99617682-8382-416C-8CEC-060D8756E49B}" type="sibTrans" cxnId="{EDC96A53-F8AB-4E84-AE40-C1351E49A5A9}">
      <dgm:prSet/>
      <dgm:spPr/>
      <dgm:t>
        <a:bodyPr/>
        <a:lstStyle/>
        <a:p>
          <a:endParaRPr lang="en-US"/>
        </a:p>
      </dgm:t>
    </dgm:pt>
    <dgm:pt modelId="{7C17C0ED-21E2-436D-8ECF-F01F8E9552C6}">
      <dgm:prSet phldrT="[Text]" custT="1"/>
      <dgm:spPr/>
      <dgm:t>
        <a:bodyPr/>
        <a:lstStyle/>
        <a:p>
          <a:r>
            <a:rPr lang="el-GR" sz="1800" dirty="0"/>
            <a:t>Υπό συνθήκες </a:t>
          </a:r>
          <a:r>
            <a:rPr lang="el-GR" sz="1800" dirty="0" smtClean="0"/>
            <a:t>προληπτική (ΥΣΠΣ)</a:t>
          </a:r>
          <a:endParaRPr lang="en-US" sz="1800" dirty="0"/>
        </a:p>
      </dgm:t>
    </dgm:pt>
    <dgm:pt modelId="{2B065DC5-49F9-4D77-8E24-9E55E0B0CEB7}" type="parTrans" cxnId="{A0DAE2B5-B76B-4898-97E2-F4356D96780D}">
      <dgm:prSet/>
      <dgm:spPr/>
      <dgm:t>
        <a:bodyPr/>
        <a:lstStyle/>
        <a:p>
          <a:endParaRPr lang="en-US" sz="1800"/>
        </a:p>
      </dgm:t>
    </dgm:pt>
    <dgm:pt modelId="{9BF6B4C3-7105-4057-80A3-B6EA7C96489E}" type="sibTrans" cxnId="{A0DAE2B5-B76B-4898-97E2-F4356D96780D}">
      <dgm:prSet/>
      <dgm:spPr/>
      <dgm:t>
        <a:bodyPr/>
        <a:lstStyle/>
        <a:p>
          <a:endParaRPr lang="en-US"/>
        </a:p>
      </dgm:t>
    </dgm:pt>
    <dgm:pt modelId="{763DCDF7-2DA8-437C-9ACB-1E48C4EB35FE}">
      <dgm:prSet phldrT="[Text]" custT="1"/>
      <dgm:spPr/>
      <dgm:t>
        <a:bodyPr/>
        <a:lstStyle/>
        <a:p>
          <a:r>
            <a:rPr lang="el-GR" sz="1800" dirty="0"/>
            <a:t>Μη </a:t>
          </a:r>
          <a:r>
            <a:rPr lang="el-GR" sz="1800" dirty="0" smtClean="0"/>
            <a:t>προγραμματισμένη/ Επιδιορθωτική (ΕΣ)</a:t>
          </a:r>
          <a:endParaRPr lang="en-US" sz="1800" dirty="0"/>
        </a:p>
      </dgm:t>
    </dgm:pt>
    <dgm:pt modelId="{DE4052C6-1EC4-432A-8B73-9E321BDD224E}" type="parTrans" cxnId="{C2A1B7DE-1B9E-411C-AD60-6FABD2AEC457}">
      <dgm:prSet/>
      <dgm:spPr/>
      <dgm:t>
        <a:bodyPr/>
        <a:lstStyle/>
        <a:p>
          <a:endParaRPr lang="en-US" sz="1800"/>
        </a:p>
      </dgm:t>
    </dgm:pt>
    <dgm:pt modelId="{432C2D72-7FCE-4A2E-8C83-16C738689464}" type="sibTrans" cxnId="{C2A1B7DE-1B9E-411C-AD60-6FABD2AEC457}">
      <dgm:prSet/>
      <dgm:spPr/>
      <dgm:t>
        <a:bodyPr/>
        <a:lstStyle/>
        <a:p>
          <a:endParaRPr lang="en-US"/>
        </a:p>
      </dgm:t>
    </dgm:pt>
    <dgm:pt modelId="{E1229F79-AAF5-4376-B717-E972DA93FFD8}">
      <dgm:prSet custT="1"/>
      <dgm:spPr/>
      <dgm:t>
        <a:bodyPr/>
        <a:lstStyle/>
        <a:p>
          <a:r>
            <a:rPr lang="el-GR" sz="1800" dirty="0"/>
            <a:t>Ανανεώσεις</a:t>
          </a:r>
          <a:endParaRPr lang="en-US" sz="1800" dirty="0"/>
        </a:p>
      </dgm:t>
    </dgm:pt>
    <dgm:pt modelId="{33E60D20-1756-41C1-96CF-742EF445CB64}" type="parTrans" cxnId="{4685D657-8420-4CDF-AC41-280FA641FF03}">
      <dgm:prSet/>
      <dgm:spPr/>
      <dgm:t>
        <a:bodyPr/>
        <a:lstStyle/>
        <a:p>
          <a:endParaRPr lang="en-US" sz="1800"/>
        </a:p>
      </dgm:t>
    </dgm:pt>
    <dgm:pt modelId="{03F26FB6-BC3E-4974-B52C-12F29B32AD55}" type="sibTrans" cxnId="{4685D657-8420-4CDF-AC41-280FA641FF03}">
      <dgm:prSet/>
      <dgm:spPr/>
      <dgm:t>
        <a:bodyPr/>
        <a:lstStyle/>
        <a:p>
          <a:endParaRPr lang="en-US"/>
        </a:p>
      </dgm:t>
    </dgm:pt>
    <dgm:pt modelId="{77E90C6F-9802-4C8B-AF61-92DF5D327A7F}">
      <dgm:prSet phldrT="[Text]" custT="1"/>
      <dgm:spPr/>
      <dgm:t>
        <a:bodyPr/>
        <a:lstStyle/>
        <a:p>
          <a:r>
            <a:rPr lang="el-GR" sz="1800" dirty="0"/>
            <a:t>Συστηματική </a:t>
          </a:r>
          <a:r>
            <a:rPr lang="el-GR" sz="1800" dirty="0" smtClean="0"/>
            <a:t>προληπτική (ΣΠΣ)</a:t>
          </a:r>
          <a:endParaRPr lang="en-US" sz="1800" dirty="0"/>
        </a:p>
      </dgm:t>
    </dgm:pt>
    <dgm:pt modelId="{AEF939E4-0CD9-4041-AE96-E31ED3338E8D}" type="sibTrans" cxnId="{3C2E41C6-F968-4EE7-BCBF-8CDC158166DE}">
      <dgm:prSet/>
      <dgm:spPr/>
      <dgm:t>
        <a:bodyPr/>
        <a:lstStyle/>
        <a:p>
          <a:endParaRPr lang="en-US"/>
        </a:p>
      </dgm:t>
    </dgm:pt>
    <dgm:pt modelId="{F9B779E6-EA5D-4DE6-9287-E0EB95209BDC}" type="parTrans" cxnId="{3C2E41C6-F968-4EE7-BCBF-8CDC158166DE}">
      <dgm:prSet/>
      <dgm:spPr/>
      <dgm:t>
        <a:bodyPr/>
        <a:lstStyle/>
        <a:p>
          <a:endParaRPr lang="en-US" sz="1800"/>
        </a:p>
      </dgm:t>
    </dgm:pt>
    <dgm:pt modelId="{10F8BAFA-47C1-484B-AAE6-AD81C2AE802C}" type="pres">
      <dgm:prSet presAssocID="{E7C5169A-F104-4526-9751-A0B120217D5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7A00424-B030-4724-ADAB-D375A3A5E7FB}" type="pres">
      <dgm:prSet presAssocID="{95D41A6F-ECB1-4466-9ECB-01488A1BBA7C}" presName="hierRoot1" presStyleCnt="0"/>
      <dgm:spPr/>
    </dgm:pt>
    <dgm:pt modelId="{20A40490-47E0-4B3E-A25D-AC08AEE7D94A}" type="pres">
      <dgm:prSet presAssocID="{95D41A6F-ECB1-4466-9ECB-01488A1BBA7C}" presName="composite" presStyleCnt="0"/>
      <dgm:spPr/>
    </dgm:pt>
    <dgm:pt modelId="{6F6907A8-639A-4CF1-AA46-84807BFC24F6}" type="pres">
      <dgm:prSet presAssocID="{95D41A6F-ECB1-4466-9ECB-01488A1BBA7C}" presName="background" presStyleLbl="node0" presStyleIdx="0" presStyleCnt="1"/>
      <dgm:spPr/>
    </dgm:pt>
    <dgm:pt modelId="{7A6F12E5-FCA8-4BFF-AEBF-995F4254920C}" type="pres">
      <dgm:prSet presAssocID="{95D41A6F-ECB1-4466-9ECB-01488A1BBA7C}" presName="text" presStyleLbl="fgAcc0" presStyleIdx="0" presStyleCnt="1" custLinFactNeighborX="-30087" custLinFactNeighborY="-91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9D403F-F336-49FF-91BB-2D31004906DE}" type="pres">
      <dgm:prSet presAssocID="{95D41A6F-ECB1-4466-9ECB-01488A1BBA7C}" presName="hierChild2" presStyleCnt="0"/>
      <dgm:spPr/>
    </dgm:pt>
    <dgm:pt modelId="{28AE51AB-8BB5-4E6C-A42A-EB19ECE1FB68}" type="pres">
      <dgm:prSet presAssocID="{C27FD8B0-A01E-494F-A2D6-0AEF75B6FC35}" presName="Name10" presStyleLbl="parChTrans1D2" presStyleIdx="0" presStyleCnt="2"/>
      <dgm:spPr/>
      <dgm:t>
        <a:bodyPr/>
        <a:lstStyle/>
        <a:p>
          <a:endParaRPr lang="en-US"/>
        </a:p>
      </dgm:t>
    </dgm:pt>
    <dgm:pt modelId="{B77D2A4B-BE83-4B1D-9853-611BAB6A08E1}" type="pres">
      <dgm:prSet presAssocID="{8CE7406F-A555-4DDE-8EDB-2C0A7BFCB73F}" presName="hierRoot2" presStyleCnt="0"/>
      <dgm:spPr/>
    </dgm:pt>
    <dgm:pt modelId="{4A82FB46-0CE2-4EB1-8F88-9DF1536BFF65}" type="pres">
      <dgm:prSet presAssocID="{8CE7406F-A555-4DDE-8EDB-2C0A7BFCB73F}" presName="composite2" presStyleCnt="0"/>
      <dgm:spPr/>
    </dgm:pt>
    <dgm:pt modelId="{2EBFCD61-259F-465D-9506-B106D9764BC4}" type="pres">
      <dgm:prSet presAssocID="{8CE7406F-A555-4DDE-8EDB-2C0A7BFCB73F}" presName="background2" presStyleLbl="node2" presStyleIdx="0" presStyleCnt="2"/>
      <dgm:spPr/>
    </dgm:pt>
    <dgm:pt modelId="{3417ACFE-3FA1-4C66-8660-AAE8331F6F0F}" type="pres">
      <dgm:prSet presAssocID="{8CE7406F-A555-4DDE-8EDB-2C0A7BFCB73F}" presName="text2" presStyleLbl="fgAcc2" presStyleIdx="0" presStyleCnt="2" custLinFactNeighborX="-66574" custLinFactNeighborY="-75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A625620-1D08-481E-B58D-13257F9172B2}" type="pres">
      <dgm:prSet presAssocID="{8CE7406F-A555-4DDE-8EDB-2C0A7BFCB73F}" presName="hierChild3" presStyleCnt="0"/>
      <dgm:spPr/>
    </dgm:pt>
    <dgm:pt modelId="{131E4B80-62C3-43B3-9AAE-C8FC16804847}" type="pres">
      <dgm:prSet presAssocID="{F9B779E6-EA5D-4DE6-9287-E0EB95209BDC}" presName="Name17" presStyleLbl="parChTrans1D3" presStyleIdx="0" presStyleCnt="3"/>
      <dgm:spPr/>
      <dgm:t>
        <a:bodyPr/>
        <a:lstStyle/>
        <a:p>
          <a:endParaRPr lang="en-US"/>
        </a:p>
      </dgm:t>
    </dgm:pt>
    <dgm:pt modelId="{8D095882-5783-48C9-9373-91B1E575E447}" type="pres">
      <dgm:prSet presAssocID="{77E90C6F-9802-4C8B-AF61-92DF5D327A7F}" presName="hierRoot3" presStyleCnt="0"/>
      <dgm:spPr/>
    </dgm:pt>
    <dgm:pt modelId="{E22A5DEE-A450-463A-A9D1-3C17FAF9FB67}" type="pres">
      <dgm:prSet presAssocID="{77E90C6F-9802-4C8B-AF61-92DF5D327A7F}" presName="composite3" presStyleCnt="0"/>
      <dgm:spPr/>
    </dgm:pt>
    <dgm:pt modelId="{4EB64A86-0CB6-4CE7-A1FF-CD60889F1222}" type="pres">
      <dgm:prSet presAssocID="{77E90C6F-9802-4C8B-AF61-92DF5D327A7F}" presName="background3" presStyleLbl="node3" presStyleIdx="0" presStyleCnt="3"/>
      <dgm:spPr/>
    </dgm:pt>
    <dgm:pt modelId="{DF88974A-546B-49F7-AC58-9129F48D92A6}" type="pres">
      <dgm:prSet presAssocID="{77E90C6F-9802-4C8B-AF61-92DF5D327A7F}" presName="text3" presStyleLbl="fgAcc3" presStyleIdx="0" presStyleCnt="3" custLinFactNeighborX="-13174" custLinFactNeighborY="-119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09B99BB-C1FC-468A-8D59-E9077F054F26}" type="pres">
      <dgm:prSet presAssocID="{77E90C6F-9802-4C8B-AF61-92DF5D327A7F}" presName="hierChild4" presStyleCnt="0"/>
      <dgm:spPr/>
    </dgm:pt>
    <dgm:pt modelId="{6B46774A-B3E3-4C4E-8C51-2296F1EF142D}" type="pres">
      <dgm:prSet presAssocID="{2B065DC5-49F9-4D77-8E24-9E55E0B0CEB7}" presName="Name17" presStyleLbl="parChTrans1D3" presStyleIdx="1" presStyleCnt="3"/>
      <dgm:spPr/>
      <dgm:t>
        <a:bodyPr/>
        <a:lstStyle/>
        <a:p>
          <a:endParaRPr lang="en-US"/>
        </a:p>
      </dgm:t>
    </dgm:pt>
    <dgm:pt modelId="{20EEAAD4-B926-4AFD-B436-615292F02910}" type="pres">
      <dgm:prSet presAssocID="{7C17C0ED-21E2-436D-8ECF-F01F8E9552C6}" presName="hierRoot3" presStyleCnt="0"/>
      <dgm:spPr/>
    </dgm:pt>
    <dgm:pt modelId="{B7E64F60-4843-4BD2-97DD-8952B2FB150A}" type="pres">
      <dgm:prSet presAssocID="{7C17C0ED-21E2-436D-8ECF-F01F8E9552C6}" presName="composite3" presStyleCnt="0"/>
      <dgm:spPr/>
    </dgm:pt>
    <dgm:pt modelId="{9EE8A1A8-2B64-421C-A379-0C11B61A95B5}" type="pres">
      <dgm:prSet presAssocID="{7C17C0ED-21E2-436D-8ECF-F01F8E9552C6}" presName="background3" presStyleLbl="node3" presStyleIdx="1" presStyleCnt="3"/>
      <dgm:spPr/>
    </dgm:pt>
    <dgm:pt modelId="{4C2B517F-9B20-475F-BC6B-206355B500A5}" type="pres">
      <dgm:prSet presAssocID="{7C17C0ED-21E2-436D-8ECF-F01F8E9552C6}" presName="text3" presStyleLbl="fgAcc3" presStyleIdx="1" presStyleCnt="3" custLinFactNeighborX="-19728" custLinFactNeighborY="-114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6CBB4D2-78D3-4965-80E3-E721597F971F}" type="pres">
      <dgm:prSet presAssocID="{7C17C0ED-21E2-436D-8ECF-F01F8E9552C6}" presName="hierChild4" presStyleCnt="0"/>
      <dgm:spPr/>
    </dgm:pt>
    <dgm:pt modelId="{DB9907CC-32D1-490A-9605-60CA4BFC6E23}" type="pres">
      <dgm:prSet presAssocID="{33E60D20-1756-41C1-96CF-742EF445CB64}" presName="Name17" presStyleLbl="parChTrans1D3" presStyleIdx="2" presStyleCnt="3"/>
      <dgm:spPr/>
      <dgm:t>
        <a:bodyPr/>
        <a:lstStyle/>
        <a:p>
          <a:endParaRPr lang="en-US"/>
        </a:p>
      </dgm:t>
    </dgm:pt>
    <dgm:pt modelId="{6AD4A745-9BD2-4494-8E57-99019440563B}" type="pres">
      <dgm:prSet presAssocID="{E1229F79-AAF5-4376-B717-E972DA93FFD8}" presName="hierRoot3" presStyleCnt="0"/>
      <dgm:spPr/>
    </dgm:pt>
    <dgm:pt modelId="{42D4E4DA-87B7-4754-A056-0EA399DE8C2F}" type="pres">
      <dgm:prSet presAssocID="{E1229F79-AAF5-4376-B717-E972DA93FFD8}" presName="composite3" presStyleCnt="0"/>
      <dgm:spPr/>
    </dgm:pt>
    <dgm:pt modelId="{B593F501-BF24-4A79-9640-FAD03A19DF5E}" type="pres">
      <dgm:prSet presAssocID="{E1229F79-AAF5-4376-B717-E972DA93FFD8}" presName="background3" presStyleLbl="node3" presStyleIdx="2" presStyleCnt="3"/>
      <dgm:spPr/>
    </dgm:pt>
    <dgm:pt modelId="{E15D021E-4ADF-4F71-91A6-26EAA65F684B}" type="pres">
      <dgm:prSet presAssocID="{E1229F79-AAF5-4376-B717-E972DA93FFD8}" presName="text3" presStyleLbl="fgAcc3" presStyleIdx="2" presStyleCnt="3" custLinFactNeighborX="-25571" custLinFactNeighborY="-119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AEC7E0F-94F2-4A9A-BEAD-9754F0EE2ECE}" type="pres">
      <dgm:prSet presAssocID="{E1229F79-AAF5-4376-B717-E972DA93FFD8}" presName="hierChild4" presStyleCnt="0"/>
      <dgm:spPr/>
    </dgm:pt>
    <dgm:pt modelId="{289C4E58-2AA5-4D54-A1BA-9E91E9650360}" type="pres">
      <dgm:prSet presAssocID="{DE4052C6-1EC4-432A-8B73-9E321BDD224E}" presName="Name10" presStyleLbl="parChTrans1D2" presStyleIdx="1" presStyleCnt="2"/>
      <dgm:spPr/>
      <dgm:t>
        <a:bodyPr/>
        <a:lstStyle/>
        <a:p>
          <a:endParaRPr lang="en-US"/>
        </a:p>
      </dgm:t>
    </dgm:pt>
    <dgm:pt modelId="{6A71EFCC-6071-48BF-A668-4BDD2079F82F}" type="pres">
      <dgm:prSet presAssocID="{763DCDF7-2DA8-437C-9ACB-1E48C4EB35FE}" presName="hierRoot2" presStyleCnt="0"/>
      <dgm:spPr/>
    </dgm:pt>
    <dgm:pt modelId="{A21460C6-AC09-4D36-AE56-5F3C1632125D}" type="pres">
      <dgm:prSet presAssocID="{763DCDF7-2DA8-437C-9ACB-1E48C4EB35FE}" presName="composite2" presStyleCnt="0"/>
      <dgm:spPr/>
    </dgm:pt>
    <dgm:pt modelId="{7BDE5BE5-DB93-4292-8CD0-BE5672CD3FDE}" type="pres">
      <dgm:prSet presAssocID="{763DCDF7-2DA8-437C-9ACB-1E48C4EB35FE}" presName="background2" presStyleLbl="node2" presStyleIdx="1" presStyleCnt="2"/>
      <dgm:spPr/>
    </dgm:pt>
    <dgm:pt modelId="{97C13A01-6179-4C48-AA98-8A6C8DF9E192}" type="pres">
      <dgm:prSet presAssocID="{763DCDF7-2DA8-437C-9ACB-1E48C4EB35FE}" presName="text2" presStyleLbl="fgAcc2" presStyleIdx="1" presStyleCnt="2" custLinFactNeighborX="3077" custLinFactNeighborY="-77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EFBB02A-0C0C-47BE-BC6F-AE1DF9AD5506}" type="pres">
      <dgm:prSet presAssocID="{763DCDF7-2DA8-437C-9ACB-1E48C4EB35FE}" presName="hierChild3" presStyleCnt="0"/>
      <dgm:spPr/>
    </dgm:pt>
  </dgm:ptLst>
  <dgm:cxnLst>
    <dgm:cxn modelId="{5D737CBC-DED9-45ED-BD58-BF789F62B775}" type="presOf" srcId="{DE4052C6-1EC4-432A-8B73-9E321BDD224E}" destId="{289C4E58-2AA5-4D54-A1BA-9E91E9650360}" srcOrd="0" destOrd="0" presId="urn:microsoft.com/office/officeart/2005/8/layout/hierarchy1"/>
    <dgm:cxn modelId="{DFC5EA6D-E9A2-4BE1-8DF9-9374A1C8C932}" type="presOf" srcId="{33E60D20-1756-41C1-96CF-742EF445CB64}" destId="{DB9907CC-32D1-490A-9605-60CA4BFC6E23}" srcOrd="0" destOrd="0" presId="urn:microsoft.com/office/officeart/2005/8/layout/hierarchy1"/>
    <dgm:cxn modelId="{4685D657-8420-4CDF-AC41-280FA641FF03}" srcId="{8CE7406F-A555-4DDE-8EDB-2C0A7BFCB73F}" destId="{E1229F79-AAF5-4376-B717-E972DA93FFD8}" srcOrd="2" destOrd="0" parTransId="{33E60D20-1756-41C1-96CF-742EF445CB64}" sibTransId="{03F26FB6-BC3E-4974-B52C-12F29B32AD55}"/>
    <dgm:cxn modelId="{1E1F6C66-3A98-4B4D-AF03-CE918AE51DFF}" type="presOf" srcId="{7C17C0ED-21E2-436D-8ECF-F01F8E9552C6}" destId="{4C2B517F-9B20-475F-BC6B-206355B500A5}" srcOrd="0" destOrd="0" presId="urn:microsoft.com/office/officeart/2005/8/layout/hierarchy1"/>
    <dgm:cxn modelId="{9BB6C3CA-87AC-4CB7-A392-FD55385EACBA}" srcId="{E7C5169A-F104-4526-9751-A0B120217D57}" destId="{95D41A6F-ECB1-4466-9ECB-01488A1BBA7C}" srcOrd="0" destOrd="0" parTransId="{A60DC69C-D7CE-44A5-BBD5-E1E22610F9E1}" sibTransId="{B3F8A87D-C4AF-4E28-B539-D0C79E98C914}"/>
    <dgm:cxn modelId="{C2A1B7DE-1B9E-411C-AD60-6FABD2AEC457}" srcId="{95D41A6F-ECB1-4466-9ECB-01488A1BBA7C}" destId="{763DCDF7-2DA8-437C-9ACB-1E48C4EB35FE}" srcOrd="1" destOrd="0" parTransId="{DE4052C6-1EC4-432A-8B73-9E321BDD224E}" sibTransId="{432C2D72-7FCE-4A2E-8C83-16C738689464}"/>
    <dgm:cxn modelId="{17E5D11A-CB59-4F71-BA93-769EB9FD1543}" type="presOf" srcId="{E1229F79-AAF5-4376-B717-E972DA93FFD8}" destId="{E15D021E-4ADF-4F71-91A6-26EAA65F684B}" srcOrd="0" destOrd="0" presId="urn:microsoft.com/office/officeart/2005/8/layout/hierarchy1"/>
    <dgm:cxn modelId="{12999DC6-AFC0-453E-AD70-D3A61084DCB9}" type="presOf" srcId="{E7C5169A-F104-4526-9751-A0B120217D57}" destId="{10F8BAFA-47C1-484B-AAE6-AD81C2AE802C}" srcOrd="0" destOrd="0" presId="urn:microsoft.com/office/officeart/2005/8/layout/hierarchy1"/>
    <dgm:cxn modelId="{A0DAE2B5-B76B-4898-97E2-F4356D96780D}" srcId="{8CE7406F-A555-4DDE-8EDB-2C0A7BFCB73F}" destId="{7C17C0ED-21E2-436D-8ECF-F01F8E9552C6}" srcOrd="1" destOrd="0" parTransId="{2B065DC5-49F9-4D77-8E24-9E55E0B0CEB7}" sibTransId="{9BF6B4C3-7105-4057-80A3-B6EA7C96489E}"/>
    <dgm:cxn modelId="{122ED2A8-F444-4649-85E6-132B23602FB7}" type="presOf" srcId="{763DCDF7-2DA8-437C-9ACB-1E48C4EB35FE}" destId="{97C13A01-6179-4C48-AA98-8A6C8DF9E192}" srcOrd="0" destOrd="0" presId="urn:microsoft.com/office/officeart/2005/8/layout/hierarchy1"/>
    <dgm:cxn modelId="{EDC96A53-F8AB-4E84-AE40-C1351E49A5A9}" srcId="{95D41A6F-ECB1-4466-9ECB-01488A1BBA7C}" destId="{8CE7406F-A555-4DDE-8EDB-2C0A7BFCB73F}" srcOrd="0" destOrd="0" parTransId="{C27FD8B0-A01E-494F-A2D6-0AEF75B6FC35}" sibTransId="{99617682-8382-416C-8CEC-060D8756E49B}"/>
    <dgm:cxn modelId="{0A5F8E5A-E12A-4EF5-8ED6-9C33625FB2D8}" type="presOf" srcId="{C27FD8B0-A01E-494F-A2D6-0AEF75B6FC35}" destId="{28AE51AB-8BB5-4E6C-A42A-EB19ECE1FB68}" srcOrd="0" destOrd="0" presId="urn:microsoft.com/office/officeart/2005/8/layout/hierarchy1"/>
    <dgm:cxn modelId="{17D88BCF-AE97-4710-B5AA-CC3AEBDBB9D9}" type="presOf" srcId="{77E90C6F-9802-4C8B-AF61-92DF5D327A7F}" destId="{DF88974A-546B-49F7-AC58-9129F48D92A6}" srcOrd="0" destOrd="0" presId="urn:microsoft.com/office/officeart/2005/8/layout/hierarchy1"/>
    <dgm:cxn modelId="{80D84788-E1D4-4ECA-980F-97FD4EC82343}" type="presOf" srcId="{2B065DC5-49F9-4D77-8E24-9E55E0B0CEB7}" destId="{6B46774A-B3E3-4C4E-8C51-2296F1EF142D}" srcOrd="0" destOrd="0" presId="urn:microsoft.com/office/officeart/2005/8/layout/hierarchy1"/>
    <dgm:cxn modelId="{729CB3E0-830F-416B-B759-FD7EBC781315}" type="presOf" srcId="{F9B779E6-EA5D-4DE6-9287-E0EB95209BDC}" destId="{131E4B80-62C3-43B3-9AAE-C8FC16804847}" srcOrd="0" destOrd="0" presId="urn:microsoft.com/office/officeart/2005/8/layout/hierarchy1"/>
    <dgm:cxn modelId="{3BC4EFAD-93C4-46F1-8E41-2375628E5858}" type="presOf" srcId="{95D41A6F-ECB1-4466-9ECB-01488A1BBA7C}" destId="{7A6F12E5-FCA8-4BFF-AEBF-995F4254920C}" srcOrd="0" destOrd="0" presId="urn:microsoft.com/office/officeart/2005/8/layout/hierarchy1"/>
    <dgm:cxn modelId="{3C2E41C6-F968-4EE7-BCBF-8CDC158166DE}" srcId="{8CE7406F-A555-4DDE-8EDB-2C0A7BFCB73F}" destId="{77E90C6F-9802-4C8B-AF61-92DF5D327A7F}" srcOrd="0" destOrd="0" parTransId="{F9B779E6-EA5D-4DE6-9287-E0EB95209BDC}" sibTransId="{AEF939E4-0CD9-4041-AE96-E31ED3338E8D}"/>
    <dgm:cxn modelId="{94372106-9D63-4EE1-B585-88FF1AB849C1}" type="presOf" srcId="{8CE7406F-A555-4DDE-8EDB-2C0A7BFCB73F}" destId="{3417ACFE-3FA1-4C66-8660-AAE8331F6F0F}" srcOrd="0" destOrd="0" presId="urn:microsoft.com/office/officeart/2005/8/layout/hierarchy1"/>
    <dgm:cxn modelId="{339E1F4A-A79B-4444-B006-E6A39611C4AB}" type="presParOf" srcId="{10F8BAFA-47C1-484B-AAE6-AD81C2AE802C}" destId="{E7A00424-B030-4724-ADAB-D375A3A5E7FB}" srcOrd="0" destOrd="0" presId="urn:microsoft.com/office/officeart/2005/8/layout/hierarchy1"/>
    <dgm:cxn modelId="{BB43A1A1-2A3E-43EA-8EE4-AC21004DCCD0}" type="presParOf" srcId="{E7A00424-B030-4724-ADAB-D375A3A5E7FB}" destId="{20A40490-47E0-4B3E-A25D-AC08AEE7D94A}" srcOrd="0" destOrd="0" presId="urn:microsoft.com/office/officeart/2005/8/layout/hierarchy1"/>
    <dgm:cxn modelId="{B5808EFB-4E1A-45FF-B8F2-8AB109A121A9}" type="presParOf" srcId="{20A40490-47E0-4B3E-A25D-AC08AEE7D94A}" destId="{6F6907A8-639A-4CF1-AA46-84807BFC24F6}" srcOrd="0" destOrd="0" presId="urn:microsoft.com/office/officeart/2005/8/layout/hierarchy1"/>
    <dgm:cxn modelId="{15C20751-4AFD-421B-90CC-E86F0097A770}" type="presParOf" srcId="{20A40490-47E0-4B3E-A25D-AC08AEE7D94A}" destId="{7A6F12E5-FCA8-4BFF-AEBF-995F4254920C}" srcOrd="1" destOrd="0" presId="urn:microsoft.com/office/officeart/2005/8/layout/hierarchy1"/>
    <dgm:cxn modelId="{35356FAC-720E-492E-B2C7-BA00190FF106}" type="presParOf" srcId="{E7A00424-B030-4724-ADAB-D375A3A5E7FB}" destId="{D79D403F-F336-49FF-91BB-2D31004906DE}" srcOrd="1" destOrd="0" presId="urn:microsoft.com/office/officeart/2005/8/layout/hierarchy1"/>
    <dgm:cxn modelId="{E35796BC-049D-400E-AE48-066A9C46CB9D}" type="presParOf" srcId="{D79D403F-F336-49FF-91BB-2D31004906DE}" destId="{28AE51AB-8BB5-4E6C-A42A-EB19ECE1FB68}" srcOrd="0" destOrd="0" presId="urn:microsoft.com/office/officeart/2005/8/layout/hierarchy1"/>
    <dgm:cxn modelId="{1079F4A5-03D2-410E-8E20-3F38EBFD927C}" type="presParOf" srcId="{D79D403F-F336-49FF-91BB-2D31004906DE}" destId="{B77D2A4B-BE83-4B1D-9853-611BAB6A08E1}" srcOrd="1" destOrd="0" presId="urn:microsoft.com/office/officeart/2005/8/layout/hierarchy1"/>
    <dgm:cxn modelId="{C4B29D21-FCB8-4864-9F25-0B843A027C52}" type="presParOf" srcId="{B77D2A4B-BE83-4B1D-9853-611BAB6A08E1}" destId="{4A82FB46-0CE2-4EB1-8F88-9DF1536BFF65}" srcOrd="0" destOrd="0" presId="urn:microsoft.com/office/officeart/2005/8/layout/hierarchy1"/>
    <dgm:cxn modelId="{D1A217AD-20F1-42B5-8671-F2DF72D69043}" type="presParOf" srcId="{4A82FB46-0CE2-4EB1-8F88-9DF1536BFF65}" destId="{2EBFCD61-259F-465D-9506-B106D9764BC4}" srcOrd="0" destOrd="0" presId="urn:microsoft.com/office/officeart/2005/8/layout/hierarchy1"/>
    <dgm:cxn modelId="{6B7D2AD3-1538-4CD5-AAFD-7090111DC0D1}" type="presParOf" srcId="{4A82FB46-0CE2-4EB1-8F88-9DF1536BFF65}" destId="{3417ACFE-3FA1-4C66-8660-AAE8331F6F0F}" srcOrd="1" destOrd="0" presId="urn:microsoft.com/office/officeart/2005/8/layout/hierarchy1"/>
    <dgm:cxn modelId="{F065EF53-5238-4922-9E1E-B2900AA15169}" type="presParOf" srcId="{B77D2A4B-BE83-4B1D-9853-611BAB6A08E1}" destId="{AA625620-1D08-481E-B58D-13257F9172B2}" srcOrd="1" destOrd="0" presId="urn:microsoft.com/office/officeart/2005/8/layout/hierarchy1"/>
    <dgm:cxn modelId="{40E03A69-E9ED-430C-9F36-B891ADC66F42}" type="presParOf" srcId="{AA625620-1D08-481E-B58D-13257F9172B2}" destId="{131E4B80-62C3-43B3-9AAE-C8FC16804847}" srcOrd="0" destOrd="0" presId="urn:microsoft.com/office/officeart/2005/8/layout/hierarchy1"/>
    <dgm:cxn modelId="{8BDD0448-2D27-4026-8475-839C811A199E}" type="presParOf" srcId="{AA625620-1D08-481E-B58D-13257F9172B2}" destId="{8D095882-5783-48C9-9373-91B1E575E447}" srcOrd="1" destOrd="0" presId="urn:microsoft.com/office/officeart/2005/8/layout/hierarchy1"/>
    <dgm:cxn modelId="{0D6A27D1-DFB5-4080-8625-C68278CEE474}" type="presParOf" srcId="{8D095882-5783-48C9-9373-91B1E575E447}" destId="{E22A5DEE-A450-463A-A9D1-3C17FAF9FB67}" srcOrd="0" destOrd="0" presId="urn:microsoft.com/office/officeart/2005/8/layout/hierarchy1"/>
    <dgm:cxn modelId="{4F7AD74A-AAD6-453F-AA6C-FAB4A308E14D}" type="presParOf" srcId="{E22A5DEE-A450-463A-A9D1-3C17FAF9FB67}" destId="{4EB64A86-0CB6-4CE7-A1FF-CD60889F1222}" srcOrd="0" destOrd="0" presId="urn:microsoft.com/office/officeart/2005/8/layout/hierarchy1"/>
    <dgm:cxn modelId="{DDFB760D-FC20-4664-95F4-9B87CEEA0EE3}" type="presParOf" srcId="{E22A5DEE-A450-463A-A9D1-3C17FAF9FB67}" destId="{DF88974A-546B-49F7-AC58-9129F48D92A6}" srcOrd="1" destOrd="0" presId="urn:microsoft.com/office/officeart/2005/8/layout/hierarchy1"/>
    <dgm:cxn modelId="{87C64AC9-B52C-4F9F-AEA1-458B88789F80}" type="presParOf" srcId="{8D095882-5783-48C9-9373-91B1E575E447}" destId="{909B99BB-C1FC-468A-8D59-E9077F054F26}" srcOrd="1" destOrd="0" presId="urn:microsoft.com/office/officeart/2005/8/layout/hierarchy1"/>
    <dgm:cxn modelId="{54980083-5380-4928-BE52-C81C8DD9ACC8}" type="presParOf" srcId="{AA625620-1D08-481E-B58D-13257F9172B2}" destId="{6B46774A-B3E3-4C4E-8C51-2296F1EF142D}" srcOrd="2" destOrd="0" presId="urn:microsoft.com/office/officeart/2005/8/layout/hierarchy1"/>
    <dgm:cxn modelId="{C80E93E1-D93B-4772-AA95-CAFC9FDE1FC7}" type="presParOf" srcId="{AA625620-1D08-481E-B58D-13257F9172B2}" destId="{20EEAAD4-B926-4AFD-B436-615292F02910}" srcOrd="3" destOrd="0" presId="urn:microsoft.com/office/officeart/2005/8/layout/hierarchy1"/>
    <dgm:cxn modelId="{6571B562-1169-4F06-8E49-7835121BD38E}" type="presParOf" srcId="{20EEAAD4-B926-4AFD-B436-615292F02910}" destId="{B7E64F60-4843-4BD2-97DD-8952B2FB150A}" srcOrd="0" destOrd="0" presId="urn:microsoft.com/office/officeart/2005/8/layout/hierarchy1"/>
    <dgm:cxn modelId="{EC06BD5C-1ACE-4134-AEC4-8B958039CAF8}" type="presParOf" srcId="{B7E64F60-4843-4BD2-97DD-8952B2FB150A}" destId="{9EE8A1A8-2B64-421C-A379-0C11B61A95B5}" srcOrd="0" destOrd="0" presId="urn:microsoft.com/office/officeart/2005/8/layout/hierarchy1"/>
    <dgm:cxn modelId="{5104E355-48F8-448D-B5A0-F8C60FF4FD14}" type="presParOf" srcId="{B7E64F60-4843-4BD2-97DD-8952B2FB150A}" destId="{4C2B517F-9B20-475F-BC6B-206355B500A5}" srcOrd="1" destOrd="0" presId="urn:microsoft.com/office/officeart/2005/8/layout/hierarchy1"/>
    <dgm:cxn modelId="{FD6826A1-A9F5-44C0-835D-E62C2C8B5585}" type="presParOf" srcId="{20EEAAD4-B926-4AFD-B436-615292F02910}" destId="{76CBB4D2-78D3-4965-80E3-E721597F971F}" srcOrd="1" destOrd="0" presId="urn:microsoft.com/office/officeart/2005/8/layout/hierarchy1"/>
    <dgm:cxn modelId="{C38324AB-96DB-4508-BA5F-B8CC8CE82AA6}" type="presParOf" srcId="{AA625620-1D08-481E-B58D-13257F9172B2}" destId="{DB9907CC-32D1-490A-9605-60CA4BFC6E23}" srcOrd="4" destOrd="0" presId="urn:microsoft.com/office/officeart/2005/8/layout/hierarchy1"/>
    <dgm:cxn modelId="{567D3876-DD79-4FEB-B502-A32A69A5117D}" type="presParOf" srcId="{AA625620-1D08-481E-B58D-13257F9172B2}" destId="{6AD4A745-9BD2-4494-8E57-99019440563B}" srcOrd="5" destOrd="0" presId="urn:microsoft.com/office/officeart/2005/8/layout/hierarchy1"/>
    <dgm:cxn modelId="{6C2BC92E-99AB-404B-A2F6-D38AD6148E53}" type="presParOf" srcId="{6AD4A745-9BD2-4494-8E57-99019440563B}" destId="{42D4E4DA-87B7-4754-A056-0EA399DE8C2F}" srcOrd="0" destOrd="0" presId="urn:microsoft.com/office/officeart/2005/8/layout/hierarchy1"/>
    <dgm:cxn modelId="{24FC32E9-BD51-499E-A923-CF85E6BE6660}" type="presParOf" srcId="{42D4E4DA-87B7-4754-A056-0EA399DE8C2F}" destId="{B593F501-BF24-4A79-9640-FAD03A19DF5E}" srcOrd="0" destOrd="0" presId="urn:microsoft.com/office/officeart/2005/8/layout/hierarchy1"/>
    <dgm:cxn modelId="{BB464C75-2E5E-4A0D-9981-DF1D52EF97FA}" type="presParOf" srcId="{42D4E4DA-87B7-4754-A056-0EA399DE8C2F}" destId="{E15D021E-4ADF-4F71-91A6-26EAA65F684B}" srcOrd="1" destOrd="0" presId="urn:microsoft.com/office/officeart/2005/8/layout/hierarchy1"/>
    <dgm:cxn modelId="{B6A44475-8723-4994-99E8-B371BFD00834}" type="presParOf" srcId="{6AD4A745-9BD2-4494-8E57-99019440563B}" destId="{1AEC7E0F-94F2-4A9A-BEAD-9754F0EE2ECE}" srcOrd="1" destOrd="0" presId="urn:microsoft.com/office/officeart/2005/8/layout/hierarchy1"/>
    <dgm:cxn modelId="{CA9272E7-5C55-4082-9826-833BA076913F}" type="presParOf" srcId="{D79D403F-F336-49FF-91BB-2D31004906DE}" destId="{289C4E58-2AA5-4D54-A1BA-9E91E9650360}" srcOrd="2" destOrd="0" presId="urn:microsoft.com/office/officeart/2005/8/layout/hierarchy1"/>
    <dgm:cxn modelId="{5CC3D22E-84A7-456F-8E98-AA79BD7B47D5}" type="presParOf" srcId="{D79D403F-F336-49FF-91BB-2D31004906DE}" destId="{6A71EFCC-6071-48BF-A668-4BDD2079F82F}" srcOrd="3" destOrd="0" presId="urn:microsoft.com/office/officeart/2005/8/layout/hierarchy1"/>
    <dgm:cxn modelId="{2DE3CCBF-B3C8-483D-9232-C5292F143530}" type="presParOf" srcId="{6A71EFCC-6071-48BF-A668-4BDD2079F82F}" destId="{A21460C6-AC09-4D36-AE56-5F3C1632125D}" srcOrd="0" destOrd="0" presId="urn:microsoft.com/office/officeart/2005/8/layout/hierarchy1"/>
    <dgm:cxn modelId="{034E75B9-A390-440D-8FF6-7E4C72CA460B}" type="presParOf" srcId="{A21460C6-AC09-4D36-AE56-5F3C1632125D}" destId="{7BDE5BE5-DB93-4292-8CD0-BE5672CD3FDE}" srcOrd="0" destOrd="0" presId="urn:microsoft.com/office/officeart/2005/8/layout/hierarchy1"/>
    <dgm:cxn modelId="{2FD98C25-2954-4C53-AE4D-95E3B58E2DF5}" type="presParOf" srcId="{A21460C6-AC09-4D36-AE56-5F3C1632125D}" destId="{97C13A01-6179-4C48-AA98-8A6C8DF9E192}" srcOrd="1" destOrd="0" presId="urn:microsoft.com/office/officeart/2005/8/layout/hierarchy1"/>
    <dgm:cxn modelId="{D38177D6-F897-4206-AB4D-AD9B471C7B53}" type="presParOf" srcId="{6A71EFCC-6071-48BF-A668-4BDD2079F82F}" destId="{5EFBB02A-0C0C-47BE-BC6F-AE1DF9AD550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8E9AB6-E373-4A81-B512-3A3B443B1DD0}" type="doc">
      <dgm:prSet loTypeId="urn:microsoft.com/office/officeart/2005/8/layout/hierarchy3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FD28FC46-8C81-462D-80FF-0F13C49DCAB7}">
      <dgm:prSet phldrT="[Text]" custT="1"/>
      <dgm:spPr/>
      <dgm:t>
        <a:bodyPr/>
        <a:lstStyle/>
        <a:p>
          <a:r>
            <a:rPr lang="el-GR" sz="1400" dirty="0"/>
            <a:t>Τεχνικά χαρακτηριστικά</a:t>
          </a:r>
          <a:endParaRPr lang="en-US" sz="1400" dirty="0"/>
        </a:p>
      </dgm:t>
    </dgm:pt>
    <dgm:pt modelId="{F8C64E1F-FDED-4F92-AACE-2FCCFD3C97EC}" type="parTrans" cxnId="{D0D12072-41A1-42E0-851F-CB89B4848C70}">
      <dgm:prSet/>
      <dgm:spPr/>
      <dgm:t>
        <a:bodyPr/>
        <a:lstStyle/>
        <a:p>
          <a:endParaRPr lang="en-US"/>
        </a:p>
      </dgm:t>
    </dgm:pt>
    <dgm:pt modelId="{AAE9CEF7-64FF-45E1-9558-279DAF3C9ADC}" type="sibTrans" cxnId="{D0D12072-41A1-42E0-851F-CB89B4848C70}">
      <dgm:prSet/>
      <dgm:spPr/>
      <dgm:t>
        <a:bodyPr/>
        <a:lstStyle/>
        <a:p>
          <a:endParaRPr lang="en-US"/>
        </a:p>
      </dgm:t>
    </dgm:pt>
    <dgm:pt modelId="{EBF4DED7-722E-47B5-806D-D247C7F9D6A6}">
      <dgm:prSet phldrT="[Text]" custT="1"/>
      <dgm:spPr/>
      <dgm:t>
        <a:bodyPr/>
        <a:lstStyle/>
        <a:p>
          <a:r>
            <a:rPr lang="el-GR" sz="1200" dirty="0"/>
            <a:t>Μήκος τμημάτων δικτύου</a:t>
          </a:r>
          <a:endParaRPr lang="en-US" sz="1200" dirty="0"/>
        </a:p>
      </dgm:t>
    </dgm:pt>
    <dgm:pt modelId="{8632F9FB-886A-4A15-BC5F-2CA40640B62C}" type="parTrans" cxnId="{0FF0F585-62DA-4D25-B4D9-54AF76E60072}">
      <dgm:prSet/>
      <dgm:spPr/>
      <dgm:t>
        <a:bodyPr/>
        <a:lstStyle/>
        <a:p>
          <a:endParaRPr lang="en-US" sz="1200"/>
        </a:p>
      </dgm:t>
    </dgm:pt>
    <dgm:pt modelId="{6C238B26-9E96-4CEB-897E-B16BD4B2D161}" type="sibTrans" cxnId="{0FF0F585-62DA-4D25-B4D9-54AF76E60072}">
      <dgm:prSet/>
      <dgm:spPr/>
      <dgm:t>
        <a:bodyPr/>
        <a:lstStyle/>
        <a:p>
          <a:endParaRPr lang="en-US"/>
        </a:p>
      </dgm:t>
    </dgm:pt>
    <dgm:pt modelId="{8842F457-D61A-4507-8AE3-1635313608B8}">
      <dgm:prSet phldrT="[Text]" custT="1"/>
      <dgm:spPr/>
      <dgm:t>
        <a:bodyPr/>
        <a:lstStyle/>
        <a:p>
          <a:r>
            <a:rPr lang="el-GR" sz="1200" dirty="0"/>
            <a:t>Διαχωρισμός σε τμήματα</a:t>
          </a:r>
        </a:p>
      </dgm:t>
    </dgm:pt>
    <dgm:pt modelId="{D0FDABF4-51CC-464C-A821-5C775A3EC0BB}" type="parTrans" cxnId="{78A90640-B4FD-4F61-BA67-A6BDBC80F474}">
      <dgm:prSet/>
      <dgm:spPr/>
      <dgm:t>
        <a:bodyPr/>
        <a:lstStyle/>
        <a:p>
          <a:endParaRPr lang="en-US" sz="1200"/>
        </a:p>
      </dgm:t>
    </dgm:pt>
    <dgm:pt modelId="{D733D294-EB02-423C-B4DC-C1BF75755986}" type="sibTrans" cxnId="{78A90640-B4FD-4F61-BA67-A6BDBC80F474}">
      <dgm:prSet/>
      <dgm:spPr/>
      <dgm:t>
        <a:bodyPr/>
        <a:lstStyle/>
        <a:p>
          <a:endParaRPr lang="en-US"/>
        </a:p>
      </dgm:t>
    </dgm:pt>
    <dgm:pt modelId="{1EEA02FD-5E76-4F2A-BEE4-1628AAE4F526}">
      <dgm:prSet phldrT="[Text]" custT="1"/>
      <dgm:spPr/>
      <dgm:t>
        <a:bodyPr/>
        <a:lstStyle/>
        <a:p>
          <a:r>
            <a:rPr lang="el-GR" sz="1400" dirty="0"/>
            <a:t>Λειτουργικά χαρακτηριστικά</a:t>
          </a:r>
          <a:endParaRPr lang="en-US" sz="1400" dirty="0"/>
        </a:p>
      </dgm:t>
    </dgm:pt>
    <dgm:pt modelId="{07065C0A-B42D-4679-BFF0-73F8704A1E43}" type="parTrans" cxnId="{59B273C2-4F1D-41F3-8CAB-9F7C918B963F}">
      <dgm:prSet/>
      <dgm:spPr/>
      <dgm:t>
        <a:bodyPr/>
        <a:lstStyle/>
        <a:p>
          <a:endParaRPr lang="en-US"/>
        </a:p>
      </dgm:t>
    </dgm:pt>
    <dgm:pt modelId="{F7D84398-3B4F-48CD-8AD9-87BC8D276469}" type="sibTrans" cxnId="{59B273C2-4F1D-41F3-8CAB-9F7C918B963F}">
      <dgm:prSet/>
      <dgm:spPr/>
      <dgm:t>
        <a:bodyPr/>
        <a:lstStyle/>
        <a:p>
          <a:endParaRPr lang="en-US"/>
        </a:p>
      </dgm:t>
    </dgm:pt>
    <dgm:pt modelId="{863461A3-AAEB-4682-8C19-F9B9062223FA}">
      <dgm:prSet phldrT="[Text]" custT="1"/>
      <dgm:spPr/>
      <dgm:t>
        <a:bodyPr/>
        <a:lstStyle/>
        <a:p>
          <a:r>
            <a:rPr lang="el-GR" sz="1200" dirty="0"/>
            <a:t>Επιβατική κίνηση</a:t>
          </a:r>
          <a:endParaRPr lang="en-US" sz="1200" dirty="0"/>
        </a:p>
      </dgm:t>
    </dgm:pt>
    <dgm:pt modelId="{DA4A2989-F954-4F41-A74A-55FB9FDD8296}" type="parTrans" cxnId="{D721ADBA-A205-4635-A600-0422DE242C99}">
      <dgm:prSet/>
      <dgm:spPr/>
      <dgm:t>
        <a:bodyPr/>
        <a:lstStyle/>
        <a:p>
          <a:endParaRPr lang="en-US" sz="1200"/>
        </a:p>
      </dgm:t>
    </dgm:pt>
    <dgm:pt modelId="{04F9C659-0243-46A2-A5BC-07B9D7D488E6}" type="sibTrans" cxnId="{D721ADBA-A205-4635-A600-0422DE242C99}">
      <dgm:prSet/>
      <dgm:spPr/>
      <dgm:t>
        <a:bodyPr/>
        <a:lstStyle/>
        <a:p>
          <a:endParaRPr lang="en-US"/>
        </a:p>
      </dgm:t>
    </dgm:pt>
    <dgm:pt modelId="{D66307DD-74AA-47F9-8F17-B70EE168B396}">
      <dgm:prSet phldrT="[Text]" custT="1"/>
      <dgm:spPr/>
      <dgm:t>
        <a:bodyPr/>
        <a:lstStyle/>
        <a:p>
          <a:r>
            <a:rPr lang="el-GR" sz="1200" dirty="0"/>
            <a:t>Χρόνοι διαδρομής</a:t>
          </a:r>
          <a:endParaRPr lang="en-US" sz="1200" dirty="0"/>
        </a:p>
      </dgm:t>
    </dgm:pt>
    <dgm:pt modelId="{11F24115-0DD8-4457-9847-E05D7455D8FF}" type="parTrans" cxnId="{791C454B-47F1-4DBB-BF81-C2CA42EFC3DD}">
      <dgm:prSet/>
      <dgm:spPr/>
      <dgm:t>
        <a:bodyPr/>
        <a:lstStyle/>
        <a:p>
          <a:endParaRPr lang="en-US" sz="1200"/>
        </a:p>
      </dgm:t>
    </dgm:pt>
    <dgm:pt modelId="{1FADADA7-0DDE-462E-B07E-348537F33C72}" type="sibTrans" cxnId="{791C454B-47F1-4DBB-BF81-C2CA42EFC3DD}">
      <dgm:prSet/>
      <dgm:spPr/>
      <dgm:t>
        <a:bodyPr/>
        <a:lstStyle/>
        <a:p>
          <a:endParaRPr lang="en-US"/>
        </a:p>
      </dgm:t>
    </dgm:pt>
    <dgm:pt modelId="{13E37AD9-8CEA-49A7-A97E-033439D1A7AE}">
      <dgm:prSet phldrT="[Text]" custT="1"/>
      <dgm:spPr/>
      <dgm:t>
        <a:bodyPr/>
        <a:lstStyle/>
        <a:p>
          <a:r>
            <a:rPr lang="el-GR" sz="1200" dirty="0"/>
            <a:t>Σιδηροδρομικός εξοπλισμός</a:t>
          </a:r>
        </a:p>
      </dgm:t>
    </dgm:pt>
    <dgm:pt modelId="{494409A9-0C9F-4BFC-AF7A-4EDE20A09FA4}" type="parTrans" cxnId="{DA55C3AD-06F1-4632-BA69-9F239429AD0C}">
      <dgm:prSet/>
      <dgm:spPr/>
      <dgm:t>
        <a:bodyPr/>
        <a:lstStyle/>
        <a:p>
          <a:endParaRPr lang="en-US" sz="1200"/>
        </a:p>
      </dgm:t>
    </dgm:pt>
    <dgm:pt modelId="{1ECE8CCF-A09A-4B39-BA18-DB27721FB303}" type="sibTrans" cxnId="{DA55C3AD-06F1-4632-BA69-9F239429AD0C}">
      <dgm:prSet/>
      <dgm:spPr/>
      <dgm:t>
        <a:bodyPr/>
        <a:lstStyle/>
        <a:p>
          <a:endParaRPr lang="en-US"/>
        </a:p>
      </dgm:t>
    </dgm:pt>
    <dgm:pt modelId="{6BD85907-5EBC-4B65-9CE5-333101630BF6}">
      <dgm:prSet phldrT="[Text]" custT="1"/>
      <dgm:spPr/>
      <dgm:t>
        <a:bodyPr/>
        <a:lstStyle/>
        <a:p>
          <a:r>
            <a:rPr lang="el-GR" sz="1200" dirty="0"/>
            <a:t>Μέσες ωριαίες ταχύτητες</a:t>
          </a:r>
          <a:endParaRPr lang="en-US" sz="1200" dirty="0"/>
        </a:p>
      </dgm:t>
    </dgm:pt>
    <dgm:pt modelId="{F53AA7B8-8F4A-466D-9F54-B76C91FFADEC}" type="parTrans" cxnId="{821DE0C5-0F56-489D-ABAF-473A7FB3433A}">
      <dgm:prSet/>
      <dgm:spPr/>
      <dgm:t>
        <a:bodyPr/>
        <a:lstStyle/>
        <a:p>
          <a:endParaRPr lang="en-US" sz="1200"/>
        </a:p>
      </dgm:t>
    </dgm:pt>
    <dgm:pt modelId="{3C5D3C90-73C3-47C6-869C-EBE88210D5FC}" type="sibTrans" cxnId="{821DE0C5-0F56-489D-ABAF-473A7FB3433A}">
      <dgm:prSet/>
      <dgm:spPr/>
      <dgm:t>
        <a:bodyPr/>
        <a:lstStyle/>
        <a:p>
          <a:endParaRPr lang="en-US"/>
        </a:p>
      </dgm:t>
    </dgm:pt>
    <dgm:pt modelId="{5E37055A-938E-4A7B-8FBE-BD6CF5ACF1CB}">
      <dgm:prSet phldrT="[Text]" custT="1"/>
      <dgm:spPr/>
      <dgm:t>
        <a:bodyPr/>
        <a:lstStyle/>
        <a:p>
          <a:r>
            <a:rPr lang="el-GR" sz="1200" dirty="0"/>
            <a:t>Εγκαταστάσεις δικτύου</a:t>
          </a:r>
        </a:p>
      </dgm:t>
    </dgm:pt>
    <dgm:pt modelId="{26864B6F-4011-48D6-B270-DD417642D7A0}" type="parTrans" cxnId="{0137B354-547D-4462-80EC-70D09E1243C9}">
      <dgm:prSet/>
      <dgm:spPr/>
      <dgm:t>
        <a:bodyPr/>
        <a:lstStyle/>
        <a:p>
          <a:endParaRPr lang="en-US" sz="1200"/>
        </a:p>
      </dgm:t>
    </dgm:pt>
    <dgm:pt modelId="{45F8E4B8-968E-4861-BDDD-17DC27331A9A}" type="sibTrans" cxnId="{0137B354-547D-4462-80EC-70D09E1243C9}">
      <dgm:prSet/>
      <dgm:spPr/>
      <dgm:t>
        <a:bodyPr/>
        <a:lstStyle/>
        <a:p>
          <a:endParaRPr lang="en-US"/>
        </a:p>
      </dgm:t>
    </dgm:pt>
    <dgm:pt modelId="{E087A419-6E46-420A-A97C-8D593B66C41B}">
      <dgm:prSet phldrT="[Text]" custT="1"/>
      <dgm:spPr/>
      <dgm:t>
        <a:bodyPr/>
        <a:lstStyle/>
        <a:p>
          <a:r>
            <a:rPr lang="el-GR" sz="1200" dirty="0"/>
            <a:t>Φορτία διέλευσης συρμών</a:t>
          </a:r>
          <a:endParaRPr lang="en-US" sz="1200" dirty="0"/>
        </a:p>
      </dgm:t>
    </dgm:pt>
    <dgm:pt modelId="{9E2A7E1D-F377-4680-B1FC-A44CE82B83BD}" type="parTrans" cxnId="{57BAD88E-2485-401F-A676-FBF55836E790}">
      <dgm:prSet/>
      <dgm:spPr/>
      <dgm:t>
        <a:bodyPr/>
        <a:lstStyle/>
        <a:p>
          <a:endParaRPr lang="en-US" sz="1200"/>
        </a:p>
      </dgm:t>
    </dgm:pt>
    <dgm:pt modelId="{E310D816-8214-4B31-BF22-E8B4D4374C9C}" type="sibTrans" cxnId="{57BAD88E-2485-401F-A676-FBF55836E790}">
      <dgm:prSet/>
      <dgm:spPr/>
      <dgm:t>
        <a:bodyPr/>
        <a:lstStyle/>
        <a:p>
          <a:endParaRPr lang="en-US"/>
        </a:p>
      </dgm:t>
    </dgm:pt>
    <dgm:pt modelId="{12A7F667-9DE7-4E8D-AEE1-9823FDC5DEA2}">
      <dgm:prSet phldrT="[Text]" custT="1"/>
      <dgm:spPr/>
      <dgm:t>
        <a:bodyPr/>
        <a:lstStyle/>
        <a:p>
          <a:r>
            <a:rPr lang="el-GR" sz="1200" dirty="0"/>
            <a:t>Αστοχίες</a:t>
          </a:r>
        </a:p>
      </dgm:t>
    </dgm:pt>
    <dgm:pt modelId="{9CE46272-60B5-469F-9B01-C94A7C67B74A}" type="parTrans" cxnId="{AEA18512-E322-4312-AB27-6C60CA754B44}">
      <dgm:prSet/>
      <dgm:spPr/>
      <dgm:t>
        <a:bodyPr/>
        <a:lstStyle/>
        <a:p>
          <a:endParaRPr lang="en-US" sz="1200"/>
        </a:p>
      </dgm:t>
    </dgm:pt>
    <dgm:pt modelId="{95F8951F-A5AA-4689-961B-AAD59F1AFF94}" type="sibTrans" cxnId="{AEA18512-E322-4312-AB27-6C60CA754B44}">
      <dgm:prSet/>
      <dgm:spPr/>
      <dgm:t>
        <a:bodyPr/>
        <a:lstStyle/>
        <a:p>
          <a:endParaRPr lang="en-US"/>
        </a:p>
      </dgm:t>
    </dgm:pt>
    <dgm:pt modelId="{4F0C33A3-240B-4935-9878-7118C14D4278}">
      <dgm:prSet phldrT="[Text]" custT="1"/>
      <dgm:spPr/>
      <dgm:t>
        <a:bodyPr/>
        <a:lstStyle/>
        <a:p>
          <a:r>
            <a:rPr lang="el-GR" sz="1200" dirty="0"/>
            <a:t>Κόστη</a:t>
          </a:r>
          <a:endParaRPr lang="en-US" sz="1200" dirty="0"/>
        </a:p>
      </dgm:t>
    </dgm:pt>
    <dgm:pt modelId="{BEA4D2D0-3D30-4D53-88F6-8D443FB6F1B0}" type="parTrans" cxnId="{298AC1C4-41AB-47BA-B3FA-82B2F2BFE2E2}">
      <dgm:prSet/>
      <dgm:spPr/>
      <dgm:t>
        <a:bodyPr/>
        <a:lstStyle/>
        <a:p>
          <a:endParaRPr lang="en-US" sz="1200"/>
        </a:p>
      </dgm:t>
    </dgm:pt>
    <dgm:pt modelId="{9276A8F2-022F-4655-84FC-E53A414FD673}" type="sibTrans" cxnId="{298AC1C4-41AB-47BA-B3FA-82B2F2BFE2E2}">
      <dgm:prSet/>
      <dgm:spPr/>
      <dgm:t>
        <a:bodyPr/>
        <a:lstStyle/>
        <a:p>
          <a:endParaRPr lang="en-US"/>
        </a:p>
      </dgm:t>
    </dgm:pt>
    <dgm:pt modelId="{283CDB11-70FB-4BD3-B791-0BB386EAD2E2}" type="pres">
      <dgm:prSet presAssocID="{438E9AB6-E373-4A81-B512-3A3B443B1DD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4ED8A77-D26F-4355-8D88-B9394A2AC559}" type="pres">
      <dgm:prSet presAssocID="{FD28FC46-8C81-462D-80FF-0F13C49DCAB7}" presName="root" presStyleCnt="0"/>
      <dgm:spPr/>
    </dgm:pt>
    <dgm:pt modelId="{C0125CEC-460D-4033-887D-74B5E02451E8}" type="pres">
      <dgm:prSet presAssocID="{FD28FC46-8C81-462D-80FF-0F13C49DCAB7}" presName="rootComposite" presStyleCnt="0"/>
      <dgm:spPr/>
    </dgm:pt>
    <dgm:pt modelId="{54A3BF6E-EBEE-4C86-9E3F-4A6C18F1F6CB}" type="pres">
      <dgm:prSet presAssocID="{FD28FC46-8C81-462D-80FF-0F13C49DCAB7}" presName="rootText" presStyleLbl="node1" presStyleIdx="0" presStyleCnt="2"/>
      <dgm:spPr/>
      <dgm:t>
        <a:bodyPr/>
        <a:lstStyle/>
        <a:p>
          <a:endParaRPr lang="en-US"/>
        </a:p>
      </dgm:t>
    </dgm:pt>
    <dgm:pt modelId="{7665B5ED-FCA4-4514-AB16-465BA86FAE02}" type="pres">
      <dgm:prSet presAssocID="{FD28FC46-8C81-462D-80FF-0F13C49DCAB7}" presName="rootConnector" presStyleLbl="node1" presStyleIdx="0" presStyleCnt="2"/>
      <dgm:spPr/>
      <dgm:t>
        <a:bodyPr/>
        <a:lstStyle/>
        <a:p>
          <a:endParaRPr lang="en-US"/>
        </a:p>
      </dgm:t>
    </dgm:pt>
    <dgm:pt modelId="{C30D978A-C1CB-4D7D-A819-5941055B6869}" type="pres">
      <dgm:prSet presAssocID="{FD28FC46-8C81-462D-80FF-0F13C49DCAB7}" presName="childShape" presStyleCnt="0"/>
      <dgm:spPr/>
    </dgm:pt>
    <dgm:pt modelId="{859BEC1B-A3A2-4CA8-84F9-D4D82790C546}" type="pres">
      <dgm:prSet presAssocID="{8632F9FB-886A-4A15-BC5F-2CA40640B62C}" presName="Name13" presStyleLbl="parChTrans1D2" presStyleIdx="0" presStyleCnt="10"/>
      <dgm:spPr/>
      <dgm:t>
        <a:bodyPr/>
        <a:lstStyle/>
        <a:p>
          <a:endParaRPr lang="en-US"/>
        </a:p>
      </dgm:t>
    </dgm:pt>
    <dgm:pt modelId="{70D45C4E-1DA7-492F-97FB-72957E6B7FF8}" type="pres">
      <dgm:prSet presAssocID="{EBF4DED7-722E-47B5-806D-D247C7F9D6A6}" presName="childText" presStyleLbl="bgAcc1" presStyleIdx="0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8E190C-1BEB-4946-B9BF-F5AEBF761573}" type="pres">
      <dgm:prSet presAssocID="{D0FDABF4-51CC-464C-A821-5C775A3EC0BB}" presName="Name13" presStyleLbl="parChTrans1D2" presStyleIdx="1" presStyleCnt="10"/>
      <dgm:spPr/>
      <dgm:t>
        <a:bodyPr/>
        <a:lstStyle/>
        <a:p>
          <a:endParaRPr lang="en-US"/>
        </a:p>
      </dgm:t>
    </dgm:pt>
    <dgm:pt modelId="{FDE680D0-5D5E-47B7-8406-29B2F6F2533F}" type="pres">
      <dgm:prSet presAssocID="{8842F457-D61A-4507-8AE3-1635313608B8}" presName="childText" presStyleLbl="bgAcc1" presStyleIdx="1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68417A-7911-4F62-A1EB-664F943E2942}" type="pres">
      <dgm:prSet presAssocID="{494409A9-0C9F-4BFC-AF7A-4EDE20A09FA4}" presName="Name13" presStyleLbl="parChTrans1D2" presStyleIdx="2" presStyleCnt="10"/>
      <dgm:spPr/>
      <dgm:t>
        <a:bodyPr/>
        <a:lstStyle/>
        <a:p>
          <a:endParaRPr lang="en-US"/>
        </a:p>
      </dgm:t>
    </dgm:pt>
    <dgm:pt modelId="{06E2BE74-1A5B-456D-877D-E30527CF11E4}" type="pres">
      <dgm:prSet presAssocID="{13E37AD9-8CEA-49A7-A97E-033439D1A7AE}" presName="childText" presStyleLbl="bgAcc1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56B8C7-D234-44EE-A7CE-F3C5CDADFF15}" type="pres">
      <dgm:prSet presAssocID="{26864B6F-4011-48D6-B270-DD417642D7A0}" presName="Name13" presStyleLbl="parChTrans1D2" presStyleIdx="3" presStyleCnt="10"/>
      <dgm:spPr/>
      <dgm:t>
        <a:bodyPr/>
        <a:lstStyle/>
        <a:p>
          <a:endParaRPr lang="en-US"/>
        </a:p>
      </dgm:t>
    </dgm:pt>
    <dgm:pt modelId="{9DA99C01-0003-495A-A075-42EE04A02179}" type="pres">
      <dgm:prSet presAssocID="{5E37055A-938E-4A7B-8FBE-BD6CF5ACF1CB}" presName="childText" presStyleLbl="bgAcc1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B31809-1063-456C-97B7-4745B4921F20}" type="pres">
      <dgm:prSet presAssocID="{9CE46272-60B5-469F-9B01-C94A7C67B74A}" presName="Name13" presStyleLbl="parChTrans1D2" presStyleIdx="4" presStyleCnt="10"/>
      <dgm:spPr/>
      <dgm:t>
        <a:bodyPr/>
        <a:lstStyle/>
        <a:p>
          <a:endParaRPr lang="en-US"/>
        </a:p>
      </dgm:t>
    </dgm:pt>
    <dgm:pt modelId="{BEFC95B9-B653-453B-A8F9-2DFA93F2C7E3}" type="pres">
      <dgm:prSet presAssocID="{12A7F667-9DE7-4E8D-AEE1-9823FDC5DEA2}" presName="childText" presStyleLbl="bgAcc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332CCF-9999-4576-9C1E-24836A584E69}" type="pres">
      <dgm:prSet presAssocID="{1EEA02FD-5E76-4F2A-BEE4-1628AAE4F526}" presName="root" presStyleCnt="0"/>
      <dgm:spPr/>
    </dgm:pt>
    <dgm:pt modelId="{EB7BEE1C-2328-4871-BF22-D48DADE2D4B1}" type="pres">
      <dgm:prSet presAssocID="{1EEA02FD-5E76-4F2A-BEE4-1628AAE4F526}" presName="rootComposite" presStyleCnt="0"/>
      <dgm:spPr/>
    </dgm:pt>
    <dgm:pt modelId="{71AF67B3-9423-437E-B444-1ED3EB5EC579}" type="pres">
      <dgm:prSet presAssocID="{1EEA02FD-5E76-4F2A-BEE4-1628AAE4F526}" presName="rootText" presStyleLbl="node1" presStyleIdx="1" presStyleCnt="2"/>
      <dgm:spPr/>
      <dgm:t>
        <a:bodyPr/>
        <a:lstStyle/>
        <a:p>
          <a:endParaRPr lang="en-US"/>
        </a:p>
      </dgm:t>
    </dgm:pt>
    <dgm:pt modelId="{C8FC4EAA-81AE-4244-B010-D042634C24C9}" type="pres">
      <dgm:prSet presAssocID="{1EEA02FD-5E76-4F2A-BEE4-1628AAE4F526}" presName="rootConnector" presStyleLbl="node1" presStyleIdx="1" presStyleCnt="2"/>
      <dgm:spPr/>
      <dgm:t>
        <a:bodyPr/>
        <a:lstStyle/>
        <a:p>
          <a:endParaRPr lang="en-US"/>
        </a:p>
      </dgm:t>
    </dgm:pt>
    <dgm:pt modelId="{D896AB63-CE33-4B96-9028-29752243866B}" type="pres">
      <dgm:prSet presAssocID="{1EEA02FD-5E76-4F2A-BEE4-1628AAE4F526}" presName="childShape" presStyleCnt="0"/>
      <dgm:spPr/>
    </dgm:pt>
    <dgm:pt modelId="{36C016B8-F63D-45CE-BF24-AD50C2B11C64}" type="pres">
      <dgm:prSet presAssocID="{DA4A2989-F954-4F41-A74A-55FB9FDD8296}" presName="Name13" presStyleLbl="parChTrans1D2" presStyleIdx="5" presStyleCnt="10"/>
      <dgm:spPr/>
      <dgm:t>
        <a:bodyPr/>
        <a:lstStyle/>
        <a:p>
          <a:endParaRPr lang="en-US"/>
        </a:p>
      </dgm:t>
    </dgm:pt>
    <dgm:pt modelId="{330CF687-79E7-4056-A6A2-CCC881A78B6C}" type="pres">
      <dgm:prSet presAssocID="{863461A3-AAEB-4682-8C19-F9B9062223FA}" presName="childText" presStyleLbl="bgAcc1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BD0352-B29A-4F32-9271-1BBF2FAC80A9}" type="pres">
      <dgm:prSet presAssocID="{11F24115-0DD8-4457-9847-E05D7455D8FF}" presName="Name13" presStyleLbl="parChTrans1D2" presStyleIdx="6" presStyleCnt="10"/>
      <dgm:spPr/>
      <dgm:t>
        <a:bodyPr/>
        <a:lstStyle/>
        <a:p>
          <a:endParaRPr lang="en-US"/>
        </a:p>
      </dgm:t>
    </dgm:pt>
    <dgm:pt modelId="{D38E8CAB-C11C-4EAE-A641-1ADCAF07806A}" type="pres">
      <dgm:prSet presAssocID="{D66307DD-74AA-47F9-8F17-B70EE168B396}" presName="childText" presStyleLbl="bgAcc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0D3930-2CCF-4AA1-9DFD-4EF5AB64267B}" type="pres">
      <dgm:prSet presAssocID="{F53AA7B8-8F4A-466D-9F54-B76C91FFADEC}" presName="Name13" presStyleLbl="parChTrans1D2" presStyleIdx="7" presStyleCnt="10"/>
      <dgm:spPr/>
      <dgm:t>
        <a:bodyPr/>
        <a:lstStyle/>
        <a:p>
          <a:endParaRPr lang="en-US"/>
        </a:p>
      </dgm:t>
    </dgm:pt>
    <dgm:pt modelId="{85A95FC0-5822-4FF9-BFC6-7B65023FA2AD}" type="pres">
      <dgm:prSet presAssocID="{6BD85907-5EBC-4B65-9CE5-333101630BF6}" presName="childText" presStyleLbl="bgAcc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D81397-FF05-457B-BF03-CC52B058FADE}" type="pres">
      <dgm:prSet presAssocID="{9E2A7E1D-F377-4680-B1FC-A44CE82B83BD}" presName="Name13" presStyleLbl="parChTrans1D2" presStyleIdx="8" presStyleCnt="10"/>
      <dgm:spPr/>
      <dgm:t>
        <a:bodyPr/>
        <a:lstStyle/>
        <a:p>
          <a:endParaRPr lang="en-US"/>
        </a:p>
      </dgm:t>
    </dgm:pt>
    <dgm:pt modelId="{235883A7-A8CD-4DE5-956C-5DA894EAD408}" type="pres">
      <dgm:prSet presAssocID="{E087A419-6E46-420A-A97C-8D593B66C41B}" presName="childText" presStyleLbl="bgAcc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E9C45F-E0CC-421F-A3E0-5F7365C965C8}" type="pres">
      <dgm:prSet presAssocID="{BEA4D2D0-3D30-4D53-88F6-8D443FB6F1B0}" presName="Name13" presStyleLbl="parChTrans1D2" presStyleIdx="9" presStyleCnt="10"/>
      <dgm:spPr/>
      <dgm:t>
        <a:bodyPr/>
        <a:lstStyle/>
        <a:p>
          <a:endParaRPr lang="en-US"/>
        </a:p>
      </dgm:t>
    </dgm:pt>
    <dgm:pt modelId="{FF942AC4-9B1F-4A11-BE5C-36DE6BDB1E62}" type="pres">
      <dgm:prSet presAssocID="{4F0C33A3-240B-4935-9878-7118C14D4278}" presName="childText" presStyleLbl="bgAcc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132FD4-9AAB-4FF6-A386-2F6074EBF413}" type="presOf" srcId="{1EEA02FD-5E76-4F2A-BEE4-1628AAE4F526}" destId="{C8FC4EAA-81AE-4244-B010-D042634C24C9}" srcOrd="1" destOrd="0" presId="urn:microsoft.com/office/officeart/2005/8/layout/hierarchy3"/>
    <dgm:cxn modelId="{A899A7C3-038B-4A67-88AA-D2E8785F3DC0}" type="presOf" srcId="{BEA4D2D0-3D30-4D53-88F6-8D443FB6F1B0}" destId="{44E9C45F-E0CC-421F-A3E0-5F7365C965C8}" srcOrd="0" destOrd="0" presId="urn:microsoft.com/office/officeart/2005/8/layout/hierarchy3"/>
    <dgm:cxn modelId="{791C454B-47F1-4DBB-BF81-C2CA42EFC3DD}" srcId="{1EEA02FD-5E76-4F2A-BEE4-1628AAE4F526}" destId="{D66307DD-74AA-47F9-8F17-B70EE168B396}" srcOrd="1" destOrd="0" parTransId="{11F24115-0DD8-4457-9847-E05D7455D8FF}" sibTransId="{1FADADA7-0DDE-462E-B07E-348537F33C72}"/>
    <dgm:cxn modelId="{6B0FE481-B697-42DF-B6A4-0A48D84CE68F}" type="presOf" srcId="{8842F457-D61A-4507-8AE3-1635313608B8}" destId="{FDE680D0-5D5E-47B7-8406-29B2F6F2533F}" srcOrd="0" destOrd="0" presId="urn:microsoft.com/office/officeart/2005/8/layout/hierarchy3"/>
    <dgm:cxn modelId="{A35915FD-D3E3-48A0-9B10-9F5C23EDF727}" type="presOf" srcId="{9E2A7E1D-F377-4680-B1FC-A44CE82B83BD}" destId="{7DD81397-FF05-457B-BF03-CC52B058FADE}" srcOrd="0" destOrd="0" presId="urn:microsoft.com/office/officeart/2005/8/layout/hierarchy3"/>
    <dgm:cxn modelId="{AEA18512-E322-4312-AB27-6C60CA754B44}" srcId="{FD28FC46-8C81-462D-80FF-0F13C49DCAB7}" destId="{12A7F667-9DE7-4E8D-AEE1-9823FDC5DEA2}" srcOrd="4" destOrd="0" parTransId="{9CE46272-60B5-469F-9B01-C94A7C67B74A}" sibTransId="{95F8951F-A5AA-4689-961B-AAD59F1AFF94}"/>
    <dgm:cxn modelId="{79FE7184-1293-4495-BF7D-33DC0FCCEFE2}" type="presOf" srcId="{494409A9-0C9F-4BFC-AF7A-4EDE20A09FA4}" destId="{EE68417A-7911-4F62-A1EB-664F943E2942}" srcOrd="0" destOrd="0" presId="urn:microsoft.com/office/officeart/2005/8/layout/hierarchy3"/>
    <dgm:cxn modelId="{7AB84921-258C-429B-BC6B-503C955A4011}" type="presOf" srcId="{26864B6F-4011-48D6-B270-DD417642D7A0}" destId="{D356B8C7-D234-44EE-A7CE-F3C5CDADFF15}" srcOrd="0" destOrd="0" presId="urn:microsoft.com/office/officeart/2005/8/layout/hierarchy3"/>
    <dgm:cxn modelId="{D9D1D6A8-AE5C-45AD-9D5C-87F43EF69E41}" type="presOf" srcId="{13E37AD9-8CEA-49A7-A97E-033439D1A7AE}" destId="{06E2BE74-1A5B-456D-877D-E30527CF11E4}" srcOrd="0" destOrd="0" presId="urn:microsoft.com/office/officeart/2005/8/layout/hierarchy3"/>
    <dgm:cxn modelId="{298AC1C4-41AB-47BA-B3FA-82B2F2BFE2E2}" srcId="{1EEA02FD-5E76-4F2A-BEE4-1628AAE4F526}" destId="{4F0C33A3-240B-4935-9878-7118C14D4278}" srcOrd="4" destOrd="0" parTransId="{BEA4D2D0-3D30-4D53-88F6-8D443FB6F1B0}" sibTransId="{9276A8F2-022F-4655-84FC-E53A414FD673}"/>
    <dgm:cxn modelId="{78A90640-B4FD-4F61-BA67-A6BDBC80F474}" srcId="{FD28FC46-8C81-462D-80FF-0F13C49DCAB7}" destId="{8842F457-D61A-4507-8AE3-1635313608B8}" srcOrd="1" destOrd="0" parTransId="{D0FDABF4-51CC-464C-A821-5C775A3EC0BB}" sibTransId="{D733D294-EB02-423C-B4DC-C1BF75755986}"/>
    <dgm:cxn modelId="{67741AFB-E771-48C3-8A30-A7A32CCA260C}" type="presOf" srcId="{FD28FC46-8C81-462D-80FF-0F13C49DCAB7}" destId="{7665B5ED-FCA4-4514-AB16-465BA86FAE02}" srcOrd="1" destOrd="0" presId="urn:microsoft.com/office/officeart/2005/8/layout/hierarchy3"/>
    <dgm:cxn modelId="{0137B354-547D-4462-80EC-70D09E1243C9}" srcId="{FD28FC46-8C81-462D-80FF-0F13C49DCAB7}" destId="{5E37055A-938E-4A7B-8FBE-BD6CF5ACF1CB}" srcOrd="3" destOrd="0" parTransId="{26864B6F-4011-48D6-B270-DD417642D7A0}" sibTransId="{45F8E4B8-968E-4861-BDDD-17DC27331A9A}"/>
    <dgm:cxn modelId="{57BAD88E-2485-401F-A676-FBF55836E790}" srcId="{1EEA02FD-5E76-4F2A-BEE4-1628AAE4F526}" destId="{E087A419-6E46-420A-A97C-8D593B66C41B}" srcOrd="3" destOrd="0" parTransId="{9E2A7E1D-F377-4680-B1FC-A44CE82B83BD}" sibTransId="{E310D816-8214-4B31-BF22-E8B4D4374C9C}"/>
    <dgm:cxn modelId="{6507155C-340E-4F76-A0BE-0D806D4D5C5A}" type="presOf" srcId="{6BD85907-5EBC-4B65-9CE5-333101630BF6}" destId="{85A95FC0-5822-4FF9-BFC6-7B65023FA2AD}" srcOrd="0" destOrd="0" presId="urn:microsoft.com/office/officeart/2005/8/layout/hierarchy3"/>
    <dgm:cxn modelId="{D0D12072-41A1-42E0-851F-CB89B4848C70}" srcId="{438E9AB6-E373-4A81-B512-3A3B443B1DD0}" destId="{FD28FC46-8C81-462D-80FF-0F13C49DCAB7}" srcOrd="0" destOrd="0" parTransId="{F8C64E1F-FDED-4F92-AACE-2FCCFD3C97EC}" sibTransId="{AAE9CEF7-64FF-45E1-9558-279DAF3C9ADC}"/>
    <dgm:cxn modelId="{1E9A5A1D-0652-40E1-8877-F3C2088EC628}" type="presOf" srcId="{4F0C33A3-240B-4935-9878-7118C14D4278}" destId="{FF942AC4-9B1F-4A11-BE5C-36DE6BDB1E62}" srcOrd="0" destOrd="0" presId="urn:microsoft.com/office/officeart/2005/8/layout/hierarchy3"/>
    <dgm:cxn modelId="{9627CC8A-6BE3-46E1-A186-0B63F6AFA350}" type="presOf" srcId="{863461A3-AAEB-4682-8C19-F9B9062223FA}" destId="{330CF687-79E7-4056-A6A2-CCC881A78B6C}" srcOrd="0" destOrd="0" presId="urn:microsoft.com/office/officeart/2005/8/layout/hierarchy3"/>
    <dgm:cxn modelId="{C20B6794-763E-4BEA-BC96-64098FD602CF}" type="presOf" srcId="{D66307DD-74AA-47F9-8F17-B70EE168B396}" destId="{D38E8CAB-C11C-4EAE-A641-1ADCAF07806A}" srcOrd="0" destOrd="0" presId="urn:microsoft.com/office/officeart/2005/8/layout/hierarchy3"/>
    <dgm:cxn modelId="{517A5C6C-670A-4572-88DC-9C089B06F1FA}" type="presOf" srcId="{12A7F667-9DE7-4E8D-AEE1-9823FDC5DEA2}" destId="{BEFC95B9-B653-453B-A8F9-2DFA93F2C7E3}" srcOrd="0" destOrd="0" presId="urn:microsoft.com/office/officeart/2005/8/layout/hierarchy3"/>
    <dgm:cxn modelId="{F388E822-0477-43E3-8DF5-95945FEEC84D}" type="presOf" srcId="{11F24115-0DD8-4457-9847-E05D7455D8FF}" destId="{A0BD0352-B29A-4F32-9271-1BBF2FAC80A9}" srcOrd="0" destOrd="0" presId="urn:microsoft.com/office/officeart/2005/8/layout/hierarchy3"/>
    <dgm:cxn modelId="{D721ADBA-A205-4635-A600-0422DE242C99}" srcId="{1EEA02FD-5E76-4F2A-BEE4-1628AAE4F526}" destId="{863461A3-AAEB-4682-8C19-F9B9062223FA}" srcOrd="0" destOrd="0" parTransId="{DA4A2989-F954-4F41-A74A-55FB9FDD8296}" sibTransId="{04F9C659-0243-46A2-A5BC-07B9D7D488E6}"/>
    <dgm:cxn modelId="{0FF0F585-62DA-4D25-B4D9-54AF76E60072}" srcId="{FD28FC46-8C81-462D-80FF-0F13C49DCAB7}" destId="{EBF4DED7-722E-47B5-806D-D247C7F9D6A6}" srcOrd="0" destOrd="0" parTransId="{8632F9FB-886A-4A15-BC5F-2CA40640B62C}" sibTransId="{6C238B26-9E96-4CEB-897E-B16BD4B2D161}"/>
    <dgm:cxn modelId="{C63447A5-200E-4F44-ABA5-B7161A27ADDC}" type="presOf" srcId="{8632F9FB-886A-4A15-BC5F-2CA40640B62C}" destId="{859BEC1B-A3A2-4CA8-84F9-D4D82790C546}" srcOrd="0" destOrd="0" presId="urn:microsoft.com/office/officeart/2005/8/layout/hierarchy3"/>
    <dgm:cxn modelId="{6B44BEB1-654F-451A-AC30-467FFC7F00D8}" type="presOf" srcId="{FD28FC46-8C81-462D-80FF-0F13C49DCAB7}" destId="{54A3BF6E-EBEE-4C86-9E3F-4A6C18F1F6CB}" srcOrd="0" destOrd="0" presId="urn:microsoft.com/office/officeart/2005/8/layout/hierarchy3"/>
    <dgm:cxn modelId="{59B273C2-4F1D-41F3-8CAB-9F7C918B963F}" srcId="{438E9AB6-E373-4A81-B512-3A3B443B1DD0}" destId="{1EEA02FD-5E76-4F2A-BEE4-1628AAE4F526}" srcOrd="1" destOrd="0" parTransId="{07065C0A-B42D-4679-BFF0-73F8704A1E43}" sibTransId="{F7D84398-3B4F-48CD-8AD9-87BC8D276469}"/>
    <dgm:cxn modelId="{05949F58-21CA-4943-A47A-7C294F510CAB}" type="presOf" srcId="{5E37055A-938E-4A7B-8FBE-BD6CF5ACF1CB}" destId="{9DA99C01-0003-495A-A075-42EE04A02179}" srcOrd="0" destOrd="0" presId="urn:microsoft.com/office/officeart/2005/8/layout/hierarchy3"/>
    <dgm:cxn modelId="{2F2E626A-B907-4E16-A8DE-33D16CE93628}" type="presOf" srcId="{DA4A2989-F954-4F41-A74A-55FB9FDD8296}" destId="{36C016B8-F63D-45CE-BF24-AD50C2B11C64}" srcOrd="0" destOrd="0" presId="urn:microsoft.com/office/officeart/2005/8/layout/hierarchy3"/>
    <dgm:cxn modelId="{821DE0C5-0F56-489D-ABAF-473A7FB3433A}" srcId="{1EEA02FD-5E76-4F2A-BEE4-1628AAE4F526}" destId="{6BD85907-5EBC-4B65-9CE5-333101630BF6}" srcOrd="2" destOrd="0" parTransId="{F53AA7B8-8F4A-466D-9F54-B76C91FFADEC}" sibTransId="{3C5D3C90-73C3-47C6-869C-EBE88210D5FC}"/>
    <dgm:cxn modelId="{542D25AE-24A8-4269-989D-A6C76F14E3EC}" type="presOf" srcId="{EBF4DED7-722E-47B5-806D-D247C7F9D6A6}" destId="{70D45C4E-1DA7-492F-97FB-72957E6B7FF8}" srcOrd="0" destOrd="0" presId="urn:microsoft.com/office/officeart/2005/8/layout/hierarchy3"/>
    <dgm:cxn modelId="{8CDF0975-2D0A-452C-9831-6D0D0F122B5D}" type="presOf" srcId="{E087A419-6E46-420A-A97C-8D593B66C41B}" destId="{235883A7-A8CD-4DE5-956C-5DA894EAD408}" srcOrd="0" destOrd="0" presId="urn:microsoft.com/office/officeart/2005/8/layout/hierarchy3"/>
    <dgm:cxn modelId="{DA55C3AD-06F1-4632-BA69-9F239429AD0C}" srcId="{FD28FC46-8C81-462D-80FF-0F13C49DCAB7}" destId="{13E37AD9-8CEA-49A7-A97E-033439D1A7AE}" srcOrd="2" destOrd="0" parTransId="{494409A9-0C9F-4BFC-AF7A-4EDE20A09FA4}" sibTransId="{1ECE8CCF-A09A-4B39-BA18-DB27721FB303}"/>
    <dgm:cxn modelId="{25BF1E24-11D2-48E2-A53C-174198F30920}" type="presOf" srcId="{438E9AB6-E373-4A81-B512-3A3B443B1DD0}" destId="{283CDB11-70FB-4BD3-B791-0BB386EAD2E2}" srcOrd="0" destOrd="0" presId="urn:microsoft.com/office/officeart/2005/8/layout/hierarchy3"/>
    <dgm:cxn modelId="{1279A703-0DC1-4F4E-A9F4-E089ACA35843}" type="presOf" srcId="{F53AA7B8-8F4A-466D-9F54-B76C91FFADEC}" destId="{670D3930-2CCF-4AA1-9DFD-4EF5AB64267B}" srcOrd="0" destOrd="0" presId="urn:microsoft.com/office/officeart/2005/8/layout/hierarchy3"/>
    <dgm:cxn modelId="{02864344-4462-4224-AD72-8CC9F216890F}" type="presOf" srcId="{D0FDABF4-51CC-464C-A821-5C775A3EC0BB}" destId="{E78E190C-1BEB-4946-B9BF-F5AEBF761573}" srcOrd="0" destOrd="0" presId="urn:microsoft.com/office/officeart/2005/8/layout/hierarchy3"/>
    <dgm:cxn modelId="{B4D7C9A3-494D-42C9-A15B-A5699879F2B0}" type="presOf" srcId="{1EEA02FD-5E76-4F2A-BEE4-1628AAE4F526}" destId="{71AF67B3-9423-437E-B444-1ED3EB5EC579}" srcOrd="0" destOrd="0" presId="urn:microsoft.com/office/officeart/2005/8/layout/hierarchy3"/>
    <dgm:cxn modelId="{DDC759BC-B25C-42C3-A99D-E1822E74FF69}" type="presOf" srcId="{9CE46272-60B5-469F-9B01-C94A7C67B74A}" destId="{A9B31809-1063-456C-97B7-4745B4921F20}" srcOrd="0" destOrd="0" presId="urn:microsoft.com/office/officeart/2005/8/layout/hierarchy3"/>
    <dgm:cxn modelId="{28799D9D-4399-44CB-86C5-0E3EE6399ABA}" type="presParOf" srcId="{283CDB11-70FB-4BD3-B791-0BB386EAD2E2}" destId="{34ED8A77-D26F-4355-8D88-B9394A2AC559}" srcOrd="0" destOrd="0" presId="urn:microsoft.com/office/officeart/2005/8/layout/hierarchy3"/>
    <dgm:cxn modelId="{99652A35-9EFF-40DA-B6E1-B7B5F8C75B1A}" type="presParOf" srcId="{34ED8A77-D26F-4355-8D88-B9394A2AC559}" destId="{C0125CEC-460D-4033-887D-74B5E02451E8}" srcOrd="0" destOrd="0" presId="urn:microsoft.com/office/officeart/2005/8/layout/hierarchy3"/>
    <dgm:cxn modelId="{F4463C6D-60B0-4F7E-A802-9F3E88B99111}" type="presParOf" srcId="{C0125CEC-460D-4033-887D-74B5E02451E8}" destId="{54A3BF6E-EBEE-4C86-9E3F-4A6C18F1F6CB}" srcOrd="0" destOrd="0" presId="urn:microsoft.com/office/officeart/2005/8/layout/hierarchy3"/>
    <dgm:cxn modelId="{D09F1ECF-0C72-4762-BF7D-8907E982852F}" type="presParOf" srcId="{C0125CEC-460D-4033-887D-74B5E02451E8}" destId="{7665B5ED-FCA4-4514-AB16-465BA86FAE02}" srcOrd="1" destOrd="0" presId="urn:microsoft.com/office/officeart/2005/8/layout/hierarchy3"/>
    <dgm:cxn modelId="{535B3104-FF6C-4A6A-8886-0F9E19290FAF}" type="presParOf" srcId="{34ED8A77-D26F-4355-8D88-B9394A2AC559}" destId="{C30D978A-C1CB-4D7D-A819-5941055B6869}" srcOrd="1" destOrd="0" presId="urn:microsoft.com/office/officeart/2005/8/layout/hierarchy3"/>
    <dgm:cxn modelId="{CB437B52-C543-4CA8-BAB1-35B7C27A11AE}" type="presParOf" srcId="{C30D978A-C1CB-4D7D-A819-5941055B6869}" destId="{859BEC1B-A3A2-4CA8-84F9-D4D82790C546}" srcOrd="0" destOrd="0" presId="urn:microsoft.com/office/officeart/2005/8/layout/hierarchy3"/>
    <dgm:cxn modelId="{267E3386-79AD-4D7E-A35A-3B3A10617083}" type="presParOf" srcId="{C30D978A-C1CB-4D7D-A819-5941055B6869}" destId="{70D45C4E-1DA7-492F-97FB-72957E6B7FF8}" srcOrd="1" destOrd="0" presId="urn:microsoft.com/office/officeart/2005/8/layout/hierarchy3"/>
    <dgm:cxn modelId="{403ABBCD-0BE1-4053-B98E-261C34098CFB}" type="presParOf" srcId="{C30D978A-C1CB-4D7D-A819-5941055B6869}" destId="{E78E190C-1BEB-4946-B9BF-F5AEBF761573}" srcOrd="2" destOrd="0" presId="urn:microsoft.com/office/officeart/2005/8/layout/hierarchy3"/>
    <dgm:cxn modelId="{51FF348F-B3D9-4B65-8F1F-8884E7F8F332}" type="presParOf" srcId="{C30D978A-C1CB-4D7D-A819-5941055B6869}" destId="{FDE680D0-5D5E-47B7-8406-29B2F6F2533F}" srcOrd="3" destOrd="0" presId="urn:microsoft.com/office/officeart/2005/8/layout/hierarchy3"/>
    <dgm:cxn modelId="{99C4EACC-5CF0-4D9A-970E-63E354D536FE}" type="presParOf" srcId="{C30D978A-C1CB-4D7D-A819-5941055B6869}" destId="{EE68417A-7911-4F62-A1EB-664F943E2942}" srcOrd="4" destOrd="0" presId="urn:microsoft.com/office/officeart/2005/8/layout/hierarchy3"/>
    <dgm:cxn modelId="{16108A42-49A7-4970-8560-5C2BBF13D181}" type="presParOf" srcId="{C30D978A-C1CB-4D7D-A819-5941055B6869}" destId="{06E2BE74-1A5B-456D-877D-E30527CF11E4}" srcOrd="5" destOrd="0" presId="urn:microsoft.com/office/officeart/2005/8/layout/hierarchy3"/>
    <dgm:cxn modelId="{782B9854-0FBF-4909-9DDC-2251918A08EB}" type="presParOf" srcId="{C30D978A-C1CB-4D7D-A819-5941055B6869}" destId="{D356B8C7-D234-44EE-A7CE-F3C5CDADFF15}" srcOrd="6" destOrd="0" presId="urn:microsoft.com/office/officeart/2005/8/layout/hierarchy3"/>
    <dgm:cxn modelId="{4CFD9E48-BBEA-4366-AA91-88D6ED9E3608}" type="presParOf" srcId="{C30D978A-C1CB-4D7D-A819-5941055B6869}" destId="{9DA99C01-0003-495A-A075-42EE04A02179}" srcOrd="7" destOrd="0" presId="urn:microsoft.com/office/officeart/2005/8/layout/hierarchy3"/>
    <dgm:cxn modelId="{90D5A02E-2A93-49C1-8A98-BE1E0E5A5B0B}" type="presParOf" srcId="{C30D978A-C1CB-4D7D-A819-5941055B6869}" destId="{A9B31809-1063-456C-97B7-4745B4921F20}" srcOrd="8" destOrd="0" presId="urn:microsoft.com/office/officeart/2005/8/layout/hierarchy3"/>
    <dgm:cxn modelId="{F5C5DF3F-1576-4873-94AD-CE2593ABA3B7}" type="presParOf" srcId="{C30D978A-C1CB-4D7D-A819-5941055B6869}" destId="{BEFC95B9-B653-453B-A8F9-2DFA93F2C7E3}" srcOrd="9" destOrd="0" presId="urn:microsoft.com/office/officeart/2005/8/layout/hierarchy3"/>
    <dgm:cxn modelId="{D06714E0-EE18-4E8A-BBB7-CE5607D58A4F}" type="presParOf" srcId="{283CDB11-70FB-4BD3-B791-0BB386EAD2E2}" destId="{81332CCF-9999-4576-9C1E-24836A584E69}" srcOrd="1" destOrd="0" presId="urn:microsoft.com/office/officeart/2005/8/layout/hierarchy3"/>
    <dgm:cxn modelId="{E347E9D8-AB9B-4A06-93D4-0C89F1E1B448}" type="presParOf" srcId="{81332CCF-9999-4576-9C1E-24836A584E69}" destId="{EB7BEE1C-2328-4871-BF22-D48DADE2D4B1}" srcOrd="0" destOrd="0" presId="urn:microsoft.com/office/officeart/2005/8/layout/hierarchy3"/>
    <dgm:cxn modelId="{3C45DC63-529D-4BD0-9851-36151D2E6787}" type="presParOf" srcId="{EB7BEE1C-2328-4871-BF22-D48DADE2D4B1}" destId="{71AF67B3-9423-437E-B444-1ED3EB5EC579}" srcOrd="0" destOrd="0" presId="urn:microsoft.com/office/officeart/2005/8/layout/hierarchy3"/>
    <dgm:cxn modelId="{AABA8750-77A0-4529-A451-1B94A93DC564}" type="presParOf" srcId="{EB7BEE1C-2328-4871-BF22-D48DADE2D4B1}" destId="{C8FC4EAA-81AE-4244-B010-D042634C24C9}" srcOrd="1" destOrd="0" presId="urn:microsoft.com/office/officeart/2005/8/layout/hierarchy3"/>
    <dgm:cxn modelId="{88C3B7E0-64D1-4917-AC1E-6BAEEE417CAD}" type="presParOf" srcId="{81332CCF-9999-4576-9C1E-24836A584E69}" destId="{D896AB63-CE33-4B96-9028-29752243866B}" srcOrd="1" destOrd="0" presId="urn:microsoft.com/office/officeart/2005/8/layout/hierarchy3"/>
    <dgm:cxn modelId="{22090F08-F73C-4F7D-A8A2-7964B2D9D6B5}" type="presParOf" srcId="{D896AB63-CE33-4B96-9028-29752243866B}" destId="{36C016B8-F63D-45CE-BF24-AD50C2B11C64}" srcOrd="0" destOrd="0" presId="urn:microsoft.com/office/officeart/2005/8/layout/hierarchy3"/>
    <dgm:cxn modelId="{E313BC41-BF0F-41FE-90FF-07F7121664CC}" type="presParOf" srcId="{D896AB63-CE33-4B96-9028-29752243866B}" destId="{330CF687-79E7-4056-A6A2-CCC881A78B6C}" srcOrd="1" destOrd="0" presId="urn:microsoft.com/office/officeart/2005/8/layout/hierarchy3"/>
    <dgm:cxn modelId="{EEDF0351-F093-4FC4-BBE2-7EE6E90AEB6A}" type="presParOf" srcId="{D896AB63-CE33-4B96-9028-29752243866B}" destId="{A0BD0352-B29A-4F32-9271-1BBF2FAC80A9}" srcOrd="2" destOrd="0" presId="urn:microsoft.com/office/officeart/2005/8/layout/hierarchy3"/>
    <dgm:cxn modelId="{4175096F-7E2A-4245-AECA-0A624F83D93B}" type="presParOf" srcId="{D896AB63-CE33-4B96-9028-29752243866B}" destId="{D38E8CAB-C11C-4EAE-A641-1ADCAF07806A}" srcOrd="3" destOrd="0" presId="urn:microsoft.com/office/officeart/2005/8/layout/hierarchy3"/>
    <dgm:cxn modelId="{527C8207-1751-4696-8059-E88CB70E625D}" type="presParOf" srcId="{D896AB63-CE33-4B96-9028-29752243866B}" destId="{670D3930-2CCF-4AA1-9DFD-4EF5AB64267B}" srcOrd="4" destOrd="0" presId="urn:microsoft.com/office/officeart/2005/8/layout/hierarchy3"/>
    <dgm:cxn modelId="{EBE3473D-BBCE-4D1A-A408-A3BA1F794F87}" type="presParOf" srcId="{D896AB63-CE33-4B96-9028-29752243866B}" destId="{85A95FC0-5822-4FF9-BFC6-7B65023FA2AD}" srcOrd="5" destOrd="0" presId="urn:microsoft.com/office/officeart/2005/8/layout/hierarchy3"/>
    <dgm:cxn modelId="{AD31DDA3-1509-4A44-BD09-07214803EA96}" type="presParOf" srcId="{D896AB63-CE33-4B96-9028-29752243866B}" destId="{7DD81397-FF05-457B-BF03-CC52B058FADE}" srcOrd="6" destOrd="0" presId="urn:microsoft.com/office/officeart/2005/8/layout/hierarchy3"/>
    <dgm:cxn modelId="{C5485E57-0B1F-47B1-9B56-85C3E69F8BDD}" type="presParOf" srcId="{D896AB63-CE33-4B96-9028-29752243866B}" destId="{235883A7-A8CD-4DE5-956C-5DA894EAD408}" srcOrd="7" destOrd="0" presId="urn:microsoft.com/office/officeart/2005/8/layout/hierarchy3"/>
    <dgm:cxn modelId="{5021A02F-D75A-4845-B8F6-A2924030A3D6}" type="presParOf" srcId="{D896AB63-CE33-4B96-9028-29752243866B}" destId="{44E9C45F-E0CC-421F-A3E0-5F7365C965C8}" srcOrd="8" destOrd="0" presId="urn:microsoft.com/office/officeart/2005/8/layout/hierarchy3"/>
    <dgm:cxn modelId="{A9ABDE3A-B00B-49ED-889A-B7F170F6A766}" type="presParOf" srcId="{D896AB63-CE33-4B96-9028-29752243866B}" destId="{FF942AC4-9B1F-4A11-BE5C-36DE6BDB1E62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1C0D384-1864-4682-BE3E-05438D321D50}" type="doc">
      <dgm:prSet loTypeId="urn:microsoft.com/office/officeart/2005/8/layout/b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69B9E5-CEE2-47DB-A151-66DBB9C150A4}">
      <dgm:prSet phldrT="[Text]" custT="1"/>
      <dgm:spPr/>
      <dgm:t>
        <a:bodyPr/>
        <a:lstStyle/>
        <a:p>
          <a:r>
            <a:rPr lang="el-GR" sz="1800" b="1" dirty="0"/>
            <a:t>Έναρξη</a:t>
          </a:r>
          <a:endParaRPr lang="en-US" sz="1800" b="1" dirty="0"/>
        </a:p>
      </dgm:t>
    </dgm:pt>
    <dgm:pt modelId="{58EA3D0B-5E38-47A6-ACE0-FAACDCA84E82}" type="parTrans" cxnId="{5662766A-C564-4AAC-8F0C-7FCF574215EE}">
      <dgm:prSet/>
      <dgm:spPr/>
      <dgm:t>
        <a:bodyPr/>
        <a:lstStyle/>
        <a:p>
          <a:endParaRPr lang="en-US"/>
        </a:p>
      </dgm:t>
    </dgm:pt>
    <dgm:pt modelId="{050D15E2-347F-4A0F-BAA1-2F40EA2A5040}" type="sibTrans" cxnId="{5662766A-C564-4AAC-8F0C-7FCF574215EE}">
      <dgm:prSet/>
      <dgm:spPr/>
      <dgm:t>
        <a:bodyPr/>
        <a:lstStyle/>
        <a:p>
          <a:endParaRPr lang="en-US"/>
        </a:p>
      </dgm:t>
    </dgm:pt>
    <dgm:pt modelId="{53D611EA-D6F6-4E80-A648-6DDB5ACC593D}">
      <dgm:prSet phldrT="[Text]" custT="1"/>
      <dgm:spPr/>
      <dgm:t>
        <a:bodyPr/>
        <a:lstStyle/>
        <a:p>
          <a:pPr rtl="0"/>
          <a:r>
            <a:rPr lang="el-GR" altLang="en-US" sz="1600" b="1" dirty="0"/>
            <a:t>Επιθεώρηση για εντοπισμό και καταγραφή αστοχιών στα τμήματα των γραμμών</a:t>
          </a:r>
          <a:endParaRPr lang="en-US" sz="1600" b="1" dirty="0"/>
        </a:p>
      </dgm:t>
    </dgm:pt>
    <dgm:pt modelId="{A4A6952F-D8D6-4113-9FF3-1AF54E4D06A0}" type="parTrans" cxnId="{421B2E93-C344-4611-AF17-F11719986DB9}">
      <dgm:prSet/>
      <dgm:spPr/>
      <dgm:t>
        <a:bodyPr/>
        <a:lstStyle/>
        <a:p>
          <a:endParaRPr lang="en-US"/>
        </a:p>
      </dgm:t>
    </dgm:pt>
    <dgm:pt modelId="{27962DB2-F620-423D-B85E-2D676F46C0FD}" type="sibTrans" cxnId="{421B2E93-C344-4611-AF17-F11719986DB9}">
      <dgm:prSet/>
      <dgm:spPr/>
      <dgm:t>
        <a:bodyPr/>
        <a:lstStyle/>
        <a:p>
          <a:endParaRPr lang="en-US"/>
        </a:p>
      </dgm:t>
    </dgm:pt>
    <dgm:pt modelId="{6A70293C-24B4-4061-98C8-B504C6CE8BCA}">
      <dgm:prSet phldrT="[Text]" custT="1"/>
      <dgm:spPr/>
      <dgm:t>
        <a:bodyPr/>
        <a:lstStyle/>
        <a:p>
          <a:pPr rtl="0"/>
          <a:r>
            <a:rPr lang="el-GR" altLang="en-US" sz="1600" b="1" dirty="0"/>
            <a:t>Απόφαση εργασιών συντήρησης που απαιτούνται για την επισκευή των αστοχιών κάθε τμήματος</a:t>
          </a:r>
          <a:endParaRPr lang="en-US" sz="1600" b="1" dirty="0"/>
        </a:p>
      </dgm:t>
    </dgm:pt>
    <dgm:pt modelId="{2D67219B-1992-4E43-9C1A-233CD3821F8A}" type="parTrans" cxnId="{A669EA88-4984-4539-A0EC-2ACF970FD5E9}">
      <dgm:prSet/>
      <dgm:spPr/>
      <dgm:t>
        <a:bodyPr/>
        <a:lstStyle/>
        <a:p>
          <a:endParaRPr lang="en-US"/>
        </a:p>
      </dgm:t>
    </dgm:pt>
    <dgm:pt modelId="{311213CE-CBA8-4242-88DE-56FE11E2A5F2}" type="sibTrans" cxnId="{A669EA88-4984-4539-A0EC-2ACF970FD5E9}">
      <dgm:prSet/>
      <dgm:spPr/>
      <dgm:t>
        <a:bodyPr/>
        <a:lstStyle/>
        <a:p>
          <a:endParaRPr lang="en-US"/>
        </a:p>
      </dgm:t>
    </dgm:pt>
    <dgm:pt modelId="{B9A41520-EC6F-4521-BA62-71A0FBD9E31E}">
      <dgm:prSet phldrT="[Text]" custT="1"/>
      <dgm:spPr/>
      <dgm:t>
        <a:bodyPr/>
        <a:lstStyle/>
        <a:p>
          <a:pPr rtl="0"/>
          <a:r>
            <a:rPr lang="el-GR" altLang="en-US" sz="1600" b="1" dirty="0"/>
            <a:t>Συλλογή στοιχείων για τα τμήματα (π.χ. επιβατική κίνηση, ταχύτητες, φορτία διελεύσεων)</a:t>
          </a:r>
          <a:endParaRPr lang="en-US" sz="1600" b="1" dirty="0"/>
        </a:p>
      </dgm:t>
    </dgm:pt>
    <dgm:pt modelId="{D4F27D6A-2237-49EA-AAA5-A1ED8EDABFF8}" type="parTrans" cxnId="{CB6E50E8-D0E1-4B8C-8EE4-54D40E82C504}">
      <dgm:prSet/>
      <dgm:spPr/>
      <dgm:t>
        <a:bodyPr/>
        <a:lstStyle/>
        <a:p>
          <a:endParaRPr lang="en-US"/>
        </a:p>
      </dgm:t>
    </dgm:pt>
    <dgm:pt modelId="{ED9505E8-5E5E-4923-9F98-56C03FF3C6EB}" type="sibTrans" cxnId="{CB6E50E8-D0E1-4B8C-8EE4-54D40E82C504}">
      <dgm:prSet/>
      <dgm:spPr/>
      <dgm:t>
        <a:bodyPr/>
        <a:lstStyle/>
        <a:p>
          <a:endParaRPr lang="en-US"/>
        </a:p>
      </dgm:t>
    </dgm:pt>
    <dgm:pt modelId="{066FF6EF-59FF-4AEF-961E-C032225C0C84}">
      <dgm:prSet phldrT="[Text]" custT="1"/>
      <dgm:spPr/>
      <dgm:t>
        <a:bodyPr/>
        <a:lstStyle/>
        <a:p>
          <a:pPr rtl="0"/>
          <a:r>
            <a:rPr lang="en-US" altLang="en-US" sz="1600" b="1" dirty="0"/>
            <a:t>Κατάστρωση Α.Σ. &amp; περιορισμών</a:t>
          </a:r>
          <a:endParaRPr lang="en-US" sz="1600" b="1" dirty="0"/>
        </a:p>
      </dgm:t>
    </dgm:pt>
    <dgm:pt modelId="{9C2217FA-39C2-4BB9-9D8B-E840167059D9}" type="parTrans" cxnId="{B9C0BF02-4930-4DD6-AB1A-D8BDCF723EF6}">
      <dgm:prSet/>
      <dgm:spPr/>
      <dgm:t>
        <a:bodyPr/>
        <a:lstStyle/>
        <a:p>
          <a:endParaRPr lang="en-US"/>
        </a:p>
      </dgm:t>
    </dgm:pt>
    <dgm:pt modelId="{0C4BA67D-EAB8-4BFF-97FA-334A06D1B157}" type="sibTrans" cxnId="{B9C0BF02-4930-4DD6-AB1A-D8BDCF723EF6}">
      <dgm:prSet/>
      <dgm:spPr/>
      <dgm:t>
        <a:bodyPr/>
        <a:lstStyle/>
        <a:p>
          <a:endParaRPr lang="en-US"/>
        </a:p>
      </dgm:t>
    </dgm:pt>
    <dgm:pt modelId="{4724986A-A3B8-4298-9EBA-8230D0355438}">
      <dgm:prSet phldrT="[Text]" custT="1"/>
      <dgm:spPr/>
      <dgm:t>
        <a:bodyPr/>
        <a:lstStyle/>
        <a:p>
          <a:pPr rtl="0"/>
          <a:r>
            <a:rPr lang="el-GR" altLang="en-US" sz="1600" b="1" dirty="0"/>
            <a:t>Αρχικοποίηση πίνακα δεδομένων με 0-1 ανάλογα με τις ανάγκες για κάθε τμήμα</a:t>
          </a:r>
          <a:endParaRPr lang="en-US" sz="1600" b="1" dirty="0"/>
        </a:p>
      </dgm:t>
    </dgm:pt>
    <dgm:pt modelId="{1565E49A-A1A7-4BB0-AEFA-F33845F13CA1}" type="parTrans" cxnId="{F58C9DF6-5409-4CD4-82A0-4E12C356502C}">
      <dgm:prSet/>
      <dgm:spPr/>
      <dgm:t>
        <a:bodyPr/>
        <a:lstStyle/>
        <a:p>
          <a:endParaRPr lang="en-US"/>
        </a:p>
      </dgm:t>
    </dgm:pt>
    <dgm:pt modelId="{3038CE72-5006-432B-8480-CFA2277C9D8C}" type="sibTrans" cxnId="{F58C9DF6-5409-4CD4-82A0-4E12C356502C}">
      <dgm:prSet/>
      <dgm:spPr/>
      <dgm:t>
        <a:bodyPr/>
        <a:lstStyle/>
        <a:p>
          <a:endParaRPr lang="en-US"/>
        </a:p>
      </dgm:t>
    </dgm:pt>
    <dgm:pt modelId="{AF9AEAC3-578E-4436-93D4-FC11309A3F0E}">
      <dgm:prSet phldrT="[Text]" custT="1"/>
      <dgm:spPr>
        <a:ln>
          <a:noFill/>
        </a:ln>
      </dgm:spPr>
      <dgm:t>
        <a:bodyPr/>
        <a:lstStyle/>
        <a:p>
          <a:pPr rtl="0"/>
          <a:r>
            <a:rPr lang="en-US" altLang="en-US" sz="1600" b="1" dirty="0"/>
            <a:t>Επίλυση μοντέλου</a:t>
          </a:r>
          <a:endParaRPr lang="en-US" sz="1600" b="1" dirty="0"/>
        </a:p>
      </dgm:t>
    </dgm:pt>
    <dgm:pt modelId="{ABC5F79E-D73A-42B1-808F-AD875F1AF320}" type="parTrans" cxnId="{E1F10532-2A7B-4FEC-AFE2-BAE3736ECCF7}">
      <dgm:prSet/>
      <dgm:spPr/>
      <dgm:t>
        <a:bodyPr/>
        <a:lstStyle/>
        <a:p>
          <a:endParaRPr lang="en-US"/>
        </a:p>
      </dgm:t>
    </dgm:pt>
    <dgm:pt modelId="{A5F77B63-B86C-4212-A7F5-FA0CE6DB46AE}" type="sibTrans" cxnId="{E1F10532-2A7B-4FEC-AFE2-BAE3736ECCF7}">
      <dgm:prSet/>
      <dgm:spPr/>
      <dgm:t>
        <a:bodyPr/>
        <a:lstStyle/>
        <a:p>
          <a:endParaRPr lang="en-US"/>
        </a:p>
      </dgm:t>
    </dgm:pt>
    <dgm:pt modelId="{DCE0214D-3AE9-43CB-B8A2-13C2D63AEFC3}">
      <dgm:prSet phldrT="[Text]" custT="1"/>
      <dgm:spPr>
        <a:ln>
          <a:noFill/>
        </a:ln>
      </dgm:spPr>
      <dgm:t>
        <a:bodyPr/>
        <a:lstStyle/>
        <a:p>
          <a:pPr rtl="0"/>
          <a:r>
            <a:rPr lang="en-US" altLang="en-US" sz="1600" b="1" dirty="0" err="1"/>
            <a:t>Τελικός</a:t>
          </a:r>
          <a:r>
            <a:rPr lang="en-US" altLang="en-US" sz="1600" b="1" dirty="0"/>
            <a:t> </a:t>
          </a:r>
          <a:r>
            <a:rPr lang="en-US" altLang="en-US" sz="1600" b="1" dirty="0" err="1"/>
            <a:t>χρονο</a:t>
          </a:r>
          <a:r>
            <a:rPr lang="en-US" altLang="en-US" sz="1600" b="1" dirty="0"/>
            <a:t>προγραμ-</a:t>
          </a:r>
          <a:r>
            <a:rPr lang="el-GR" altLang="en-US" sz="1600" b="1" dirty="0"/>
            <a:t>μα</a:t>
          </a:r>
          <a:r>
            <a:rPr lang="en-US" altLang="en-US" sz="1600" b="1" dirty="0" err="1"/>
            <a:t>τισμός</a:t>
          </a:r>
          <a:r>
            <a:rPr lang="en-US" altLang="en-US" sz="1600" b="1" dirty="0"/>
            <a:t> εργασιών στα τμήματα</a:t>
          </a:r>
          <a:endParaRPr lang="en-US" sz="1600" b="1" dirty="0"/>
        </a:p>
      </dgm:t>
    </dgm:pt>
    <dgm:pt modelId="{D5433E58-3C7C-4788-B9E5-B8C0464D06E0}" type="parTrans" cxnId="{480F9B39-0EE5-4CAA-B359-22DBF5011D93}">
      <dgm:prSet/>
      <dgm:spPr/>
      <dgm:t>
        <a:bodyPr/>
        <a:lstStyle/>
        <a:p>
          <a:endParaRPr lang="en-US"/>
        </a:p>
      </dgm:t>
    </dgm:pt>
    <dgm:pt modelId="{C4B219C1-E537-46E2-B3F1-5C3028D8DD45}" type="sibTrans" cxnId="{480F9B39-0EE5-4CAA-B359-22DBF5011D93}">
      <dgm:prSet/>
      <dgm:spPr/>
      <dgm:t>
        <a:bodyPr/>
        <a:lstStyle/>
        <a:p>
          <a:endParaRPr lang="en-US"/>
        </a:p>
      </dgm:t>
    </dgm:pt>
    <dgm:pt modelId="{F486EBEE-54F5-442B-B630-DF4005977F7D}">
      <dgm:prSet phldrT="[Text]" custT="1"/>
      <dgm:spPr>
        <a:ln>
          <a:noFill/>
        </a:ln>
      </dgm:spPr>
      <dgm:t>
        <a:bodyPr/>
        <a:lstStyle/>
        <a:p>
          <a:r>
            <a:rPr lang="el-GR" sz="1800" b="1" dirty="0"/>
            <a:t>Λήξη</a:t>
          </a:r>
          <a:endParaRPr lang="en-US" sz="1800" b="1" dirty="0"/>
        </a:p>
      </dgm:t>
    </dgm:pt>
    <dgm:pt modelId="{481CE413-770D-4A05-8AF6-E5AB916E8B6D}" type="parTrans" cxnId="{591276BF-46E1-4739-87B7-1EE337EA4CDE}">
      <dgm:prSet/>
      <dgm:spPr/>
      <dgm:t>
        <a:bodyPr/>
        <a:lstStyle/>
        <a:p>
          <a:endParaRPr lang="en-US"/>
        </a:p>
      </dgm:t>
    </dgm:pt>
    <dgm:pt modelId="{8A4616DE-6B9D-4CE8-9DED-D4FD55E29E49}" type="sibTrans" cxnId="{591276BF-46E1-4739-87B7-1EE337EA4CDE}">
      <dgm:prSet/>
      <dgm:spPr/>
      <dgm:t>
        <a:bodyPr/>
        <a:lstStyle/>
        <a:p>
          <a:endParaRPr lang="en-US"/>
        </a:p>
      </dgm:t>
    </dgm:pt>
    <dgm:pt modelId="{4A6AD4B1-12CF-4A59-9651-A70141D1696C}" type="pres">
      <dgm:prSet presAssocID="{81C0D384-1864-4682-BE3E-05438D321D50}" presName="diagram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D8FAEF31-226D-4B3E-AEEB-1755936EAE4C}" type="pres">
      <dgm:prSet presAssocID="{6869B9E5-CEE2-47DB-A151-66DBB9C150A4}" presName="firstNode" presStyleLbl="node1" presStyleIdx="0" presStyleCnt="9" custScaleX="125945" custScaleY="110350" custLinFactNeighborX="-3297" custLinFactNeighborY="-10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33A6E3-4694-4FF0-8697-F2E0274CD886}" type="pres">
      <dgm:prSet presAssocID="{050D15E2-347F-4A0F-BAA1-2F40EA2A5040}" presName="sibTrans" presStyleLbl="sibTrans2D1" presStyleIdx="0" presStyleCnt="8"/>
      <dgm:spPr/>
      <dgm:t>
        <a:bodyPr/>
        <a:lstStyle/>
        <a:p>
          <a:endParaRPr lang="en-US"/>
        </a:p>
      </dgm:t>
    </dgm:pt>
    <dgm:pt modelId="{AD5A1658-E7A0-4B3C-B79C-4ACF00E239B5}" type="pres">
      <dgm:prSet presAssocID="{53D611EA-D6F6-4E80-A648-6DDB5ACC593D}" presName="middleNode" presStyleCnt="0"/>
      <dgm:spPr/>
    </dgm:pt>
    <dgm:pt modelId="{DC918B00-8B27-4867-8346-AF478170F225}" type="pres">
      <dgm:prSet presAssocID="{53D611EA-D6F6-4E80-A648-6DDB5ACC593D}" presName="padding" presStyleLbl="node1" presStyleIdx="0" presStyleCnt="9"/>
      <dgm:spPr/>
    </dgm:pt>
    <dgm:pt modelId="{052ECF17-39AD-43B4-BCC5-16FCCCDC8F76}" type="pres">
      <dgm:prSet presAssocID="{53D611EA-D6F6-4E80-A648-6DDB5ACC593D}" presName="shape" presStyleLbl="node1" presStyleIdx="1" presStyleCnt="9" custScaleX="353567" custScaleY="2557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A48C6E-0DC7-467F-9BEB-FF166F756666}" type="pres">
      <dgm:prSet presAssocID="{27962DB2-F620-423D-B85E-2D676F46C0FD}" presName="sibTrans" presStyleLbl="sibTrans2D1" presStyleIdx="1" presStyleCnt="8"/>
      <dgm:spPr/>
      <dgm:t>
        <a:bodyPr/>
        <a:lstStyle/>
        <a:p>
          <a:endParaRPr lang="en-US"/>
        </a:p>
      </dgm:t>
    </dgm:pt>
    <dgm:pt modelId="{3D5A9500-6D15-4423-8E56-226DB2CB49FE}" type="pres">
      <dgm:prSet presAssocID="{6A70293C-24B4-4061-98C8-B504C6CE8BCA}" presName="middleNode" presStyleCnt="0"/>
      <dgm:spPr/>
    </dgm:pt>
    <dgm:pt modelId="{56E78543-DD86-4DBE-AD87-B91B2F459F04}" type="pres">
      <dgm:prSet presAssocID="{6A70293C-24B4-4061-98C8-B504C6CE8BCA}" presName="padding" presStyleLbl="node1" presStyleIdx="1" presStyleCnt="9"/>
      <dgm:spPr/>
    </dgm:pt>
    <dgm:pt modelId="{C8455FD0-B728-4209-9F05-D35A5673EC4D}" type="pres">
      <dgm:prSet presAssocID="{6A70293C-24B4-4061-98C8-B504C6CE8BCA}" presName="shape" presStyleLbl="node1" presStyleIdx="2" presStyleCnt="9" custScaleX="339079" custScaleY="2715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AA304F-6B00-43D0-9B29-937D416C4C88}" type="pres">
      <dgm:prSet presAssocID="{311213CE-CBA8-4242-88DE-56FE11E2A5F2}" presName="sibTrans" presStyleLbl="sibTrans2D1" presStyleIdx="2" presStyleCnt="8"/>
      <dgm:spPr/>
      <dgm:t>
        <a:bodyPr/>
        <a:lstStyle/>
        <a:p>
          <a:endParaRPr lang="en-US"/>
        </a:p>
      </dgm:t>
    </dgm:pt>
    <dgm:pt modelId="{A3CB34D7-A6B2-49F3-9A0B-6210D3CC7E33}" type="pres">
      <dgm:prSet presAssocID="{B9A41520-EC6F-4521-BA62-71A0FBD9E31E}" presName="middleNode" presStyleCnt="0"/>
      <dgm:spPr/>
    </dgm:pt>
    <dgm:pt modelId="{3276C907-DC6D-4B15-9712-802FED41E57B}" type="pres">
      <dgm:prSet presAssocID="{B9A41520-EC6F-4521-BA62-71A0FBD9E31E}" presName="padding" presStyleLbl="node1" presStyleIdx="2" presStyleCnt="9"/>
      <dgm:spPr/>
    </dgm:pt>
    <dgm:pt modelId="{55C371A1-B7FF-4B82-A0D1-3843CC6F55CB}" type="pres">
      <dgm:prSet presAssocID="{B9A41520-EC6F-4521-BA62-71A0FBD9E31E}" presName="shape" presStyleLbl="node1" presStyleIdx="3" presStyleCnt="9" custScaleX="362102" custScaleY="2779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1549A5-7BD0-465A-9A6E-CDA0F565E3CD}" type="pres">
      <dgm:prSet presAssocID="{ED9505E8-5E5E-4923-9F98-56C03FF3C6EB}" presName="sibTrans" presStyleLbl="sibTrans2D1" presStyleIdx="3" presStyleCnt="8"/>
      <dgm:spPr/>
      <dgm:t>
        <a:bodyPr/>
        <a:lstStyle/>
        <a:p>
          <a:endParaRPr lang="en-US"/>
        </a:p>
      </dgm:t>
    </dgm:pt>
    <dgm:pt modelId="{85521DEC-1C74-478A-9AF8-27020289ED1D}" type="pres">
      <dgm:prSet presAssocID="{066FF6EF-59FF-4AEF-961E-C032225C0C84}" presName="middleNode" presStyleCnt="0"/>
      <dgm:spPr/>
    </dgm:pt>
    <dgm:pt modelId="{4B35F6FC-BD4E-402C-8CB7-D7AE314C364D}" type="pres">
      <dgm:prSet presAssocID="{066FF6EF-59FF-4AEF-961E-C032225C0C84}" presName="padding" presStyleLbl="node1" presStyleIdx="3" presStyleCnt="9"/>
      <dgm:spPr/>
    </dgm:pt>
    <dgm:pt modelId="{6C449FE6-67B6-4C06-8403-98A9F9C37963}" type="pres">
      <dgm:prSet presAssocID="{066FF6EF-59FF-4AEF-961E-C032225C0C84}" presName="shape" presStyleLbl="node1" presStyleIdx="4" presStyleCnt="9" custScaleX="288951" custScaleY="1689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C279D3-7E89-4CD2-AEC2-4ED92CEF053F}" type="pres">
      <dgm:prSet presAssocID="{0C4BA67D-EAB8-4BFF-97FA-334A06D1B157}" presName="sibTrans" presStyleLbl="sibTrans2D1" presStyleIdx="4" presStyleCnt="8"/>
      <dgm:spPr/>
      <dgm:t>
        <a:bodyPr/>
        <a:lstStyle/>
        <a:p>
          <a:endParaRPr lang="en-US"/>
        </a:p>
      </dgm:t>
    </dgm:pt>
    <dgm:pt modelId="{BF8F7F9D-9C1E-4086-8043-2805F4C64526}" type="pres">
      <dgm:prSet presAssocID="{4724986A-A3B8-4298-9EBA-8230D0355438}" presName="middleNode" presStyleCnt="0"/>
      <dgm:spPr/>
    </dgm:pt>
    <dgm:pt modelId="{E66C38CD-1B40-498B-B6E6-F6AC5351248B}" type="pres">
      <dgm:prSet presAssocID="{4724986A-A3B8-4298-9EBA-8230D0355438}" presName="padding" presStyleLbl="node1" presStyleIdx="4" presStyleCnt="9"/>
      <dgm:spPr/>
    </dgm:pt>
    <dgm:pt modelId="{9F2920B4-4AA1-4FC2-9573-DED53FB45039}" type="pres">
      <dgm:prSet presAssocID="{4724986A-A3B8-4298-9EBA-8230D0355438}" presName="shape" presStyleLbl="node1" presStyleIdx="5" presStyleCnt="9" custScaleX="313261" custScaleY="2421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DB4E0A-A92D-46E6-84A4-FEB25B3D144A}" type="pres">
      <dgm:prSet presAssocID="{3038CE72-5006-432B-8480-CFA2277C9D8C}" presName="sibTrans" presStyleLbl="sibTrans2D1" presStyleIdx="5" presStyleCnt="8"/>
      <dgm:spPr/>
      <dgm:t>
        <a:bodyPr/>
        <a:lstStyle/>
        <a:p>
          <a:endParaRPr lang="en-US"/>
        </a:p>
      </dgm:t>
    </dgm:pt>
    <dgm:pt modelId="{445AED85-D5E9-40F8-B4C7-6695EDB4A671}" type="pres">
      <dgm:prSet presAssocID="{AF9AEAC3-578E-4436-93D4-FC11309A3F0E}" presName="middleNode" presStyleCnt="0"/>
      <dgm:spPr/>
    </dgm:pt>
    <dgm:pt modelId="{EEECAC16-497E-4439-955D-213D65DFC9A2}" type="pres">
      <dgm:prSet presAssocID="{AF9AEAC3-578E-4436-93D4-FC11309A3F0E}" presName="padding" presStyleLbl="node1" presStyleIdx="5" presStyleCnt="9"/>
      <dgm:spPr/>
    </dgm:pt>
    <dgm:pt modelId="{D6B6E84E-EF5A-44A0-A59E-299F59104E21}" type="pres">
      <dgm:prSet presAssocID="{AF9AEAC3-578E-4436-93D4-FC11309A3F0E}" presName="shape" presStyleLbl="node1" presStyleIdx="6" presStyleCnt="9" custScaleX="218441" custScaleY="1450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BC51BC-4550-40B0-A457-83805B7E4D6C}" type="pres">
      <dgm:prSet presAssocID="{A5F77B63-B86C-4212-A7F5-FA0CE6DB46AE}" presName="sibTrans" presStyleLbl="sibTrans2D1" presStyleIdx="6" presStyleCnt="8"/>
      <dgm:spPr/>
      <dgm:t>
        <a:bodyPr/>
        <a:lstStyle/>
        <a:p>
          <a:endParaRPr lang="en-US"/>
        </a:p>
      </dgm:t>
    </dgm:pt>
    <dgm:pt modelId="{EE364265-5124-48D4-8E2E-A237018A3DDE}" type="pres">
      <dgm:prSet presAssocID="{DCE0214D-3AE9-43CB-B8A2-13C2D63AEFC3}" presName="middleNode" presStyleCnt="0"/>
      <dgm:spPr/>
    </dgm:pt>
    <dgm:pt modelId="{D4D25C07-BC36-4F6D-A1FD-F7B8A999C9A4}" type="pres">
      <dgm:prSet presAssocID="{DCE0214D-3AE9-43CB-B8A2-13C2D63AEFC3}" presName="padding" presStyleLbl="node1" presStyleIdx="6" presStyleCnt="9"/>
      <dgm:spPr/>
    </dgm:pt>
    <dgm:pt modelId="{02C5830E-8D3D-4D67-9D9B-BAA8DEF6835F}" type="pres">
      <dgm:prSet presAssocID="{DCE0214D-3AE9-43CB-B8A2-13C2D63AEFC3}" presName="shape" presStyleLbl="node1" presStyleIdx="7" presStyleCnt="9" custScaleX="332173" custScaleY="2142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81B6C5-C3F6-491C-9B06-206456B82681}" type="pres">
      <dgm:prSet presAssocID="{C4B219C1-E537-46E2-B3F1-5C3028D8DD45}" presName="sibTrans" presStyleLbl="sibTrans2D1" presStyleIdx="7" presStyleCnt="8"/>
      <dgm:spPr/>
      <dgm:t>
        <a:bodyPr/>
        <a:lstStyle/>
        <a:p>
          <a:endParaRPr lang="en-US"/>
        </a:p>
      </dgm:t>
    </dgm:pt>
    <dgm:pt modelId="{F834747C-0F6B-42A0-970D-226A6B480A96}" type="pres">
      <dgm:prSet presAssocID="{F486EBEE-54F5-442B-B630-DF4005977F7D}" presName="lastNode" presStyleLbl="node1" presStyleIdx="8" presStyleCnt="9" custScaleX="112874" custScaleY="973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91276BF-46E1-4739-87B7-1EE337EA4CDE}" srcId="{81C0D384-1864-4682-BE3E-05438D321D50}" destId="{F486EBEE-54F5-442B-B630-DF4005977F7D}" srcOrd="8" destOrd="0" parTransId="{481CE413-770D-4A05-8AF6-E5AB916E8B6D}" sibTransId="{8A4616DE-6B9D-4CE8-9DED-D4FD55E29E49}"/>
    <dgm:cxn modelId="{A1C7EDF2-81DF-4BBF-9D02-2786B59EB28F}" type="presOf" srcId="{6869B9E5-CEE2-47DB-A151-66DBB9C150A4}" destId="{D8FAEF31-226D-4B3E-AEEB-1755936EAE4C}" srcOrd="0" destOrd="0" presId="urn:microsoft.com/office/officeart/2005/8/layout/bProcess2"/>
    <dgm:cxn modelId="{A17557AD-BC74-4E14-8E35-171EDA66D3BC}" type="presOf" srcId="{81C0D384-1864-4682-BE3E-05438D321D50}" destId="{4A6AD4B1-12CF-4A59-9651-A70141D1696C}" srcOrd="0" destOrd="0" presId="urn:microsoft.com/office/officeart/2005/8/layout/bProcess2"/>
    <dgm:cxn modelId="{B9C0BF02-4930-4DD6-AB1A-D8BDCF723EF6}" srcId="{81C0D384-1864-4682-BE3E-05438D321D50}" destId="{066FF6EF-59FF-4AEF-961E-C032225C0C84}" srcOrd="4" destOrd="0" parTransId="{9C2217FA-39C2-4BB9-9D8B-E840167059D9}" sibTransId="{0C4BA67D-EAB8-4BFF-97FA-334A06D1B157}"/>
    <dgm:cxn modelId="{5662766A-C564-4AAC-8F0C-7FCF574215EE}" srcId="{81C0D384-1864-4682-BE3E-05438D321D50}" destId="{6869B9E5-CEE2-47DB-A151-66DBB9C150A4}" srcOrd="0" destOrd="0" parTransId="{58EA3D0B-5E38-47A6-ACE0-FAACDCA84E82}" sibTransId="{050D15E2-347F-4A0F-BAA1-2F40EA2A5040}"/>
    <dgm:cxn modelId="{CB6E50E8-D0E1-4B8C-8EE4-54D40E82C504}" srcId="{81C0D384-1864-4682-BE3E-05438D321D50}" destId="{B9A41520-EC6F-4521-BA62-71A0FBD9E31E}" srcOrd="3" destOrd="0" parTransId="{D4F27D6A-2237-49EA-AAA5-A1ED8EDABFF8}" sibTransId="{ED9505E8-5E5E-4923-9F98-56C03FF3C6EB}"/>
    <dgm:cxn modelId="{06049067-F22D-408C-AC41-F7D8EACCF000}" type="presOf" srcId="{DCE0214D-3AE9-43CB-B8A2-13C2D63AEFC3}" destId="{02C5830E-8D3D-4D67-9D9B-BAA8DEF6835F}" srcOrd="0" destOrd="0" presId="urn:microsoft.com/office/officeart/2005/8/layout/bProcess2"/>
    <dgm:cxn modelId="{421B2E93-C344-4611-AF17-F11719986DB9}" srcId="{81C0D384-1864-4682-BE3E-05438D321D50}" destId="{53D611EA-D6F6-4E80-A648-6DDB5ACC593D}" srcOrd="1" destOrd="0" parTransId="{A4A6952F-D8D6-4113-9FF3-1AF54E4D06A0}" sibTransId="{27962DB2-F620-423D-B85E-2D676F46C0FD}"/>
    <dgm:cxn modelId="{3CA4DED6-35ED-4666-A97C-9DC3EF63786D}" type="presOf" srcId="{AF9AEAC3-578E-4436-93D4-FC11309A3F0E}" destId="{D6B6E84E-EF5A-44A0-A59E-299F59104E21}" srcOrd="0" destOrd="0" presId="urn:microsoft.com/office/officeart/2005/8/layout/bProcess2"/>
    <dgm:cxn modelId="{0E19E8E7-CF9A-4F71-AE77-A4D1A74141BE}" type="presOf" srcId="{B9A41520-EC6F-4521-BA62-71A0FBD9E31E}" destId="{55C371A1-B7FF-4B82-A0D1-3843CC6F55CB}" srcOrd="0" destOrd="0" presId="urn:microsoft.com/office/officeart/2005/8/layout/bProcess2"/>
    <dgm:cxn modelId="{D28D99B2-661F-4574-958F-A09507E36FD4}" type="presOf" srcId="{066FF6EF-59FF-4AEF-961E-C032225C0C84}" destId="{6C449FE6-67B6-4C06-8403-98A9F9C37963}" srcOrd="0" destOrd="0" presId="urn:microsoft.com/office/officeart/2005/8/layout/bProcess2"/>
    <dgm:cxn modelId="{EF63DFAC-AEA4-4759-8B14-9D4BA9510BE7}" type="presOf" srcId="{311213CE-CBA8-4242-88DE-56FE11E2A5F2}" destId="{12AA304F-6B00-43D0-9B29-937D416C4C88}" srcOrd="0" destOrd="0" presId="urn:microsoft.com/office/officeart/2005/8/layout/bProcess2"/>
    <dgm:cxn modelId="{D5FD4F7B-E83E-4851-9FC2-CBE047DD9DAB}" type="presOf" srcId="{3038CE72-5006-432B-8480-CFA2277C9D8C}" destId="{9DDB4E0A-A92D-46E6-84A4-FEB25B3D144A}" srcOrd="0" destOrd="0" presId="urn:microsoft.com/office/officeart/2005/8/layout/bProcess2"/>
    <dgm:cxn modelId="{6C426C4F-ACA6-4A75-B375-EA479204F3B1}" type="presOf" srcId="{6A70293C-24B4-4061-98C8-B504C6CE8BCA}" destId="{C8455FD0-B728-4209-9F05-D35A5673EC4D}" srcOrd="0" destOrd="0" presId="urn:microsoft.com/office/officeart/2005/8/layout/bProcess2"/>
    <dgm:cxn modelId="{1ECF99D4-DFA8-4046-8A77-BF1E143036E2}" type="presOf" srcId="{53D611EA-D6F6-4E80-A648-6DDB5ACC593D}" destId="{052ECF17-39AD-43B4-BCC5-16FCCCDC8F76}" srcOrd="0" destOrd="0" presId="urn:microsoft.com/office/officeart/2005/8/layout/bProcess2"/>
    <dgm:cxn modelId="{D7E12D56-0C23-4E5C-8286-E8B69FF1802C}" type="presOf" srcId="{4724986A-A3B8-4298-9EBA-8230D0355438}" destId="{9F2920B4-4AA1-4FC2-9573-DED53FB45039}" srcOrd="0" destOrd="0" presId="urn:microsoft.com/office/officeart/2005/8/layout/bProcess2"/>
    <dgm:cxn modelId="{4B80798D-1340-4A42-A56A-D5F0823765C7}" type="presOf" srcId="{A5F77B63-B86C-4212-A7F5-FA0CE6DB46AE}" destId="{57BC51BC-4550-40B0-A457-83805B7E4D6C}" srcOrd="0" destOrd="0" presId="urn:microsoft.com/office/officeart/2005/8/layout/bProcess2"/>
    <dgm:cxn modelId="{471B4D8F-AFE8-4C6C-A5E1-C30D5D2D999A}" type="presOf" srcId="{0C4BA67D-EAB8-4BFF-97FA-334A06D1B157}" destId="{77C279D3-7E89-4CD2-AEC2-4ED92CEF053F}" srcOrd="0" destOrd="0" presId="urn:microsoft.com/office/officeart/2005/8/layout/bProcess2"/>
    <dgm:cxn modelId="{F2A35124-3CF9-4BE0-B7A0-6A68BFCCAC4B}" type="presOf" srcId="{ED9505E8-5E5E-4923-9F98-56C03FF3C6EB}" destId="{841549A5-7BD0-465A-9A6E-CDA0F565E3CD}" srcOrd="0" destOrd="0" presId="urn:microsoft.com/office/officeart/2005/8/layout/bProcess2"/>
    <dgm:cxn modelId="{1CAF85D6-0F22-4FC6-8209-C0DA5BC483EB}" type="presOf" srcId="{C4B219C1-E537-46E2-B3F1-5C3028D8DD45}" destId="{B381B6C5-C3F6-491C-9B06-206456B82681}" srcOrd="0" destOrd="0" presId="urn:microsoft.com/office/officeart/2005/8/layout/bProcess2"/>
    <dgm:cxn modelId="{FEBDC6D7-7195-481E-8C11-2283D934C0DB}" type="presOf" srcId="{F486EBEE-54F5-442B-B630-DF4005977F7D}" destId="{F834747C-0F6B-42A0-970D-226A6B480A96}" srcOrd="0" destOrd="0" presId="urn:microsoft.com/office/officeart/2005/8/layout/bProcess2"/>
    <dgm:cxn modelId="{7A3905C6-BFE2-4B8C-A5E7-5B5FF0570509}" type="presOf" srcId="{27962DB2-F620-423D-B85E-2D676F46C0FD}" destId="{E1A48C6E-0DC7-467F-9BEB-FF166F756666}" srcOrd="0" destOrd="0" presId="urn:microsoft.com/office/officeart/2005/8/layout/bProcess2"/>
    <dgm:cxn modelId="{F58C9DF6-5409-4CD4-82A0-4E12C356502C}" srcId="{81C0D384-1864-4682-BE3E-05438D321D50}" destId="{4724986A-A3B8-4298-9EBA-8230D0355438}" srcOrd="5" destOrd="0" parTransId="{1565E49A-A1A7-4BB0-AEFA-F33845F13CA1}" sibTransId="{3038CE72-5006-432B-8480-CFA2277C9D8C}"/>
    <dgm:cxn modelId="{2C15E357-0BCA-4F6F-9EF3-1FF20125CD71}" type="presOf" srcId="{050D15E2-347F-4A0F-BAA1-2F40EA2A5040}" destId="{1033A6E3-4694-4FF0-8697-F2E0274CD886}" srcOrd="0" destOrd="0" presId="urn:microsoft.com/office/officeart/2005/8/layout/bProcess2"/>
    <dgm:cxn modelId="{E1F10532-2A7B-4FEC-AFE2-BAE3736ECCF7}" srcId="{81C0D384-1864-4682-BE3E-05438D321D50}" destId="{AF9AEAC3-578E-4436-93D4-FC11309A3F0E}" srcOrd="6" destOrd="0" parTransId="{ABC5F79E-D73A-42B1-808F-AD875F1AF320}" sibTransId="{A5F77B63-B86C-4212-A7F5-FA0CE6DB46AE}"/>
    <dgm:cxn modelId="{480F9B39-0EE5-4CAA-B359-22DBF5011D93}" srcId="{81C0D384-1864-4682-BE3E-05438D321D50}" destId="{DCE0214D-3AE9-43CB-B8A2-13C2D63AEFC3}" srcOrd="7" destOrd="0" parTransId="{D5433E58-3C7C-4788-B9E5-B8C0464D06E0}" sibTransId="{C4B219C1-E537-46E2-B3F1-5C3028D8DD45}"/>
    <dgm:cxn modelId="{A669EA88-4984-4539-A0EC-2ACF970FD5E9}" srcId="{81C0D384-1864-4682-BE3E-05438D321D50}" destId="{6A70293C-24B4-4061-98C8-B504C6CE8BCA}" srcOrd="2" destOrd="0" parTransId="{2D67219B-1992-4E43-9C1A-233CD3821F8A}" sibTransId="{311213CE-CBA8-4242-88DE-56FE11E2A5F2}"/>
    <dgm:cxn modelId="{7FA3C1DA-5D0F-4BF2-8FB2-2DB3034E1E4B}" type="presParOf" srcId="{4A6AD4B1-12CF-4A59-9651-A70141D1696C}" destId="{D8FAEF31-226D-4B3E-AEEB-1755936EAE4C}" srcOrd="0" destOrd="0" presId="urn:microsoft.com/office/officeart/2005/8/layout/bProcess2"/>
    <dgm:cxn modelId="{5C66A242-D395-4F21-AB53-DE86F4CD50CA}" type="presParOf" srcId="{4A6AD4B1-12CF-4A59-9651-A70141D1696C}" destId="{1033A6E3-4694-4FF0-8697-F2E0274CD886}" srcOrd="1" destOrd="0" presId="urn:microsoft.com/office/officeart/2005/8/layout/bProcess2"/>
    <dgm:cxn modelId="{1D12034F-81A5-49BE-9AF2-8BE77522EB8A}" type="presParOf" srcId="{4A6AD4B1-12CF-4A59-9651-A70141D1696C}" destId="{AD5A1658-E7A0-4B3C-B79C-4ACF00E239B5}" srcOrd="2" destOrd="0" presId="urn:microsoft.com/office/officeart/2005/8/layout/bProcess2"/>
    <dgm:cxn modelId="{290B1D6D-BC67-4A2F-B598-69AD31BF1EE8}" type="presParOf" srcId="{AD5A1658-E7A0-4B3C-B79C-4ACF00E239B5}" destId="{DC918B00-8B27-4867-8346-AF478170F225}" srcOrd="0" destOrd="0" presId="urn:microsoft.com/office/officeart/2005/8/layout/bProcess2"/>
    <dgm:cxn modelId="{A71D17C4-DAA1-4FF0-A2EC-E7D310863740}" type="presParOf" srcId="{AD5A1658-E7A0-4B3C-B79C-4ACF00E239B5}" destId="{052ECF17-39AD-43B4-BCC5-16FCCCDC8F76}" srcOrd="1" destOrd="0" presId="urn:microsoft.com/office/officeart/2005/8/layout/bProcess2"/>
    <dgm:cxn modelId="{E1225341-FD74-4EA0-8E5E-536B183CCFD9}" type="presParOf" srcId="{4A6AD4B1-12CF-4A59-9651-A70141D1696C}" destId="{E1A48C6E-0DC7-467F-9BEB-FF166F756666}" srcOrd="3" destOrd="0" presId="urn:microsoft.com/office/officeart/2005/8/layout/bProcess2"/>
    <dgm:cxn modelId="{F5AF87BC-AA16-4806-9F75-E23490D51970}" type="presParOf" srcId="{4A6AD4B1-12CF-4A59-9651-A70141D1696C}" destId="{3D5A9500-6D15-4423-8E56-226DB2CB49FE}" srcOrd="4" destOrd="0" presId="urn:microsoft.com/office/officeart/2005/8/layout/bProcess2"/>
    <dgm:cxn modelId="{67BFE5E2-C584-44B3-948E-DFA6F1F27DA9}" type="presParOf" srcId="{3D5A9500-6D15-4423-8E56-226DB2CB49FE}" destId="{56E78543-DD86-4DBE-AD87-B91B2F459F04}" srcOrd="0" destOrd="0" presId="urn:microsoft.com/office/officeart/2005/8/layout/bProcess2"/>
    <dgm:cxn modelId="{620A644A-3DAE-46BC-8DEF-BE1B9F074D9A}" type="presParOf" srcId="{3D5A9500-6D15-4423-8E56-226DB2CB49FE}" destId="{C8455FD0-B728-4209-9F05-D35A5673EC4D}" srcOrd="1" destOrd="0" presId="urn:microsoft.com/office/officeart/2005/8/layout/bProcess2"/>
    <dgm:cxn modelId="{C3517656-C62C-4085-AF8D-ABD86168DC90}" type="presParOf" srcId="{4A6AD4B1-12CF-4A59-9651-A70141D1696C}" destId="{12AA304F-6B00-43D0-9B29-937D416C4C88}" srcOrd="5" destOrd="0" presId="urn:microsoft.com/office/officeart/2005/8/layout/bProcess2"/>
    <dgm:cxn modelId="{203AEA73-408D-479C-8AA5-43AF90376885}" type="presParOf" srcId="{4A6AD4B1-12CF-4A59-9651-A70141D1696C}" destId="{A3CB34D7-A6B2-49F3-9A0B-6210D3CC7E33}" srcOrd="6" destOrd="0" presId="urn:microsoft.com/office/officeart/2005/8/layout/bProcess2"/>
    <dgm:cxn modelId="{356A8EA8-450B-4BB9-B9C5-9834F733EB7D}" type="presParOf" srcId="{A3CB34D7-A6B2-49F3-9A0B-6210D3CC7E33}" destId="{3276C907-DC6D-4B15-9712-802FED41E57B}" srcOrd="0" destOrd="0" presId="urn:microsoft.com/office/officeart/2005/8/layout/bProcess2"/>
    <dgm:cxn modelId="{02FC10FA-EB7F-4898-8A2C-105DAAA1BFCE}" type="presParOf" srcId="{A3CB34D7-A6B2-49F3-9A0B-6210D3CC7E33}" destId="{55C371A1-B7FF-4B82-A0D1-3843CC6F55CB}" srcOrd="1" destOrd="0" presId="urn:microsoft.com/office/officeart/2005/8/layout/bProcess2"/>
    <dgm:cxn modelId="{73F2DEDE-78D0-4631-B3B4-DBEA23A81EB1}" type="presParOf" srcId="{4A6AD4B1-12CF-4A59-9651-A70141D1696C}" destId="{841549A5-7BD0-465A-9A6E-CDA0F565E3CD}" srcOrd="7" destOrd="0" presId="urn:microsoft.com/office/officeart/2005/8/layout/bProcess2"/>
    <dgm:cxn modelId="{A4EA65B0-E3BD-4CB5-B5A5-1994ED11E72F}" type="presParOf" srcId="{4A6AD4B1-12CF-4A59-9651-A70141D1696C}" destId="{85521DEC-1C74-478A-9AF8-27020289ED1D}" srcOrd="8" destOrd="0" presId="urn:microsoft.com/office/officeart/2005/8/layout/bProcess2"/>
    <dgm:cxn modelId="{5653239B-2498-49CB-9672-4CC7B6E6386D}" type="presParOf" srcId="{85521DEC-1C74-478A-9AF8-27020289ED1D}" destId="{4B35F6FC-BD4E-402C-8CB7-D7AE314C364D}" srcOrd="0" destOrd="0" presId="urn:microsoft.com/office/officeart/2005/8/layout/bProcess2"/>
    <dgm:cxn modelId="{7E9EDAF0-23F3-4820-A2EA-A6819B562965}" type="presParOf" srcId="{85521DEC-1C74-478A-9AF8-27020289ED1D}" destId="{6C449FE6-67B6-4C06-8403-98A9F9C37963}" srcOrd="1" destOrd="0" presId="urn:microsoft.com/office/officeart/2005/8/layout/bProcess2"/>
    <dgm:cxn modelId="{5BCB6B1B-4F64-4BBF-AB40-BEFD45008748}" type="presParOf" srcId="{4A6AD4B1-12CF-4A59-9651-A70141D1696C}" destId="{77C279D3-7E89-4CD2-AEC2-4ED92CEF053F}" srcOrd="9" destOrd="0" presId="urn:microsoft.com/office/officeart/2005/8/layout/bProcess2"/>
    <dgm:cxn modelId="{54117480-A3AC-4682-B1E8-6AD559B25018}" type="presParOf" srcId="{4A6AD4B1-12CF-4A59-9651-A70141D1696C}" destId="{BF8F7F9D-9C1E-4086-8043-2805F4C64526}" srcOrd="10" destOrd="0" presId="urn:microsoft.com/office/officeart/2005/8/layout/bProcess2"/>
    <dgm:cxn modelId="{E598C5A8-7B78-4323-8B59-EC099D06835D}" type="presParOf" srcId="{BF8F7F9D-9C1E-4086-8043-2805F4C64526}" destId="{E66C38CD-1B40-498B-B6E6-F6AC5351248B}" srcOrd="0" destOrd="0" presId="urn:microsoft.com/office/officeart/2005/8/layout/bProcess2"/>
    <dgm:cxn modelId="{DD66ADF3-099F-4AB4-9722-4CD33F873D6B}" type="presParOf" srcId="{BF8F7F9D-9C1E-4086-8043-2805F4C64526}" destId="{9F2920B4-4AA1-4FC2-9573-DED53FB45039}" srcOrd="1" destOrd="0" presId="urn:microsoft.com/office/officeart/2005/8/layout/bProcess2"/>
    <dgm:cxn modelId="{06EDCE98-9E64-4514-9101-C4D7FE47BBEB}" type="presParOf" srcId="{4A6AD4B1-12CF-4A59-9651-A70141D1696C}" destId="{9DDB4E0A-A92D-46E6-84A4-FEB25B3D144A}" srcOrd="11" destOrd="0" presId="urn:microsoft.com/office/officeart/2005/8/layout/bProcess2"/>
    <dgm:cxn modelId="{DAA33767-3DF8-4CAF-ABD7-71387546333C}" type="presParOf" srcId="{4A6AD4B1-12CF-4A59-9651-A70141D1696C}" destId="{445AED85-D5E9-40F8-B4C7-6695EDB4A671}" srcOrd="12" destOrd="0" presId="urn:microsoft.com/office/officeart/2005/8/layout/bProcess2"/>
    <dgm:cxn modelId="{601C77CE-40FA-4022-86F4-AB38451A7226}" type="presParOf" srcId="{445AED85-D5E9-40F8-B4C7-6695EDB4A671}" destId="{EEECAC16-497E-4439-955D-213D65DFC9A2}" srcOrd="0" destOrd="0" presId="urn:microsoft.com/office/officeart/2005/8/layout/bProcess2"/>
    <dgm:cxn modelId="{633ACF8D-9EC8-4E57-A2CB-F7191AA99AFF}" type="presParOf" srcId="{445AED85-D5E9-40F8-B4C7-6695EDB4A671}" destId="{D6B6E84E-EF5A-44A0-A59E-299F59104E21}" srcOrd="1" destOrd="0" presId="urn:microsoft.com/office/officeart/2005/8/layout/bProcess2"/>
    <dgm:cxn modelId="{B583F25D-C137-4128-B26D-1E4B54738FCB}" type="presParOf" srcId="{4A6AD4B1-12CF-4A59-9651-A70141D1696C}" destId="{57BC51BC-4550-40B0-A457-83805B7E4D6C}" srcOrd="13" destOrd="0" presId="urn:microsoft.com/office/officeart/2005/8/layout/bProcess2"/>
    <dgm:cxn modelId="{7F2138D6-A66A-49D6-9295-5BF88281ABF1}" type="presParOf" srcId="{4A6AD4B1-12CF-4A59-9651-A70141D1696C}" destId="{EE364265-5124-48D4-8E2E-A237018A3DDE}" srcOrd="14" destOrd="0" presId="urn:microsoft.com/office/officeart/2005/8/layout/bProcess2"/>
    <dgm:cxn modelId="{5A1724F2-A1D2-471A-8111-0CFBF94C29BF}" type="presParOf" srcId="{EE364265-5124-48D4-8E2E-A237018A3DDE}" destId="{D4D25C07-BC36-4F6D-A1FD-F7B8A999C9A4}" srcOrd="0" destOrd="0" presId="urn:microsoft.com/office/officeart/2005/8/layout/bProcess2"/>
    <dgm:cxn modelId="{600F4FDE-BDEE-4F29-92B9-F2926511ADA5}" type="presParOf" srcId="{EE364265-5124-48D4-8E2E-A237018A3DDE}" destId="{02C5830E-8D3D-4D67-9D9B-BAA8DEF6835F}" srcOrd="1" destOrd="0" presId="urn:microsoft.com/office/officeart/2005/8/layout/bProcess2"/>
    <dgm:cxn modelId="{851B0F99-CE6B-4B01-BF09-C992CF990D47}" type="presParOf" srcId="{4A6AD4B1-12CF-4A59-9651-A70141D1696C}" destId="{B381B6C5-C3F6-491C-9B06-206456B82681}" srcOrd="15" destOrd="0" presId="urn:microsoft.com/office/officeart/2005/8/layout/bProcess2"/>
    <dgm:cxn modelId="{0BF5448F-4615-4F00-8040-EA79215ACEA5}" type="presParOf" srcId="{4A6AD4B1-12CF-4A59-9651-A70141D1696C}" destId="{F834747C-0F6B-42A0-970D-226A6B480A96}" srcOrd="16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510D001-C51E-4DB2-A78A-5FED56BBDBC1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06B4EAE-32A8-4B9C-866A-46A12372DD64}">
      <dgm:prSet phldrT="[Text]"/>
      <dgm:spPr/>
      <dgm:t>
        <a:bodyPr/>
        <a:lstStyle/>
        <a:p>
          <a:r>
            <a:rPr lang="el-GR" dirty="0"/>
            <a:t>Συντελεστής όρου φθοράς</a:t>
          </a:r>
          <a:endParaRPr lang="en-US" dirty="0"/>
        </a:p>
      </dgm:t>
    </dgm:pt>
    <dgm:pt modelId="{139C494C-A43C-4579-8D24-80943CE4652D}" type="parTrans" cxnId="{35E51D12-FC87-42BB-89F2-C77432E90E61}">
      <dgm:prSet/>
      <dgm:spPr/>
      <dgm:t>
        <a:bodyPr/>
        <a:lstStyle/>
        <a:p>
          <a:endParaRPr lang="en-US"/>
        </a:p>
      </dgm:t>
    </dgm:pt>
    <dgm:pt modelId="{25C74BCE-914C-4541-AFEE-48D1F8015623}" type="sibTrans" cxnId="{35E51D12-FC87-42BB-89F2-C77432E90E61}">
      <dgm:prSet/>
      <dgm:spPr/>
      <dgm:t>
        <a:bodyPr/>
        <a:lstStyle/>
        <a:p>
          <a:endParaRPr lang="en-US"/>
        </a:p>
      </dgm:t>
    </dgm:pt>
    <dgm:pt modelId="{B59DCCE1-EC05-4E63-9866-A18B5F153C31}">
      <dgm:prSet phldrT="[Text]"/>
      <dgm:spPr/>
      <dgm:t>
        <a:bodyPr/>
        <a:lstStyle/>
        <a:p>
          <a:r>
            <a:rPr lang="el-GR" dirty="0"/>
            <a:t>0.1,</a:t>
          </a:r>
          <a:r>
            <a:rPr lang="en-US" dirty="0"/>
            <a:t>…,</a:t>
          </a:r>
          <a:r>
            <a:rPr lang="el-GR" dirty="0"/>
            <a:t>0.9</a:t>
          </a:r>
          <a:endParaRPr lang="en-US" dirty="0"/>
        </a:p>
      </dgm:t>
    </dgm:pt>
    <dgm:pt modelId="{C371BB61-E905-48D0-9D80-D23145CE9B97}" type="parTrans" cxnId="{07396D95-B6AA-483B-90C2-29A2AE1F67BB}">
      <dgm:prSet/>
      <dgm:spPr/>
      <dgm:t>
        <a:bodyPr/>
        <a:lstStyle/>
        <a:p>
          <a:endParaRPr lang="en-US"/>
        </a:p>
      </dgm:t>
    </dgm:pt>
    <dgm:pt modelId="{A39BF4E9-AD1E-49A8-9475-4A6E0D0338FE}" type="sibTrans" cxnId="{07396D95-B6AA-483B-90C2-29A2AE1F67BB}">
      <dgm:prSet/>
      <dgm:spPr/>
      <dgm:t>
        <a:bodyPr/>
        <a:lstStyle/>
        <a:p>
          <a:endParaRPr lang="en-US"/>
        </a:p>
      </dgm:t>
    </dgm:pt>
    <dgm:pt modelId="{CCFC7930-3C44-4037-8955-5B13335276D0}">
      <dgm:prSet phldrT="[Text]"/>
      <dgm:spPr/>
      <dgm:t>
        <a:bodyPr/>
        <a:lstStyle/>
        <a:p>
          <a:r>
            <a:rPr lang="el-GR" dirty="0"/>
            <a:t>Συντελεστής όρου καθυστέρησης</a:t>
          </a:r>
          <a:endParaRPr lang="en-US" dirty="0"/>
        </a:p>
      </dgm:t>
    </dgm:pt>
    <dgm:pt modelId="{9EFFA5F2-BE5D-47A0-8BFF-D6BD17479933}" type="parTrans" cxnId="{F65A94AA-F8BD-4C9C-8551-6522EF3ADFB1}">
      <dgm:prSet/>
      <dgm:spPr/>
      <dgm:t>
        <a:bodyPr/>
        <a:lstStyle/>
        <a:p>
          <a:endParaRPr lang="en-US"/>
        </a:p>
      </dgm:t>
    </dgm:pt>
    <dgm:pt modelId="{4810579B-A64C-458A-AEE5-90FA048F1F34}" type="sibTrans" cxnId="{F65A94AA-F8BD-4C9C-8551-6522EF3ADFB1}">
      <dgm:prSet/>
      <dgm:spPr/>
      <dgm:t>
        <a:bodyPr/>
        <a:lstStyle/>
        <a:p>
          <a:endParaRPr lang="en-US"/>
        </a:p>
      </dgm:t>
    </dgm:pt>
    <dgm:pt modelId="{A85AA5A6-15FA-4BCA-9480-E455656FEC78}">
      <dgm:prSet phldrT="[Text]"/>
      <dgm:spPr/>
      <dgm:t>
        <a:bodyPr/>
        <a:lstStyle/>
        <a:p>
          <a:r>
            <a:rPr lang="el-GR" dirty="0"/>
            <a:t>0.</a:t>
          </a:r>
          <a:r>
            <a:rPr lang="en-US" dirty="0"/>
            <a:t>9</a:t>
          </a:r>
          <a:r>
            <a:rPr lang="el-GR" dirty="0"/>
            <a:t>,</a:t>
          </a:r>
          <a:r>
            <a:rPr lang="en-US" dirty="0"/>
            <a:t>…,</a:t>
          </a:r>
          <a:r>
            <a:rPr lang="el-GR" dirty="0"/>
            <a:t>0.</a:t>
          </a:r>
          <a:r>
            <a:rPr lang="en-US" dirty="0"/>
            <a:t>1</a:t>
          </a:r>
        </a:p>
      </dgm:t>
    </dgm:pt>
    <dgm:pt modelId="{F341C039-F8DD-4D85-A640-4B27A03C711B}" type="parTrans" cxnId="{5DE3537E-5EEE-4D61-9D3D-462FBA30607D}">
      <dgm:prSet/>
      <dgm:spPr/>
      <dgm:t>
        <a:bodyPr/>
        <a:lstStyle/>
        <a:p>
          <a:endParaRPr lang="en-US"/>
        </a:p>
      </dgm:t>
    </dgm:pt>
    <dgm:pt modelId="{468AF957-924C-4420-A07F-B3B732082BFA}" type="sibTrans" cxnId="{5DE3537E-5EEE-4D61-9D3D-462FBA30607D}">
      <dgm:prSet/>
      <dgm:spPr/>
      <dgm:t>
        <a:bodyPr/>
        <a:lstStyle/>
        <a:p>
          <a:endParaRPr lang="en-US"/>
        </a:p>
      </dgm:t>
    </dgm:pt>
    <dgm:pt modelId="{F612C106-2916-4EA7-8070-CD70CDBA0534}" type="pres">
      <dgm:prSet presAssocID="{7510D001-C51E-4DB2-A78A-5FED56BBDBC1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91F16C0-DF7B-4090-B716-556FA9DEA2C6}" type="pres">
      <dgm:prSet presAssocID="{906B4EAE-32A8-4B9C-866A-46A12372DD64}" presName="horFlow" presStyleCnt="0"/>
      <dgm:spPr/>
    </dgm:pt>
    <dgm:pt modelId="{587296A6-7F71-41D9-BE5A-095D918183DA}" type="pres">
      <dgm:prSet presAssocID="{906B4EAE-32A8-4B9C-866A-46A12372DD64}" presName="bigChev" presStyleLbl="node1" presStyleIdx="0" presStyleCnt="2"/>
      <dgm:spPr/>
      <dgm:t>
        <a:bodyPr/>
        <a:lstStyle/>
        <a:p>
          <a:endParaRPr lang="en-US"/>
        </a:p>
      </dgm:t>
    </dgm:pt>
    <dgm:pt modelId="{6BEE09BD-6748-40A8-AC92-BADCC2EC5E2F}" type="pres">
      <dgm:prSet presAssocID="{C371BB61-E905-48D0-9D80-D23145CE9B97}" presName="parTrans" presStyleCnt="0"/>
      <dgm:spPr/>
    </dgm:pt>
    <dgm:pt modelId="{23D73FF0-D478-4213-A6DC-5B771B5E5E75}" type="pres">
      <dgm:prSet presAssocID="{B59DCCE1-EC05-4E63-9866-A18B5F153C31}" presName="node" presStyleLbl="alignAccFollowNode1" presStyleIdx="0" presStyleCnt="2" custScaleX="135689" custScaleY="1619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B9FFF2-F15D-49E7-B338-035712DC6090}" type="pres">
      <dgm:prSet presAssocID="{A39BF4E9-AD1E-49A8-9475-4A6E0D0338FE}" presName="sibTrans" presStyleCnt="0"/>
      <dgm:spPr/>
    </dgm:pt>
    <dgm:pt modelId="{E7659C76-85E1-4CFD-B84E-A89A03F235E8}" type="pres">
      <dgm:prSet presAssocID="{A85AA5A6-15FA-4BCA-9480-E455656FEC78}" presName="node" presStyleLbl="alignAccFollowNode1" presStyleIdx="1" presStyleCnt="2" custScaleX="135689" custScaleY="161917" custLinFactX="-100000" custLinFactY="69450" custLinFactNeighborX="-163728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7D332F-CD4D-4531-92B4-8429EBBB0E7B}" type="pres">
      <dgm:prSet presAssocID="{906B4EAE-32A8-4B9C-866A-46A12372DD64}" presName="vSp" presStyleCnt="0"/>
      <dgm:spPr/>
    </dgm:pt>
    <dgm:pt modelId="{66D11D0C-FA39-40D0-B5DC-7509ED89CC3D}" type="pres">
      <dgm:prSet presAssocID="{CCFC7930-3C44-4037-8955-5B13335276D0}" presName="horFlow" presStyleCnt="0"/>
      <dgm:spPr/>
    </dgm:pt>
    <dgm:pt modelId="{18CFF5D7-C123-46B3-B483-18C405E806BC}" type="pres">
      <dgm:prSet presAssocID="{CCFC7930-3C44-4037-8955-5B13335276D0}" presName="bigChev" presStyleLbl="node1" presStyleIdx="1" presStyleCnt="2"/>
      <dgm:spPr/>
      <dgm:t>
        <a:bodyPr/>
        <a:lstStyle/>
        <a:p>
          <a:endParaRPr lang="en-US"/>
        </a:p>
      </dgm:t>
    </dgm:pt>
  </dgm:ptLst>
  <dgm:cxnLst>
    <dgm:cxn modelId="{5AFA5916-6579-4E47-ACC6-EA329F04EFA8}" type="presOf" srcId="{A85AA5A6-15FA-4BCA-9480-E455656FEC78}" destId="{E7659C76-85E1-4CFD-B84E-A89A03F235E8}" srcOrd="0" destOrd="0" presId="urn:microsoft.com/office/officeart/2005/8/layout/lProcess3"/>
    <dgm:cxn modelId="{2FAE92CD-D808-45BA-AFFC-424CEF8E72E2}" type="presOf" srcId="{7510D001-C51E-4DB2-A78A-5FED56BBDBC1}" destId="{F612C106-2916-4EA7-8070-CD70CDBA0534}" srcOrd="0" destOrd="0" presId="urn:microsoft.com/office/officeart/2005/8/layout/lProcess3"/>
    <dgm:cxn modelId="{07396D95-B6AA-483B-90C2-29A2AE1F67BB}" srcId="{906B4EAE-32A8-4B9C-866A-46A12372DD64}" destId="{B59DCCE1-EC05-4E63-9866-A18B5F153C31}" srcOrd="0" destOrd="0" parTransId="{C371BB61-E905-48D0-9D80-D23145CE9B97}" sibTransId="{A39BF4E9-AD1E-49A8-9475-4A6E0D0338FE}"/>
    <dgm:cxn modelId="{5DE3537E-5EEE-4D61-9D3D-462FBA30607D}" srcId="{906B4EAE-32A8-4B9C-866A-46A12372DD64}" destId="{A85AA5A6-15FA-4BCA-9480-E455656FEC78}" srcOrd="1" destOrd="0" parTransId="{F341C039-F8DD-4D85-A640-4B27A03C711B}" sibTransId="{468AF957-924C-4420-A07F-B3B732082BFA}"/>
    <dgm:cxn modelId="{35E51D12-FC87-42BB-89F2-C77432E90E61}" srcId="{7510D001-C51E-4DB2-A78A-5FED56BBDBC1}" destId="{906B4EAE-32A8-4B9C-866A-46A12372DD64}" srcOrd="0" destOrd="0" parTransId="{139C494C-A43C-4579-8D24-80943CE4652D}" sibTransId="{25C74BCE-914C-4541-AFEE-48D1F8015623}"/>
    <dgm:cxn modelId="{F8A27CF8-A881-4BA2-95A6-F31423654653}" type="presOf" srcId="{906B4EAE-32A8-4B9C-866A-46A12372DD64}" destId="{587296A6-7F71-41D9-BE5A-095D918183DA}" srcOrd="0" destOrd="0" presId="urn:microsoft.com/office/officeart/2005/8/layout/lProcess3"/>
    <dgm:cxn modelId="{C7B2DA57-8BAD-4364-BDCA-0C4EA0CE14E3}" type="presOf" srcId="{CCFC7930-3C44-4037-8955-5B13335276D0}" destId="{18CFF5D7-C123-46B3-B483-18C405E806BC}" srcOrd="0" destOrd="0" presId="urn:microsoft.com/office/officeart/2005/8/layout/lProcess3"/>
    <dgm:cxn modelId="{F65A94AA-F8BD-4C9C-8551-6522EF3ADFB1}" srcId="{7510D001-C51E-4DB2-A78A-5FED56BBDBC1}" destId="{CCFC7930-3C44-4037-8955-5B13335276D0}" srcOrd="1" destOrd="0" parTransId="{9EFFA5F2-BE5D-47A0-8BFF-D6BD17479933}" sibTransId="{4810579B-A64C-458A-AEE5-90FA048F1F34}"/>
    <dgm:cxn modelId="{2223115C-9AC3-44BB-ACF0-04BEB6912643}" type="presOf" srcId="{B59DCCE1-EC05-4E63-9866-A18B5F153C31}" destId="{23D73FF0-D478-4213-A6DC-5B771B5E5E75}" srcOrd="0" destOrd="0" presId="urn:microsoft.com/office/officeart/2005/8/layout/lProcess3"/>
    <dgm:cxn modelId="{6D5B0FBF-B9AF-4054-B749-D41CD414DB94}" type="presParOf" srcId="{F612C106-2916-4EA7-8070-CD70CDBA0534}" destId="{191F16C0-DF7B-4090-B716-556FA9DEA2C6}" srcOrd="0" destOrd="0" presId="urn:microsoft.com/office/officeart/2005/8/layout/lProcess3"/>
    <dgm:cxn modelId="{D1503A9D-1AAA-40B9-B01E-2EDE1EB59D8A}" type="presParOf" srcId="{191F16C0-DF7B-4090-B716-556FA9DEA2C6}" destId="{587296A6-7F71-41D9-BE5A-095D918183DA}" srcOrd="0" destOrd="0" presId="urn:microsoft.com/office/officeart/2005/8/layout/lProcess3"/>
    <dgm:cxn modelId="{B16BE9F9-0A47-466E-971D-3038DA554880}" type="presParOf" srcId="{191F16C0-DF7B-4090-B716-556FA9DEA2C6}" destId="{6BEE09BD-6748-40A8-AC92-BADCC2EC5E2F}" srcOrd="1" destOrd="0" presId="urn:microsoft.com/office/officeart/2005/8/layout/lProcess3"/>
    <dgm:cxn modelId="{34796B06-52A2-46FB-986B-AC2CB39FC2C0}" type="presParOf" srcId="{191F16C0-DF7B-4090-B716-556FA9DEA2C6}" destId="{23D73FF0-D478-4213-A6DC-5B771B5E5E75}" srcOrd="2" destOrd="0" presId="urn:microsoft.com/office/officeart/2005/8/layout/lProcess3"/>
    <dgm:cxn modelId="{7E7DE1D2-1DD3-4D59-8554-F3958AB0A9C6}" type="presParOf" srcId="{191F16C0-DF7B-4090-B716-556FA9DEA2C6}" destId="{59B9FFF2-F15D-49E7-B338-035712DC6090}" srcOrd="3" destOrd="0" presId="urn:microsoft.com/office/officeart/2005/8/layout/lProcess3"/>
    <dgm:cxn modelId="{46D59B6F-7E0D-4A5E-BC13-8CD3BCBAF1FB}" type="presParOf" srcId="{191F16C0-DF7B-4090-B716-556FA9DEA2C6}" destId="{E7659C76-85E1-4CFD-B84E-A89A03F235E8}" srcOrd="4" destOrd="0" presId="urn:microsoft.com/office/officeart/2005/8/layout/lProcess3"/>
    <dgm:cxn modelId="{2CFCD8DA-CC5D-4AE5-913F-F2C02BF7C97E}" type="presParOf" srcId="{F612C106-2916-4EA7-8070-CD70CDBA0534}" destId="{787D332F-CD4D-4531-92B4-8429EBBB0E7B}" srcOrd="1" destOrd="0" presId="urn:microsoft.com/office/officeart/2005/8/layout/lProcess3"/>
    <dgm:cxn modelId="{864BE51D-7C81-4BD7-894D-D12CB99CAB70}" type="presParOf" srcId="{F612C106-2916-4EA7-8070-CD70CDBA0534}" destId="{66D11D0C-FA39-40D0-B5DC-7509ED89CC3D}" srcOrd="2" destOrd="0" presId="urn:microsoft.com/office/officeart/2005/8/layout/lProcess3"/>
    <dgm:cxn modelId="{45E2FB82-71EC-4E30-92D0-FDE15E1239CB}" type="presParOf" srcId="{66D11D0C-FA39-40D0-B5DC-7509ED89CC3D}" destId="{18CFF5D7-C123-46B3-B483-18C405E806BC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959A7E6-899A-4F5E-AF4C-5A25637FCC40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4B784C-BEC7-43C0-8D22-DEBE7ADFC219}">
      <dgm:prSet phldrT="[Text]" custT="1"/>
      <dgm:spPr/>
      <dgm:t>
        <a:bodyPr/>
        <a:lstStyle/>
        <a:p>
          <a:pPr algn="l"/>
          <a:r>
            <a:rPr lang="el-GR" sz="2000" dirty="0">
              <a:solidFill>
                <a:schemeClr val="tx1"/>
              </a:solidFill>
            </a:rPr>
            <a:t>Υποδιπλασιασμός</a:t>
          </a:r>
          <a:r>
            <a:rPr lang="el-GR" sz="2400" dirty="0">
              <a:solidFill>
                <a:schemeClr val="tx1"/>
              </a:solidFill>
            </a:rPr>
            <a:t> </a:t>
          </a:r>
          <a:r>
            <a:rPr lang="en-US" sz="2000" dirty="0">
              <a:solidFill>
                <a:schemeClr val="tx1"/>
              </a:solidFill>
            </a:rPr>
            <a:t>U</a:t>
          </a:r>
          <a:r>
            <a:rPr lang="el-GR" sz="1050" dirty="0">
              <a:solidFill>
                <a:schemeClr val="tx1"/>
              </a:solidFill>
            </a:rPr>
            <a:t>διάνυσης</a:t>
          </a:r>
          <a:endParaRPr lang="en-US" sz="1050" dirty="0">
            <a:solidFill>
              <a:schemeClr val="tx1"/>
            </a:solidFill>
          </a:endParaRPr>
        </a:p>
      </dgm:t>
    </dgm:pt>
    <dgm:pt modelId="{805096F0-90C8-4D44-AD2A-124E487EDAED}" type="parTrans" cxnId="{C7B429C8-9F75-4FA7-850F-7D95E129E8E4}">
      <dgm:prSet/>
      <dgm:spPr/>
      <dgm:t>
        <a:bodyPr/>
        <a:lstStyle/>
        <a:p>
          <a:endParaRPr lang="en-US"/>
        </a:p>
      </dgm:t>
    </dgm:pt>
    <dgm:pt modelId="{DCB392AA-D309-46C1-80AE-CB0D48B2430E}" type="sibTrans" cxnId="{C7B429C8-9F75-4FA7-850F-7D95E129E8E4}">
      <dgm:prSet/>
      <dgm:spPr/>
      <dgm:t>
        <a:bodyPr/>
        <a:lstStyle/>
        <a:p>
          <a:endParaRPr lang="en-US"/>
        </a:p>
      </dgm:t>
    </dgm:pt>
    <dgm:pt modelId="{A433C44E-A367-4CDC-B66E-E1B82BD356C5}">
      <dgm:prSet phldrT="[Text]" custT="1"/>
      <dgm:spPr/>
      <dgm:t>
        <a:bodyPr/>
        <a:lstStyle/>
        <a:p>
          <a:r>
            <a:rPr lang="el-GR" sz="2000" dirty="0">
              <a:solidFill>
                <a:schemeClr val="tx1"/>
              </a:solidFill>
            </a:rPr>
            <a:t>Υποτριπλασιασμός</a:t>
          </a:r>
          <a:r>
            <a:rPr lang="en-US" sz="2000" dirty="0">
              <a:solidFill>
                <a:schemeClr val="tx1"/>
              </a:solidFill>
            </a:rPr>
            <a:t> U</a:t>
          </a:r>
          <a:r>
            <a:rPr lang="el-GR" sz="1050" dirty="0" smtClean="0">
              <a:solidFill>
                <a:schemeClr val="tx1"/>
              </a:solidFill>
            </a:rPr>
            <a:t>διάνυσης</a:t>
          </a:r>
          <a:endParaRPr lang="en-US" sz="1050" dirty="0">
            <a:solidFill>
              <a:schemeClr val="tx1"/>
            </a:solidFill>
          </a:endParaRPr>
        </a:p>
      </dgm:t>
    </dgm:pt>
    <dgm:pt modelId="{043ADB43-A1EF-4E44-BEC5-AEF17B0968A1}" type="parTrans" cxnId="{CA475F89-B802-464C-8367-78A48C1CE648}">
      <dgm:prSet/>
      <dgm:spPr/>
      <dgm:t>
        <a:bodyPr/>
        <a:lstStyle/>
        <a:p>
          <a:endParaRPr lang="en-US"/>
        </a:p>
      </dgm:t>
    </dgm:pt>
    <dgm:pt modelId="{74530536-A72C-4409-A284-42C751D0DF27}" type="sibTrans" cxnId="{CA475F89-B802-464C-8367-78A48C1CE648}">
      <dgm:prSet/>
      <dgm:spPr/>
      <dgm:t>
        <a:bodyPr/>
        <a:lstStyle/>
        <a:p>
          <a:endParaRPr lang="en-US"/>
        </a:p>
      </dgm:t>
    </dgm:pt>
    <dgm:pt modelId="{4054F704-198F-48AB-BDB3-1A691B9C758B}">
      <dgm:prSet phldrT="[Text]" custT="1"/>
      <dgm:spPr/>
      <dgm:t>
        <a:bodyPr/>
        <a:lstStyle/>
        <a:p>
          <a:pPr algn="l"/>
          <a:r>
            <a:rPr lang="el-GR" sz="2000" dirty="0" smtClean="0">
              <a:solidFill>
                <a:schemeClr val="tx1"/>
              </a:solidFill>
            </a:rPr>
            <a:t>Υποτετραπλασιασμός </a:t>
          </a:r>
          <a:r>
            <a:rPr lang="en-US" sz="2000" dirty="0" smtClean="0">
              <a:solidFill>
                <a:schemeClr val="tx1"/>
              </a:solidFill>
            </a:rPr>
            <a:t>U</a:t>
          </a:r>
          <a:r>
            <a:rPr lang="el-GR" sz="1050" dirty="0">
              <a:solidFill>
                <a:schemeClr val="tx1"/>
              </a:solidFill>
            </a:rPr>
            <a:t>διάνυσης</a:t>
          </a:r>
          <a:endParaRPr lang="en-US" sz="1050" dirty="0">
            <a:solidFill>
              <a:schemeClr val="tx1"/>
            </a:solidFill>
          </a:endParaRPr>
        </a:p>
      </dgm:t>
    </dgm:pt>
    <dgm:pt modelId="{3DE0A3A5-7CB3-49BA-8AFB-2F7393F3E24F}" type="parTrans" cxnId="{34C753C8-6E9F-4CE9-BCA6-9A5D8DDF0142}">
      <dgm:prSet/>
      <dgm:spPr/>
      <dgm:t>
        <a:bodyPr/>
        <a:lstStyle/>
        <a:p>
          <a:endParaRPr lang="en-US"/>
        </a:p>
      </dgm:t>
    </dgm:pt>
    <dgm:pt modelId="{49EC93C7-8A58-4EBF-9FB7-BB5B21693DDC}" type="sibTrans" cxnId="{34C753C8-6E9F-4CE9-BCA6-9A5D8DDF0142}">
      <dgm:prSet/>
      <dgm:spPr/>
      <dgm:t>
        <a:bodyPr/>
        <a:lstStyle/>
        <a:p>
          <a:endParaRPr lang="en-US"/>
        </a:p>
      </dgm:t>
    </dgm:pt>
    <dgm:pt modelId="{CAC3FEDA-16C4-4F11-821E-D409090C2D96}">
      <dgm:prSet/>
      <dgm:spPr/>
      <dgm:t>
        <a:bodyPr/>
        <a:lstStyle/>
        <a:p>
          <a:endParaRPr lang="en-US"/>
        </a:p>
      </dgm:t>
    </dgm:pt>
    <dgm:pt modelId="{8A580FD9-537E-49ED-9FF3-1A895E7D6788}" type="parTrans" cxnId="{2DB57F46-1F57-433D-A206-F0E8848C2F5A}">
      <dgm:prSet/>
      <dgm:spPr/>
      <dgm:t>
        <a:bodyPr/>
        <a:lstStyle/>
        <a:p>
          <a:endParaRPr lang="en-US"/>
        </a:p>
      </dgm:t>
    </dgm:pt>
    <dgm:pt modelId="{3C6E80A1-0CB6-470E-B0A8-A4526F9C6A42}" type="sibTrans" cxnId="{2DB57F46-1F57-433D-A206-F0E8848C2F5A}">
      <dgm:prSet/>
      <dgm:spPr/>
      <dgm:t>
        <a:bodyPr/>
        <a:lstStyle/>
        <a:p>
          <a:endParaRPr lang="en-US"/>
        </a:p>
      </dgm:t>
    </dgm:pt>
    <dgm:pt modelId="{7EACFA7D-7C4A-4208-8841-D26DFECC5E63}">
      <dgm:prSet phldrT="[Text]"/>
      <dgm:spPr/>
      <dgm:t>
        <a:bodyPr/>
        <a:lstStyle/>
        <a:p>
          <a:r>
            <a:rPr lang="el-GR" dirty="0">
              <a:solidFill>
                <a:schemeClr val="tx1"/>
              </a:solidFill>
            </a:rPr>
            <a:t>Τόσο πιο άμεση η επισκευή των τμημάτων της γραμμής 2</a:t>
          </a:r>
          <a:endParaRPr lang="en-US" dirty="0">
            <a:solidFill>
              <a:schemeClr val="tx1"/>
            </a:solidFill>
          </a:endParaRPr>
        </a:p>
      </dgm:t>
    </dgm:pt>
    <dgm:pt modelId="{391E60EF-FCB4-4CE9-9E3E-17A6DF4CFBC0}" type="sibTrans" cxnId="{631BBE36-014B-4F2A-993B-B705ABD072E8}">
      <dgm:prSet/>
      <dgm:spPr/>
      <dgm:t>
        <a:bodyPr/>
        <a:lstStyle/>
        <a:p>
          <a:endParaRPr lang="en-US"/>
        </a:p>
      </dgm:t>
    </dgm:pt>
    <dgm:pt modelId="{FF4608DB-684F-4E92-802E-3BA52FDDFB67}" type="parTrans" cxnId="{631BBE36-014B-4F2A-993B-B705ABD072E8}">
      <dgm:prSet/>
      <dgm:spPr/>
      <dgm:t>
        <a:bodyPr/>
        <a:lstStyle/>
        <a:p>
          <a:endParaRPr lang="en-US"/>
        </a:p>
      </dgm:t>
    </dgm:pt>
    <dgm:pt modelId="{16879E37-877A-48ED-A53B-E17D3BB50AAA}" type="pres">
      <dgm:prSet presAssocID="{6959A7E6-899A-4F5E-AF4C-5A25637FCC40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en-US"/>
        </a:p>
      </dgm:t>
    </dgm:pt>
    <dgm:pt modelId="{CBDAC82A-7DA4-47C0-AD9E-D33FB98F0AF8}" type="pres">
      <dgm:prSet presAssocID="{6959A7E6-899A-4F5E-AF4C-5A25637FCC40}" presName="arrowNode" presStyleLbl="node1" presStyleIdx="0" presStyleCnt="1" custLinFactNeighborX="-248" custLinFactNeighborY="-959"/>
      <dgm:spPr/>
    </dgm:pt>
    <dgm:pt modelId="{AD3B42F5-6412-4A42-8D05-C2FC9AB96222}" type="pres">
      <dgm:prSet presAssocID="{B44B784C-BEC7-43C0-8D22-DEBE7ADFC219}" presName="txNode1" presStyleLbl="revTx" presStyleIdx="0" presStyleCnt="5" custScaleX="137662" custLinFactNeighborX="61228" custLinFactNeighborY="110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A0903F-73D2-4814-AFF7-9E720B202A4D}" type="pres">
      <dgm:prSet presAssocID="{A433C44E-A367-4CDC-B66E-E1B82BD356C5}" presName="txNode2" presStyleLbl="revTx" presStyleIdx="1" presStyleCnt="5" custScaleX="116557" custScaleY="45431" custLinFactNeighborX="14165" custLinFactNeighborY="270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3F8F82-CDB3-4CB8-8126-6165D2FF3D3A}" type="pres">
      <dgm:prSet presAssocID="{74530536-A72C-4409-A284-42C751D0DF27}" presName="dotNode2" presStyleCnt="0"/>
      <dgm:spPr/>
    </dgm:pt>
    <dgm:pt modelId="{9CBC78BB-D17D-4251-B1F3-C4DA9D97434E}" type="pres">
      <dgm:prSet presAssocID="{74530536-A72C-4409-A284-42C751D0DF27}" presName="dotRepeatNode" presStyleLbl="fgShp" presStyleIdx="0" presStyleCnt="3" custLinFactX="-400095" custLinFactY="-200000" custLinFactNeighborX="-500000" custLinFactNeighborY="-214043"/>
      <dgm:spPr/>
      <dgm:t>
        <a:bodyPr/>
        <a:lstStyle/>
        <a:p>
          <a:endParaRPr lang="en-US"/>
        </a:p>
      </dgm:t>
    </dgm:pt>
    <dgm:pt modelId="{771AD110-AF6B-40BD-A3E2-8B3BE807663A}" type="pres">
      <dgm:prSet presAssocID="{CAC3FEDA-16C4-4F11-821E-D409090C2D96}" presName="txNode3" presStyleLbl="revTx" presStyleIdx="2" presStyleCnt="5" custLinFactNeighborX="-12647" custLinFactNeighborY="-373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67B7DF-B867-43E6-8FFF-0619E00F5744}" type="pres">
      <dgm:prSet presAssocID="{3C6E80A1-0CB6-470E-B0A8-A4526F9C6A42}" presName="dotNode3" presStyleCnt="0"/>
      <dgm:spPr/>
    </dgm:pt>
    <dgm:pt modelId="{BF5FD05C-C638-4F3D-BC48-B126B514BDCA}" type="pres">
      <dgm:prSet presAssocID="{3C6E80A1-0CB6-470E-B0A8-A4526F9C6A42}" presName="dotRepeatNode" presStyleLbl="fgShp" presStyleIdx="1" presStyleCnt="3" custLinFactX="-100000" custLinFactY="-100000" custLinFactNeighborX="-121479" custLinFactNeighborY="-101566"/>
      <dgm:spPr/>
      <dgm:t>
        <a:bodyPr/>
        <a:lstStyle/>
        <a:p>
          <a:endParaRPr lang="en-US"/>
        </a:p>
      </dgm:t>
    </dgm:pt>
    <dgm:pt modelId="{964EBA3F-4A16-4DBE-B1A9-B13E41A48A04}" type="pres">
      <dgm:prSet presAssocID="{4054F704-198F-48AB-BDB3-1A691B9C758B}" presName="txNode4" presStyleLbl="revTx" presStyleIdx="3" presStyleCnt="5" custScaleX="169672" custLinFactNeighborX="22073" custLinFactNeighborY="-105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E6BB3C-57DD-41A3-972C-E44F619BEA4B}" type="pres">
      <dgm:prSet presAssocID="{49EC93C7-8A58-4EBF-9FB7-BB5B21693DDC}" presName="dotNode4" presStyleCnt="0"/>
      <dgm:spPr/>
    </dgm:pt>
    <dgm:pt modelId="{DCCF62B1-A26C-445B-8BEE-1518250E0C63}" type="pres">
      <dgm:prSet presAssocID="{49EC93C7-8A58-4EBF-9FB7-BB5B21693DDC}" presName="dotRepeatNode" presStyleLbl="fgShp" presStyleIdx="2" presStyleCnt="3" custLinFactNeighborX="-10912"/>
      <dgm:spPr/>
      <dgm:t>
        <a:bodyPr/>
        <a:lstStyle/>
        <a:p>
          <a:endParaRPr lang="en-US"/>
        </a:p>
      </dgm:t>
    </dgm:pt>
    <dgm:pt modelId="{9BBE2EC2-D944-4E5B-85A7-23B29B22FC37}" type="pres">
      <dgm:prSet presAssocID="{7EACFA7D-7C4A-4208-8841-D26DFECC5E63}" presName="txNode5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1428761-82FD-41FC-A7CC-AEF80302B2CE}" type="presOf" srcId="{3C6E80A1-0CB6-470E-B0A8-A4526F9C6A42}" destId="{BF5FD05C-C638-4F3D-BC48-B126B514BDCA}" srcOrd="0" destOrd="0" presId="urn:microsoft.com/office/officeart/2009/3/layout/DescendingProcess"/>
    <dgm:cxn modelId="{E64418D6-1F7D-4209-872E-2C65C48769E5}" type="presOf" srcId="{CAC3FEDA-16C4-4F11-821E-D409090C2D96}" destId="{771AD110-AF6B-40BD-A3E2-8B3BE807663A}" srcOrd="0" destOrd="0" presId="urn:microsoft.com/office/officeart/2009/3/layout/DescendingProcess"/>
    <dgm:cxn modelId="{C7B429C8-9F75-4FA7-850F-7D95E129E8E4}" srcId="{6959A7E6-899A-4F5E-AF4C-5A25637FCC40}" destId="{B44B784C-BEC7-43C0-8D22-DEBE7ADFC219}" srcOrd="0" destOrd="0" parTransId="{805096F0-90C8-4D44-AD2A-124E487EDAED}" sibTransId="{DCB392AA-D309-46C1-80AE-CB0D48B2430E}"/>
    <dgm:cxn modelId="{CA475F89-B802-464C-8367-78A48C1CE648}" srcId="{6959A7E6-899A-4F5E-AF4C-5A25637FCC40}" destId="{A433C44E-A367-4CDC-B66E-E1B82BD356C5}" srcOrd="1" destOrd="0" parTransId="{043ADB43-A1EF-4E44-BEC5-AEF17B0968A1}" sibTransId="{74530536-A72C-4409-A284-42C751D0DF27}"/>
    <dgm:cxn modelId="{2DB57F46-1F57-433D-A206-F0E8848C2F5A}" srcId="{6959A7E6-899A-4F5E-AF4C-5A25637FCC40}" destId="{CAC3FEDA-16C4-4F11-821E-D409090C2D96}" srcOrd="2" destOrd="0" parTransId="{8A580FD9-537E-49ED-9FF3-1A895E7D6788}" sibTransId="{3C6E80A1-0CB6-470E-B0A8-A4526F9C6A42}"/>
    <dgm:cxn modelId="{34C753C8-6E9F-4CE9-BCA6-9A5D8DDF0142}" srcId="{6959A7E6-899A-4F5E-AF4C-5A25637FCC40}" destId="{4054F704-198F-48AB-BDB3-1A691B9C758B}" srcOrd="3" destOrd="0" parTransId="{3DE0A3A5-7CB3-49BA-8AFB-2F7393F3E24F}" sibTransId="{49EC93C7-8A58-4EBF-9FB7-BB5B21693DDC}"/>
    <dgm:cxn modelId="{EE9692C0-52DD-4C83-96AD-E9CAC175B64F}" type="presOf" srcId="{7EACFA7D-7C4A-4208-8841-D26DFECC5E63}" destId="{9BBE2EC2-D944-4E5B-85A7-23B29B22FC37}" srcOrd="0" destOrd="0" presId="urn:microsoft.com/office/officeart/2009/3/layout/DescendingProcess"/>
    <dgm:cxn modelId="{E2C3F379-F051-452B-94E6-911CB2BEE54E}" type="presOf" srcId="{A433C44E-A367-4CDC-B66E-E1B82BD356C5}" destId="{E6A0903F-73D2-4814-AFF7-9E720B202A4D}" srcOrd="0" destOrd="0" presId="urn:microsoft.com/office/officeart/2009/3/layout/DescendingProcess"/>
    <dgm:cxn modelId="{D2164455-D372-466D-B2A4-540203E1C944}" type="presOf" srcId="{B44B784C-BEC7-43C0-8D22-DEBE7ADFC219}" destId="{AD3B42F5-6412-4A42-8D05-C2FC9AB96222}" srcOrd="0" destOrd="0" presId="urn:microsoft.com/office/officeart/2009/3/layout/DescendingProcess"/>
    <dgm:cxn modelId="{D73B1F32-425C-42EE-BE1F-276E9DAE131E}" type="presOf" srcId="{6959A7E6-899A-4F5E-AF4C-5A25637FCC40}" destId="{16879E37-877A-48ED-A53B-E17D3BB50AAA}" srcOrd="0" destOrd="0" presId="urn:microsoft.com/office/officeart/2009/3/layout/DescendingProcess"/>
    <dgm:cxn modelId="{57018B49-DF84-43C9-AD93-03FA7249D456}" type="presOf" srcId="{49EC93C7-8A58-4EBF-9FB7-BB5B21693DDC}" destId="{DCCF62B1-A26C-445B-8BEE-1518250E0C63}" srcOrd="0" destOrd="0" presId="urn:microsoft.com/office/officeart/2009/3/layout/DescendingProcess"/>
    <dgm:cxn modelId="{631BBE36-014B-4F2A-993B-B705ABD072E8}" srcId="{6959A7E6-899A-4F5E-AF4C-5A25637FCC40}" destId="{7EACFA7D-7C4A-4208-8841-D26DFECC5E63}" srcOrd="4" destOrd="0" parTransId="{FF4608DB-684F-4E92-802E-3BA52FDDFB67}" sibTransId="{391E60EF-FCB4-4CE9-9E3E-17A6DF4CFBC0}"/>
    <dgm:cxn modelId="{557675B1-73E7-493E-A5E7-011DCB0A3D1E}" type="presOf" srcId="{74530536-A72C-4409-A284-42C751D0DF27}" destId="{9CBC78BB-D17D-4251-B1F3-C4DA9D97434E}" srcOrd="0" destOrd="0" presId="urn:microsoft.com/office/officeart/2009/3/layout/DescendingProcess"/>
    <dgm:cxn modelId="{5533AF20-13ED-4342-8EB2-EAE6E60941CC}" type="presOf" srcId="{4054F704-198F-48AB-BDB3-1A691B9C758B}" destId="{964EBA3F-4A16-4DBE-B1A9-B13E41A48A04}" srcOrd="0" destOrd="0" presId="urn:microsoft.com/office/officeart/2009/3/layout/DescendingProcess"/>
    <dgm:cxn modelId="{749C56E3-91CC-49B4-967C-46D634B96000}" type="presParOf" srcId="{16879E37-877A-48ED-A53B-E17D3BB50AAA}" destId="{CBDAC82A-7DA4-47C0-AD9E-D33FB98F0AF8}" srcOrd="0" destOrd="0" presId="urn:microsoft.com/office/officeart/2009/3/layout/DescendingProcess"/>
    <dgm:cxn modelId="{EDCAB84B-18ED-4A1E-B254-6449A4DAA818}" type="presParOf" srcId="{16879E37-877A-48ED-A53B-E17D3BB50AAA}" destId="{AD3B42F5-6412-4A42-8D05-C2FC9AB96222}" srcOrd="1" destOrd="0" presId="urn:microsoft.com/office/officeart/2009/3/layout/DescendingProcess"/>
    <dgm:cxn modelId="{10D65737-04FB-401A-88E5-33BFF15420AA}" type="presParOf" srcId="{16879E37-877A-48ED-A53B-E17D3BB50AAA}" destId="{E6A0903F-73D2-4814-AFF7-9E720B202A4D}" srcOrd="2" destOrd="0" presId="urn:microsoft.com/office/officeart/2009/3/layout/DescendingProcess"/>
    <dgm:cxn modelId="{E4552750-80E4-4FC8-BE5F-A9E054DEF62A}" type="presParOf" srcId="{16879E37-877A-48ED-A53B-E17D3BB50AAA}" destId="{5C3F8F82-CDB3-4CB8-8126-6165D2FF3D3A}" srcOrd="3" destOrd="0" presId="urn:microsoft.com/office/officeart/2009/3/layout/DescendingProcess"/>
    <dgm:cxn modelId="{EB484C12-544F-4890-8E8C-239C9334FD90}" type="presParOf" srcId="{5C3F8F82-CDB3-4CB8-8126-6165D2FF3D3A}" destId="{9CBC78BB-D17D-4251-B1F3-C4DA9D97434E}" srcOrd="0" destOrd="0" presId="urn:microsoft.com/office/officeart/2009/3/layout/DescendingProcess"/>
    <dgm:cxn modelId="{06ABA541-4C59-4253-9499-448F87F330F1}" type="presParOf" srcId="{16879E37-877A-48ED-A53B-E17D3BB50AAA}" destId="{771AD110-AF6B-40BD-A3E2-8B3BE807663A}" srcOrd="4" destOrd="0" presId="urn:microsoft.com/office/officeart/2009/3/layout/DescendingProcess"/>
    <dgm:cxn modelId="{85A12ACF-95C5-406A-A1D1-1FDE77926728}" type="presParOf" srcId="{16879E37-877A-48ED-A53B-E17D3BB50AAA}" destId="{7667B7DF-B867-43E6-8FFF-0619E00F5744}" srcOrd="5" destOrd="0" presId="urn:microsoft.com/office/officeart/2009/3/layout/DescendingProcess"/>
    <dgm:cxn modelId="{6816BE79-8E0B-46DA-BD4B-6CC74C7E31BB}" type="presParOf" srcId="{7667B7DF-B867-43E6-8FFF-0619E00F5744}" destId="{BF5FD05C-C638-4F3D-BC48-B126B514BDCA}" srcOrd="0" destOrd="0" presId="urn:microsoft.com/office/officeart/2009/3/layout/DescendingProcess"/>
    <dgm:cxn modelId="{AAF3D214-498D-48B6-9044-1E3158C13D89}" type="presParOf" srcId="{16879E37-877A-48ED-A53B-E17D3BB50AAA}" destId="{964EBA3F-4A16-4DBE-B1A9-B13E41A48A04}" srcOrd="6" destOrd="0" presId="urn:microsoft.com/office/officeart/2009/3/layout/DescendingProcess"/>
    <dgm:cxn modelId="{68560015-0046-4093-BAEA-26516A86759F}" type="presParOf" srcId="{16879E37-877A-48ED-A53B-E17D3BB50AAA}" destId="{89E6BB3C-57DD-41A3-972C-E44F619BEA4B}" srcOrd="7" destOrd="0" presId="urn:microsoft.com/office/officeart/2009/3/layout/DescendingProcess"/>
    <dgm:cxn modelId="{84824085-B450-49E3-9932-1B7D35E1FD64}" type="presParOf" srcId="{89E6BB3C-57DD-41A3-972C-E44F619BEA4B}" destId="{DCCF62B1-A26C-445B-8BEE-1518250E0C63}" srcOrd="0" destOrd="0" presId="urn:microsoft.com/office/officeart/2009/3/layout/DescendingProcess"/>
    <dgm:cxn modelId="{BC8A0C61-5220-470F-ADC4-767FAFF2BC73}" type="presParOf" srcId="{16879E37-877A-48ED-A53B-E17D3BB50AAA}" destId="{9BBE2EC2-D944-4E5B-85A7-23B29B22FC37}" srcOrd="8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146E184-3BFA-45DA-AB03-719FA80F073C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1416F555-8D21-42F7-A2A6-33DB72DD7ECC}">
      <dgm:prSet phldrT="[Text]"/>
      <dgm:spPr/>
      <dgm:t>
        <a:bodyPr/>
        <a:lstStyle/>
        <a:p>
          <a:r>
            <a:rPr lang="el-GR" dirty="0">
              <a:solidFill>
                <a:schemeClr val="tx1"/>
              </a:solidFill>
            </a:rPr>
            <a:t>Διπλασιασμός φορτίου/ημέρα</a:t>
          </a:r>
          <a:endParaRPr lang="en-US" dirty="0">
            <a:solidFill>
              <a:schemeClr val="tx1"/>
            </a:solidFill>
          </a:endParaRPr>
        </a:p>
      </dgm:t>
    </dgm:pt>
    <dgm:pt modelId="{E3FDFBAB-9536-42B4-8EC5-B3E6BDADCEA7}" type="parTrans" cxnId="{15905E1D-F305-4684-9C71-A7A7BAA4B748}">
      <dgm:prSet/>
      <dgm:spPr/>
      <dgm:t>
        <a:bodyPr/>
        <a:lstStyle/>
        <a:p>
          <a:endParaRPr lang="en-US"/>
        </a:p>
      </dgm:t>
    </dgm:pt>
    <dgm:pt modelId="{57A64ACE-5926-4404-8093-F935BFF8DD39}" type="sibTrans" cxnId="{15905E1D-F305-4684-9C71-A7A7BAA4B748}">
      <dgm:prSet/>
      <dgm:spPr/>
      <dgm:t>
        <a:bodyPr/>
        <a:lstStyle/>
        <a:p>
          <a:endParaRPr lang="en-US"/>
        </a:p>
      </dgm:t>
    </dgm:pt>
    <dgm:pt modelId="{CB08806F-5278-48A1-A905-2758C59523AE}">
      <dgm:prSet phldrT="[Text]"/>
      <dgm:spPr/>
      <dgm:t>
        <a:bodyPr/>
        <a:lstStyle/>
        <a:p>
          <a:r>
            <a:rPr lang="el-GR" dirty="0">
              <a:solidFill>
                <a:schemeClr val="tx1"/>
              </a:solidFill>
            </a:rPr>
            <a:t>Τριπλασιασμός φορτίου/ημέρα</a:t>
          </a:r>
          <a:endParaRPr lang="en-US" dirty="0">
            <a:solidFill>
              <a:schemeClr val="tx1"/>
            </a:solidFill>
          </a:endParaRPr>
        </a:p>
      </dgm:t>
    </dgm:pt>
    <dgm:pt modelId="{0ED9229B-1A55-4F51-A496-047DEEB7FC00}" type="parTrans" cxnId="{3A2D6AA0-B52E-4CF9-93F4-3CBAD21D2679}">
      <dgm:prSet/>
      <dgm:spPr/>
      <dgm:t>
        <a:bodyPr/>
        <a:lstStyle/>
        <a:p>
          <a:endParaRPr lang="en-US"/>
        </a:p>
      </dgm:t>
    </dgm:pt>
    <dgm:pt modelId="{BA9E4552-CB67-43FA-B3BF-36B70B2AF62E}" type="sibTrans" cxnId="{3A2D6AA0-B52E-4CF9-93F4-3CBAD21D2679}">
      <dgm:prSet/>
      <dgm:spPr/>
      <dgm:t>
        <a:bodyPr/>
        <a:lstStyle/>
        <a:p>
          <a:endParaRPr lang="en-US"/>
        </a:p>
      </dgm:t>
    </dgm:pt>
    <dgm:pt modelId="{B3840DDE-E432-44D8-B19E-4D1A5FBBB61F}">
      <dgm:prSet phldrT="[Text]"/>
      <dgm:spPr/>
      <dgm:t>
        <a:bodyPr/>
        <a:lstStyle/>
        <a:p>
          <a:r>
            <a:rPr lang="el-GR" dirty="0">
              <a:solidFill>
                <a:schemeClr val="tx1"/>
              </a:solidFill>
            </a:rPr>
            <a:t>Τετραπλασιαμός φορτίου/ημέρα</a:t>
          </a:r>
          <a:endParaRPr lang="en-US" dirty="0">
            <a:solidFill>
              <a:schemeClr val="tx1"/>
            </a:solidFill>
          </a:endParaRPr>
        </a:p>
      </dgm:t>
    </dgm:pt>
    <dgm:pt modelId="{AC456276-DAA1-4726-AD44-83BA6E2D8A11}" type="parTrans" cxnId="{FB7B669B-ABC6-466F-B58D-4FE55FABC819}">
      <dgm:prSet/>
      <dgm:spPr/>
      <dgm:t>
        <a:bodyPr/>
        <a:lstStyle/>
        <a:p>
          <a:endParaRPr lang="en-US"/>
        </a:p>
      </dgm:t>
    </dgm:pt>
    <dgm:pt modelId="{C0F0AE7A-F7BE-4D1C-B0A4-E5F5522377A9}" type="sibTrans" cxnId="{FB7B669B-ABC6-466F-B58D-4FE55FABC819}">
      <dgm:prSet/>
      <dgm:spPr/>
      <dgm:t>
        <a:bodyPr/>
        <a:lstStyle/>
        <a:p>
          <a:endParaRPr lang="en-US"/>
        </a:p>
      </dgm:t>
    </dgm:pt>
    <dgm:pt modelId="{315AFC5D-651E-404A-B2DB-CD830DAD6F84}" type="pres">
      <dgm:prSet presAssocID="{D146E184-3BFA-45DA-AB03-719FA80F073C}" presName="arrowDiagram" presStyleCnt="0">
        <dgm:presLayoutVars>
          <dgm:chMax val="5"/>
          <dgm:dir/>
          <dgm:resizeHandles val="exact"/>
        </dgm:presLayoutVars>
      </dgm:prSet>
      <dgm:spPr/>
    </dgm:pt>
    <dgm:pt modelId="{3AE6560C-4CAD-4CCC-B95A-390015048E06}" type="pres">
      <dgm:prSet presAssocID="{D146E184-3BFA-45DA-AB03-719FA80F073C}" presName="arrow" presStyleLbl="bgShp" presStyleIdx="0" presStyleCnt="1"/>
      <dgm:spPr/>
    </dgm:pt>
    <dgm:pt modelId="{29554D33-2460-4972-9C7F-5C27896BF5FF}" type="pres">
      <dgm:prSet presAssocID="{D146E184-3BFA-45DA-AB03-719FA80F073C}" presName="arrowDiagram3" presStyleCnt="0"/>
      <dgm:spPr/>
    </dgm:pt>
    <dgm:pt modelId="{710B4303-E673-468D-B978-5745188D76E4}" type="pres">
      <dgm:prSet presAssocID="{1416F555-8D21-42F7-A2A6-33DB72DD7ECC}" presName="bullet3a" presStyleLbl="node1" presStyleIdx="0" presStyleCnt="3"/>
      <dgm:spPr/>
    </dgm:pt>
    <dgm:pt modelId="{F7EAD4F5-D6DB-4FFF-A084-09EB11561BA9}" type="pres">
      <dgm:prSet presAssocID="{1416F555-8D21-42F7-A2A6-33DB72DD7ECC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2447A7-D454-4458-85B2-3B7482C905EE}" type="pres">
      <dgm:prSet presAssocID="{CB08806F-5278-48A1-A905-2758C59523AE}" presName="bullet3b" presStyleLbl="node1" presStyleIdx="1" presStyleCnt="3"/>
      <dgm:spPr/>
    </dgm:pt>
    <dgm:pt modelId="{99285E4D-59A2-44A7-BC23-86C7E8EA4136}" type="pres">
      <dgm:prSet presAssocID="{CB08806F-5278-48A1-A905-2758C59523AE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EFC428-CAA3-4BE7-B856-5BEC0446970C}" type="pres">
      <dgm:prSet presAssocID="{B3840DDE-E432-44D8-B19E-4D1A5FBBB61F}" presName="bullet3c" presStyleLbl="node1" presStyleIdx="2" presStyleCnt="3"/>
      <dgm:spPr/>
    </dgm:pt>
    <dgm:pt modelId="{0FCC3636-6C1D-42E8-AFE5-6AAA865E14BE}" type="pres">
      <dgm:prSet presAssocID="{B3840DDE-E432-44D8-B19E-4D1A5FBBB61F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1AFB03-DA3F-4432-AFD0-47C58AB9BBC7}" type="presOf" srcId="{1416F555-8D21-42F7-A2A6-33DB72DD7ECC}" destId="{F7EAD4F5-D6DB-4FFF-A084-09EB11561BA9}" srcOrd="0" destOrd="0" presId="urn:microsoft.com/office/officeart/2005/8/layout/arrow2"/>
    <dgm:cxn modelId="{3A2D6AA0-B52E-4CF9-93F4-3CBAD21D2679}" srcId="{D146E184-3BFA-45DA-AB03-719FA80F073C}" destId="{CB08806F-5278-48A1-A905-2758C59523AE}" srcOrd="1" destOrd="0" parTransId="{0ED9229B-1A55-4F51-A496-047DEEB7FC00}" sibTransId="{BA9E4552-CB67-43FA-B3BF-36B70B2AF62E}"/>
    <dgm:cxn modelId="{15905E1D-F305-4684-9C71-A7A7BAA4B748}" srcId="{D146E184-3BFA-45DA-AB03-719FA80F073C}" destId="{1416F555-8D21-42F7-A2A6-33DB72DD7ECC}" srcOrd="0" destOrd="0" parTransId="{E3FDFBAB-9536-42B4-8EC5-B3E6BDADCEA7}" sibTransId="{57A64ACE-5926-4404-8093-F935BFF8DD39}"/>
    <dgm:cxn modelId="{65D44111-A863-4783-9D01-901E21D0D597}" type="presOf" srcId="{CB08806F-5278-48A1-A905-2758C59523AE}" destId="{99285E4D-59A2-44A7-BC23-86C7E8EA4136}" srcOrd="0" destOrd="0" presId="urn:microsoft.com/office/officeart/2005/8/layout/arrow2"/>
    <dgm:cxn modelId="{FB7B669B-ABC6-466F-B58D-4FE55FABC819}" srcId="{D146E184-3BFA-45DA-AB03-719FA80F073C}" destId="{B3840DDE-E432-44D8-B19E-4D1A5FBBB61F}" srcOrd="2" destOrd="0" parTransId="{AC456276-DAA1-4726-AD44-83BA6E2D8A11}" sibTransId="{C0F0AE7A-F7BE-4D1C-B0A4-E5F5522377A9}"/>
    <dgm:cxn modelId="{080C2F84-3561-494B-B66B-D3C09785ABFD}" type="presOf" srcId="{D146E184-3BFA-45DA-AB03-719FA80F073C}" destId="{315AFC5D-651E-404A-B2DB-CD830DAD6F84}" srcOrd="0" destOrd="0" presId="urn:microsoft.com/office/officeart/2005/8/layout/arrow2"/>
    <dgm:cxn modelId="{CF58FA5A-81CC-42DD-A8C9-56A0B4388142}" type="presOf" srcId="{B3840DDE-E432-44D8-B19E-4D1A5FBBB61F}" destId="{0FCC3636-6C1D-42E8-AFE5-6AAA865E14BE}" srcOrd="0" destOrd="0" presId="urn:microsoft.com/office/officeart/2005/8/layout/arrow2"/>
    <dgm:cxn modelId="{8B60F6B6-8A49-4E0D-BA9B-3598031DF9F4}" type="presParOf" srcId="{315AFC5D-651E-404A-B2DB-CD830DAD6F84}" destId="{3AE6560C-4CAD-4CCC-B95A-390015048E06}" srcOrd="0" destOrd="0" presId="urn:microsoft.com/office/officeart/2005/8/layout/arrow2"/>
    <dgm:cxn modelId="{F5EBF383-933D-429A-BF63-0F91AFED4940}" type="presParOf" srcId="{315AFC5D-651E-404A-B2DB-CD830DAD6F84}" destId="{29554D33-2460-4972-9C7F-5C27896BF5FF}" srcOrd="1" destOrd="0" presId="urn:microsoft.com/office/officeart/2005/8/layout/arrow2"/>
    <dgm:cxn modelId="{91F178AC-A96B-4955-9401-79782E9F5054}" type="presParOf" srcId="{29554D33-2460-4972-9C7F-5C27896BF5FF}" destId="{710B4303-E673-468D-B978-5745188D76E4}" srcOrd="0" destOrd="0" presId="urn:microsoft.com/office/officeart/2005/8/layout/arrow2"/>
    <dgm:cxn modelId="{E3738415-5FF6-4F53-9D59-D24D196E986C}" type="presParOf" srcId="{29554D33-2460-4972-9C7F-5C27896BF5FF}" destId="{F7EAD4F5-D6DB-4FFF-A084-09EB11561BA9}" srcOrd="1" destOrd="0" presId="urn:microsoft.com/office/officeart/2005/8/layout/arrow2"/>
    <dgm:cxn modelId="{8B605AA6-3F5B-4154-A63D-82AFF20C91D2}" type="presParOf" srcId="{29554D33-2460-4972-9C7F-5C27896BF5FF}" destId="{872447A7-D454-4458-85B2-3B7482C905EE}" srcOrd="2" destOrd="0" presId="urn:microsoft.com/office/officeart/2005/8/layout/arrow2"/>
    <dgm:cxn modelId="{7450E5E9-881A-414E-B51F-A4B6EA9E42AA}" type="presParOf" srcId="{29554D33-2460-4972-9C7F-5C27896BF5FF}" destId="{99285E4D-59A2-44A7-BC23-86C7E8EA4136}" srcOrd="3" destOrd="0" presId="urn:microsoft.com/office/officeart/2005/8/layout/arrow2"/>
    <dgm:cxn modelId="{E42F90B3-167E-40AE-85FA-2DF758BEBDC9}" type="presParOf" srcId="{29554D33-2460-4972-9C7F-5C27896BF5FF}" destId="{C9EFC428-CAA3-4BE7-B856-5BEC0446970C}" srcOrd="4" destOrd="0" presId="urn:microsoft.com/office/officeart/2005/8/layout/arrow2"/>
    <dgm:cxn modelId="{5B193187-3FAD-4A92-A87F-885ACB9F87FB}" type="presParOf" srcId="{29554D33-2460-4972-9C7F-5C27896BF5FF}" destId="{0FCC3636-6C1D-42E8-AFE5-6AAA865E14BE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8449061-F1C5-43EB-808F-4792CE9B55C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F2F6E47-C1D5-4920-8088-4F6D67D0154A}">
      <dgm:prSet phldrT="[Text]" custT="1"/>
      <dgm:spPr/>
      <dgm:t>
        <a:bodyPr/>
        <a:lstStyle/>
        <a:p>
          <a:r>
            <a:rPr lang="el-GR" sz="1800" dirty="0"/>
            <a:t>Συντελεστές βαρύτητας όρων Α.Σ.</a:t>
          </a:r>
          <a:endParaRPr lang="en-US" sz="1800" dirty="0"/>
        </a:p>
      </dgm:t>
    </dgm:pt>
    <dgm:pt modelId="{C7635F89-3B0B-42E0-8A5F-D879EAD5E030}" type="sibTrans" cxnId="{FEABFD08-CFCB-4E0C-947F-FDE67E08C03C}">
      <dgm:prSet/>
      <dgm:spPr/>
      <dgm:t>
        <a:bodyPr/>
        <a:lstStyle/>
        <a:p>
          <a:endParaRPr lang="en-US"/>
        </a:p>
      </dgm:t>
    </dgm:pt>
    <dgm:pt modelId="{3B8A2354-E3DB-47A4-9ECC-0F1136318F7C}" type="parTrans" cxnId="{FEABFD08-CFCB-4E0C-947F-FDE67E08C03C}">
      <dgm:prSet/>
      <dgm:spPr/>
      <dgm:t>
        <a:bodyPr/>
        <a:lstStyle/>
        <a:p>
          <a:endParaRPr lang="en-US"/>
        </a:p>
      </dgm:t>
    </dgm:pt>
    <dgm:pt modelId="{33830E77-85CC-4629-B09C-A11D77657877}">
      <dgm:prSet phldrT="[Text]" custT="1"/>
      <dgm:spPr/>
      <dgm:t>
        <a:bodyPr/>
        <a:lstStyle/>
        <a:p>
          <a:r>
            <a:rPr lang="el-GR" sz="2000" dirty="0"/>
            <a:t>Παράγοντες που επηρεάζουν το βέλτιστο προγραμματισμό συντήρησης</a:t>
          </a:r>
          <a:endParaRPr lang="en-US" sz="2000" dirty="0"/>
        </a:p>
      </dgm:t>
    </dgm:pt>
    <dgm:pt modelId="{6A756C34-D2EC-4AB4-8948-4120A42509A3}" type="sibTrans" cxnId="{2F13E038-7974-49BB-B705-E028901959AE}">
      <dgm:prSet/>
      <dgm:spPr/>
      <dgm:t>
        <a:bodyPr/>
        <a:lstStyle/>
        <a:p>
          <a:endParaRPr lang="en-US"/>
        </a:p>
      </dgm:t>
    </dgm:pt>
    <dgm:pt modelId="{CD241393-813B-4FC4-B9F0-D65A478527DD}" type="parTrans" cxnId="{2F13E038-7974-49BB-B705-E028901959AE}">
      <dgm:prSet/>
      <dgm:spPr/>
      <dgm:t>
        <a:bodyPr/>
        <a:lstStyle/>
        <a:p>
          <a:endParaRPr lang="en-US"/>
        </a:p>
      </dgm:t>
    </dgm:pt>
    <dgm:pt modelId="{2EF76243-235B-403D-8C14-6EBF3268B362}">
      <dgm:prSet custT="1"/>
      <dgm:spPr/>
      <dgm:t>
        <a:bodyPr/>
        <a:lstStyle/>
        <a:p>
          <a:r>
            <a:rPr lang="el-GR" sz="1800" dirty="0"/>
            <a:t>Επιβατική κίνηση τμημάτων</a:t>
          </a:r>
          <a:endParaRPr lang="en-US" sz="1800" dirty="0"/>
        </a:p>
      </dgm:t>
    </dgm:pt>
    <dgm:pt modelId="{DEA1CDC7-2002-49FA-9690-CE47F8651CE8}" type="parTrans" cxnId="{95427B12-0D0E-44B8-A34E-0FA1D6EB54E6}">
      <dgm:prSet/>
      <dgm:spPr/>
      <dgm:t>
        <a:bodyPr/>
        <a:lstStyle/>
        <a:p>
          <a:endParaRPr lang="en-US"/>
        </a:p>
      </dgm:t>
    </dgm:pt>
    <dgm:pt modelId="{6C084276-ABA5-4CCA-BF4A-938395C91307}" type="sibTrans" cxnId="{95427B12-0D0E-44B8-A34E-0FA1D6EB54E6}">
      <dgm:prSet/>
      <dgm:spPr/>
      <dgm:t>
        <a:bodyPr/>
        <a:lstStyle/>
        <a:p>
          <a:endParaRPr lang="en-US"/>
        </a:p>
      </dgm:t>
    </dgm:pt>
    <dgm:pt modelId="{8CC47489-3274-4B90-A69E-5819F5F9F344}">
      <dgm:prSet custT="1"/>
      <dgm:spPr/>
      <dgm:t>
        <a:bodyPr/>
        <a:lstStyle/>
        <a:p>
          <a:r>
            <a:rPr lang="el-GR" sz="1800" dirty="0"/>
            <a:t>Φθορά τμημάτων από τις διελεύσεις φορτίων</a:t>
          </a:r>
          <a:endParaRPr lang="en-US" sz="1800" dirty="0"/>
        </a:p>
      </dgm:t>
    </dgm:pt>
    <dgm:pt modelId="{EAA4CAA8-9C72-4F1C-9455-4223AB71A80A}" type="parTrans" cxnId="{5A6AEF47-350B-44BC-AD8B-27D9D51593D6}">
      <dgm:prSet/>
      <dgm:spPr/>
      <dgm:t>
        <a:bodyPr/>
        <a:lstStyle/>
        <a:p>
          <a:endParaRPr lang="en-US"/>
        </a:p>
      </dgm:t>
    </dgm:pt>
    <dgm:pt modelId="{EF342A90-5F28-49A9-9019-706C0F3DC355}" type="sibTrans" cxnId="{5A6AEF47-350B-44BC-AD8B-27D9D51593D6}">
      <dgm:prSet/>
      <dgm:spPr/>
      <dgm:t>
        <a:bodyPr/>
        <a:lstStyle/>
        <a:p>
          <a:endParaRPr lang="en-US"/>
        </a:p>
      </dgm:t>
    </dgm:pt>
    <dgm:pt modelId="{A798250E-90CF-4169-B56D-1580294DB032}">
      <dgm:prSet custT="1"/>
      <dgm:spPr/>
      <dgm:t>
        <a:bodyPr/>
        <a:lstStyle/>
        <a:p>
          <a:r>
            <a:rPr lang="el-GR" sz="1800" dirty="0"/>
            <a:t>Ταχύτητα διάνυσης - Καθυστέρηση</a:t>
          </a:r>
          <a:endParaRPr lang="en-US" sz="1800" dirty="0"/>
        </a:p>
      </dgm:t>
    </dgm:pt>
    <dgm:pt modelId="{457CB95F-BCAB-4E77-A38F-3CBB74BF6489}" type="parTrans" cxnId="{687C9760-3BA8-4F35-84E1-A5F76A453FA8}">
      <dgm:prSet/>
      <dgm:spPr/>
      <dgm:t>
        <a:bodyPr/>
        <a:lstStyle/>
        <a:p>
          <a:endParaRPr lang="en-US"/>
        </a:p>
      </dgm:t>
    </dgm:pt>
    <dgm:pt modelId="{108B0C9D-F820-40DA-952F-A20F97B076E8}" type="sibTrans" cxnId="{687C9760-3BA8-4F35-84E1-A5F76A453FA8}">
      <dgm:prSet/>
      <dgm:spPr/>
      <dgm:t>
        <a:bodyPr/>
        <a:lstStyle/>
        <a:p>
          <a:endParaRPr lang="en-US"/>
        </a:p>
      </dgm:t>
    </dgm:pt>
    <dgm:pt modelId="{A2D92BBA-4F06-4912-BD78-FC583C699DF8}">
      <dgm:prSet phldrT="[Text]" custT="1"/>
      <dgm:spPr/>
      <dgm:t>
        <a:bodyPr/>
        <a:lstStyle/>
        <a:p>
          <a:endParaRPr lang="en-US" sz="1800" dirty="0"/>
        </a:p>
      </dgm:t>
    </dgm:pt>
    <dgm:pt modelId="{DF992323-4A5E-4DB4-9E70-AA266D4FC319}" type="parTrans" cxnId="{953A4062-38A4-4EBE-BC84-B1370C375A9D}">
      <dgm:prSet/>
      <dgm:spPr/>
      <dgm:t>
        <a:bodyPr/>
        <a:lstStyle/>
        <a:p>
          <a:endParaRPr lang="en-US"/>
        </a:p>
      </dgm:t>
    </dgm:pt>
    <dgm:pt modelId="{005E7677-C02E-45ED-9E94-9224DDEEF1EA}" type="sibTrans" cxnId="{953A4062-38A4-4EBE-BC84-B1370C375A9D}">
      <dgm:prSet/>
      <dgm:spPr/>
      <dgm:t>
        <a:bodyPr/>
        <a:lstStyle/>
        <a:p>
          <a:endParaRPr lang="en-US"/>
        </a:p>
      </dgm:t>
    </dgm:pt>
    <dgm:pt modelId="{76BB888F-2E57-4B5F-9F96-E3E4B0FE7C65}">
      <dgm:prSet custT="1"/>
      <dgm:spPr/>
      <dgm:t>
        <a:bodyPr/>
        <a:lstStyle/>
        <a:p>
          <a:endParaRPr lang="en-US" sz="1800" dirty="0"/>
        </a:p>
      </dgm:t>
    </dgm:pt>
    <dgm:pt modelId="{BD574CEB-503D-46EC-AB51-AB41C2620837}" type="parTrans" cxnId="{57A98783-418A-46EA-BE48-2CD0BDD984A7}">
      <dgm:prSet/>
      <dgm:spPr/>
      <dgm:t>
        <a:bodyPr/>
        <a:lstStyle/>
        <a:p>
          <a:endParaRPr lang="en-US"/>
        </a:p>
      </dgm:t>
    </dgm:pt>
    <dgm:pt modelId="{D952A33A-503E-4A2E-93FE-264A7C85DDAA}" type="sibTrans" cxnId="{57A98783-418A-46EA-BE48-2CD0BDD984A7}">
      <dgm:prSet/>
      <dgm:spPr/>
      <dgm:t>
        <a:bodyPr/>
        <a:lstStyle/>
        <a:p>
          <a:endParaRPr lang="en-US"/>
        </a:p>
      </dgm:t>
    </dgm:pt>
    <dgm:pt modelId="{7FF6F8AE-B6E9-48E7-9C78-1E864D7F8AB0}">
      <dgm:prSet custT="1"/>
      <dgm:spPr/>
      <dgm:t>
        <a:bodyPr/>
        <a:lstStyle/>
        <a:p>
          <a:endParaRPr lang="en-US" sz="1800" dirty="0"/>
        </a:p>
      </dgm:t>
    </dgm:pt>
    <dgm:pt modelId="{173591E9-1890-4F9E-938D-8A6688B86E4C}" type="parTrans" cxnId="{9ED0CCAF-98C7-4653-B549-DA23B842345A}">
      <dgm:prSet/>
      <dgm:spPr/>
      <dgm:t>
        <a:bodyPr/>
        <a:lstStyle/>
        <a:p>
          <a:endParaRPr lang="en-US"/>
        </a:p>
      </dgm:t>
    </dgm:pt>
    <dgm:pt modelId="{710D69EE-5D31-4A06-B4F1-C246A3A2C27F}" type="sibTrans" cxnId="{9ED0CCAF-98C7-4653-B549-DA23B842345A}">
      <dgm:prSet/>
      <dgm:spPr/>
      <dgm:t>
        <a:bodyPr/>
        <a:lstStyle/>
        <a:p>
          <a:endParaRPr lang="en-US"/>
        </a:p>
      </dgm:t>
    </dgm:pt>
    <dgm:pt modelId="{69257727-F78C-482C-BB11-36CE7CF6FB09}">
      <dgm:prSet phldrT="[Text]" custT="1"/>
      <dgm:spPr/>
      <dgm:t>
        <a:bodyPr/>
        <a:lstStyle/>
        <a:p>
          <a:endParaRPr lang="en-US" sz="1400" dirty="0"/>
        </a:p>
      </dgm:t>
    </dgm:pt>
    <dgm:pt modelId="{4F89EE30-2266-40B6-A3ED-455D21428138}" type="parTrans" cxnId="{44845D30-BFA7-4278-BB2E-E031D6F65D14}">
      <dgm:prSet/>
      <dgm:spPr/>
      <dgm:t>
        <a:bodyPr/>
        <a:lstStyle/>
        <a:p>
          <a:endParaRPr lang="en-US"/>
        </a:p>
      </dgm:t>
    </dgm:pt>
    <dgm:pt modelId="{D77A5239-FE4B-4E61-BE30-5A865238E352}" type="sibTrans" cxnId="{44845D30-BFA7-4278-BB2E-E031D6F65D14}">
      <dgm:prSet/>
      <dgm:spPr/>
      <dgm:t>
        <a:bodyPr/>
        <a:lstStyle/>
        <a:p>
          <a:endParaRPr lang="en-US"/>
        </a:p>
      </dgm:t>
    </dgm:pt>
    <dgm:pt modelId="{ECE3A83D-35F3-407D-A9D5-84D83E81F518}" type="pres">
      <dgm:prSet presAssocID="{38449061-F1C5-43EB-808F-4792CE9B55C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0B3432-78B8-4973-9C56-3DB0746CD8F4}" type="pres">
      <dgm:prSet presAssocID="{33830E77-85CC-4629-B09C-A11D77657877}" presName="composite" presStyleCnt="0"/>
      <dgm:spPr/>
    </dgm:pt>
    <dgm:pt modelId="{EBFC8182-5494-46C0-B12C-39FA4A2BFDD0}" type="pres">
      <dgm:prSet presAssocID="{33830E77-85CC-4629-B09C-A11D77657877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6AA6B1-7FBF-457D-A391-2FACD04BE6AD}" type="pres">
      <dgm:prSet presAssocID="{33830E77-85CC-4629-B09C-A11D77657877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D0CCAF-98C7-4653-B549-DA23B842345A}" srcId="{33830E77-85CC-4629-B09C-A11D77657877}" destId="{7FF6F8AE-B6E9-48E7-9C78-1E864D7F8AB0}" srcOrd="6" destOrd="0" parTransId="{173591E9-1890-4F9E-938D-8A6688B86E4C}" sibTransId="{710D69EE-5D31-4A06-B4F1-C246A3A2C27F}"/>
    <dgm:cxn modelId="{953A4062-38A4-4EBE-BC84-B1370C375A9D}" srcId="{33830E77-85CC-4629-B09C-A11D77657877}" destId="{A2D92BBA-4F06-4912-BD78-FC583C699DF8}" srcOrd="2" destOrd="0" parTransId="{DF992323-4A5E-4DB4-9E70-AA266D4FC319}" sibTransId="{005E7677-C02E-45ED-9E94-9224DDEEF1EA}"/>
    <dgm:cxn modelId="{2F13E038-7974-49BB-B705-E028901959AE}" srcId="{38449061-F1C5-43EB-808F-4792CE9B55C1}" destId="{33830E77-85CC-4629-B09C-A11D77657877}" srcOrd="0" destOrd="0" parTransId="{CD241393-813B-4FC4-B9F0-D65A478527DD}" sibTransId="{6A756C34-D2EC-4AB4-8948-4120A42509A3}"/>
    <dgm:cxn modelId="{6E4FBAFF-9515-42BB-9108-A786ED5DB5F1}" type="presOf" srcId="{69257727-F78C-482C-BB11-36CE7CF6FB09}" destId="{7F6AA6B1-7FBF-457D-A391-2FACD04BE6AD}" srcOrd="0" destOrd="0" presId="urn:microsoft.com/office/officeart/2005/8/layout/hList1"/>
    <dgm:cxn modelId="{5A6AEF47-350B-44BC-AD8B-27D9D51593D6}" srcId="{33830E77-85CC-4629-B09C-A11D77657877}" destId="{8CC47489-3274-4B90-A69E-5819F5F9F344}" srcOrd="5" destOrd="0" parTransId="{EAA4CAA8-9C72-4F1C-9455-4223AB71A80A}" sibTransId="{EF342A90-5F28-49A9-9019-706C0F3DC355}"/>
    <dgm:cxn modelId="{ED38F4AB-DEAC-462B-B4C1-635B60B97405}" type="presOf" srcId="{3F2F6E47-C1D5-4920-8088-4F6D67D0154A}" destId="{7F6AA6B1-7FBF-457D-A391-2FACD04BE6AD}" srcOrd="0" destOrd="1" presId="urn:microsoft.com/office/officeart/2005/8/layout/hList1"/>
    <dgm:cxn modelId="{7770CA68-8B10-4047-B50F-167D6BD03C09}" type="presOf" srcId="{38449061-F1C5-43EB-808F-4792CE9B55C1}" destId="{ECE3A83D-35F3-407D-A9D5-84D83E81F518}" srcOrd="0" destOrd="0" presId="urn:microsoft.com/office/officeart/2005/8/layout/hList1"/>
    <dgm:cxn modelId="{FEABFD08-CFCB-4E0C-947F-FDE67E08C03C}" srcId="{33830E77-85CC-4629-B09C-A11D77657877}" destId="{3F2F6E47-C1D5-4920-8088-4F6D67D0154A}" srcOrd="1" destOrd="0" parTransId="{3B8A2354-E3DB-47A4-9ECC-0F1136318F7C}" sibTransId="{C7635F89-3B0B-42E0-8A5F-D879EAD5E030}"/>
    <dgm:cxn modelId="{687C9760-3BA8-4F35-84E1-A5F76A453FA8}" srcId="{33830E77-85CC-4629-B09C-A11D77657877}" destId="{A798250E-90CF-4169-B56D-1580294DB032}" srcOrd="7" destOrd="0" parTransId="{457CB95F-BCAB-4E77-A38F-3CBB74BF6489}" sibTransId="{108B0C9D-F820-40DA-952F-A20F97B076E8}"/>
    <dgm:cxn modelId="{CFD14C41-09BF-4DEA-8789-D96FBFED49DC}" type="presOf" srcId="{A2D92BBA-4F06-4912-BD78-FC583C699DF8}" destId="{7F6AA6B1-7FBF-457D-A391-2FACD04BE6AD}" srcOrd="0" destOrd="2" presId="urn:microsoft.com/office/officeart/2005/8/layout/hList1"/>
    <dgm:cxn modelId="{4C938FA5-9A7E-4FDE-80AE-B39C1EE325BF}" type="presOf" srcId="{A798250E-90CF-4169-B56D-1580294DB032}" destId="{7F6AA6B1-7FBF-457D-A391-2FACD04BE6AD}" srcOrd="0" destOrd="7" presId="urn:microsoft.com/office/officeart/2005/8/layout/hList1"/>
    <dgm:cxn modelId="{95427B12-0D0E-44B8-A34E-0FA1D6EB54E6}" srcId="{33830E77-85CC-4629-B09C-A11D77657877}" destId="{2EF76243-235B-403D-8C14-6EBF3268B362}" srcOrd="3" destOrd="0" parTransId="{DEA1CDC7-2002-49FA-9690-CE47F8651CE8}" sibTransId="{6C084276-ABA5-4CCA-BF4A-938395C91307}"/>
    <dgm:cxn modelId="{57A98783-418A-46EA-BE48-2CD0BDD984A7}" srcId="{33830E77-85CC-4629-B09C-A11D77657877}" destId="{76BB888F-2E57-4B5F-9F96-E3E4B0FE7C65}" srcOrd="4" destOrd="0" parTransId="{BD574CEB-503D-46EC-AB51-AB41C2620837}" sibTransId="{D952A33A-503E-4A2E-93FE-264A7C85DDAA}"/>
    <dgm:cxn modelId="{1EBDB278-1B6F-4CEE-93CB-134AFEF4756A}" type="presOf" srcId="{33830E77-85CC-4629-B09C-A11D77657877}" destId="{EBFC8182-5494-46C0-B12C-39FA4A2BFDD0}" srcOrd="0" destOrd="0" presId="urn:microsoft.com/office/officeart/2005/8/layout/hList1"/>
    <dgm:cxn modelId="{A712B3BC-21F0-4DAE-AA94-4693082F49C8}" type="presOf" srcId="{7FF6F8AE-B6E9-48E7-9C78-1E864D7F8AB0}" destId="{7F6AA6B1-7FBF-457D-A391-2FACD04BE6AD}" srcOrd="0" destOrd="6" presId="urn:microsoft.com/office/officeart/2005/8/layout/hList1"/>
    <dgm:cxn modelId="{44845D30-BFA7-4278-BB2E-E031D6F65D14}" srcId="{33830E77-85CC-4629-B09C-A11D77657877}" destId="{69257727-F78C-482C-BB11-36CE7CF6FB09}" srcOrd="0" destOrd="0" parTransId="{4F89EE30-2266-40B6-A3ED-455D21428138}" sibTransId="{D77A5239-FE4B-4E61-BE30-5A865238E352}"/>
    <dgm:cxn modelId="{FC621B02-F850-4D01-AF0A-7FCC27E5F81A}" type="presOf" srcId="{76BB888F-2E57-4B5F-9F96-E3E4B0FE7C65}" destId="{7F6AA6B1-7FBF-457D-A391-2FACD04BE6AD}" srcOrd="0" destOrd="4" presId="urn:microsoft.com/office/officeart/2005/8/layout/hList1"/>
    <dgm:cxn modelId="{BA5BAFE9-6E14-4C02-8E5C-477C3C5FE405}" type="presOf" srcId="{8CC47489-3274-4B90-A69E-5819F5F9F344}" destId="{7F6AA6B1-7FBF-457D-A391-2FACD04BE6AD}" srcOrd="0" destOrd="5" presId="urn:microsoft.com/office/officeart/2005/8/layout/hList1"/>
    <dgm:cxn modelId="{DE21D74D-86F5-41FB-AB83-0C41377CB165}" type="presOf" srcId="{2EF76243-235B-403D-8C14-6EBF3268B362}" destId="{7F6AA6B1-7FBF-457D-A391-2FACD04BE6AD}" srcOrd="0" destOrd="3" presId="urn:microsoft.com/office/officeart/2005/8/layout/hList1"/>
    <dgm:cxn modelId="{A9E7629D-4582-4457-B850-D47AAF5270EC}" type="presParOf" srcId="{ECE3A83D-35F3-407D-A9D5-84D83E81F518}" destId="{200B3432-78B8-4973-9C56-3DB0746CD8F4}" srcOrd="0" destOrd="0" presId="urn:microsoft.com/office/officeart/2005/8/layout/hList1"/>
    <dgm:cxn modelId="{2366591C-B257-44B5-BC4B-6CB599800DCD}" type="presParOf" srcId="{200B3432-78B8-4973-9C56-3DB0746CD8F4}" destId="{EBFC8182-5494-46C0-B12C-39FA4A2BFDD0}" srcOrd="0" destOrd="0" presId="urn:microsoft.com/office/officeart/2005/8/layout/hList1"/>
    <dgm:cxn modelId="{62029C22-FFE3-4B6D-AF2D-D6F2C6A5C942}" type="presParOf" srcId="{200B3432-78B8-4973-9C56-3DB0746CD8F4}" destId="{7F6AA6B1-7FBF-457D-A391-2FACD04BE6A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AC23E7-1659-4527-8FCC-003AA0353DCA}">
      <dsp:nvSpPr>
        <dsp:cNvPr id="0" name=""/>
        <dsp:cNvSpPr/>
      </dsp:nvSpPr>
      <dsp:spPr>
        <a:xfrm>
          <a:off x="5980" y="63412"/>
          <a:ext cx="1787363" cy="10724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700" kern="1200" dirty="0"/>
            <a:t>Προσδιορισμός θέματος</a:t>
          </a:r>
          <a:endParaRPr lang="en-US" sz="1700" kern="1200" dirty="0"/>
        </a:p>
      </dsp:txBody>
      <dsp:txXfrm>
        <a:off x="37390" y="94822"/>
        <a:ext cx="1724543" cy="1009598"/>
      </dsp:txXfrm>
    </dsp:sp>
    <dsp:sp modelId="{1A9E12E2-9441-4CE7-B4CC-9BE2ABD79390}">
      <dsp:nvSpPr>
        <dsp:cNvPr id="0" name=""/>
        <dsp:cNvSpPr/>
      </dsp:nvSpPr>
      <dsp:spPr>
        <a:xfrm>
          <a:off x="1950631" y="377988"/>
          <a:ext cx="378921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1950631" y="466641"/>
        <a:ext cx="265245" cy="265960"/>
      </dsp:txXfrm>
    </dsp:sp>
    <dsp:sp modelId="{7E2EBB08-5981-4C03-9731-95C4B2B9D5E4}">
      <dsp:nvSpPr>
        <dsp:cNvPr id="0" name=""/>
        <dsp:cNvSpPr/>
      </dsp:nvSpPr>
      <dsp:spPr>
        <a:xfrm>
          <a:off x="2508289" y="63412"/>
          <a:ext cx="1787363" cy="10724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700" kern="1200" dirty="0"/>
            <a:t>Καθορισμός στόχου</a:t>
          </a:r>
          <a:endParaRPr lang="en-US" sz="1700" kern="1200" dirty="0"/>
        </a:p>
      </dsp:txBody>
      <dsp:txXfrm>
        <a:off x="2539699" y="94822"/>
        <a:ext cx="1724543" cy="1009598"/>
      </dsp:txXfrm>
    </dsp:sp>
    <dsp:sp modelId="{FE83A21A-7D21-4BDD-9470-D468F8C0049A}">
      <dsp:nvSpPr>
        <dsp:cNvPr id="0" name=""/>
        <dsp:cNvSpPr/>
      </dsp:nvSpPr>
      <dsp:spPr>
        <a:xfrm>
          <a:off x="4452941" y="377988"/>
          <a:ext cx="378921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4452941" y="466641"/>
        <a:ext cx="265245" cy="265960"/>
      </dsp:txXfrm>
    </dsp:sp>
    <dsp:sp modelId="{24CCC3F7-919F-4F08-ADD0-B569AFF7A9B3}">
      <dsp:nvSpPr>
        <dsp:cNvPr id="0" name=""/>
        <dsp:cNvSpPr/>
      </dsp:nvSpPr>
      <dsp:spPr>
        <a:xfrm>
          <a:off x="5010599" y="63412"/>
          <a:ext cx="1787363" cy="10724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700" kern="1200" dirty="0"/>
            <a:t>Βιβλιογραφική ανασκόπηση</a:t>
          </a:r>
          <a:endParaRPr lang="en-US" sz="1700" kern="1200" dirty="0"/>
        </a:p>
      </dsp:txBody>
      <dsp:txXfrm>
        <a:off x="5042009" y="94822"/>
        <a:ext cx="1724543" cy="1009598"/>
      </dsp:txXfrm>
    </dsp:sp>
    <dsp:sp modelId="{DF43E94C-F3A1-4C87-89C7-0F2C46F1E9B1}">
      <dsp:nvSpPr>
        <dsp:cNvPr id="0" name=""/>
        <dsp:cNvSpPr/>
      </dsp:nvSpPr>
      <dsp:spPr>
        <a:xfrm rot="5400000">
          <a:off x="5714820" y="1260946"/>
          <a:ext cx="378921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5771301" y="1293118"/>
        <a:ext cx="265960" cy="265245"/>
      </dsp:txXfrm>
    </dsp:sp>
    <dsp:sp modelId="{56A3CD96-7202-4C69-B592-CCA26A71EAED}">
      <dsp:nvSpPr>
        <dsp:cNvPr id="0" name=""/>
        <dsp:cNvSpPr/>
      </dsp:nvSpPr>
      <dsp:spPr>
        <a:xfrm>
          <a:off x="5010599" y="1850776"/>
          <a:ext cx="1787363" cy="10724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700" kern="1200" dirty="0"/>
            <a:t>Συλλογή στοιχείων</a:t>
          </a:r>
          <a:endParaRPr lang="en-US" sz="1700" kern="1200" dirty="0"/>
        </a:p>
      </dsp:txBody>
      <dsp:txXfrm>
        <a:off x="5042009" y="1882186"/>
        <a:ext cx="1724543" cy="1009598"/>
      </dsp:txXfrm>
    </dsp:sp>
    <dsp:sp modelId="{E7407F1D-2D4A-4433-BD59-FDFD98D53831}">
      <dsp:nvSpPr>
        <dsp:cNvPr id="0" name=""/>
        <dsp:cNvSpPr/>
      </dsp:nvSpPr>
      <dsp:spPr>
        <a:xfrm rot="10800000">
          <a:off x="4474389" y="2165352"/>
          <a:ext cx="378921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10800000">
        <a:off x="4588065" y="2254005"/>
        <a:ext cx="265245" cy="265960"/>
      </dsp:txXfrm>
    </dsp:sp>
    <dsp:sp modelId="{C703DF5E-798A-4E14-BB24-D9AA3E7919BB}">
      <dsp:nvSpPr>
        <dsp:cNvPr id="0" name=""/>
        <dsp:cNvSpPr/>
      </dsp:nvSpPr>
      <dsp:spPr>
        <a:xfrm>
          <a:off x="2508289" y="1850776"/>
          <a:ext cx="1787363" cy="10724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kern="1200" dirty="0" smtClean="0">
              <a:solidFill>
                <a:schemeClr val="bg1"/>
              </a:solidFill>
            </a:rPr>
            <a:t>Διατύπωση &amp; Εφαρμογή μαθηματικού μοντέλου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2539699" y="1882186"/>
        <a:ext cx="1724543" cy="1009598"/>
      </dsp:txXfrm>
    </dsp:sp>
    <dsp:sp modelId="{2A924CAB-7799-41D3-A2BF-C8CC9A5169AC}">
      <dsp:nvSpPr>
        <dsp:cNvPr id="0" name=""/>
        <dsp:cNvSpPr/>
      </dsp:nvSpPr>
      <dsp:spPr>
        <a:xfrm rot="10800000">
          <a:off x="1972080" y="2165352"/>
          <a:ext cx="378921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10800000">
        <a:off x="2085756" y="2254005"/>
        <a:ext cx="265245" cy="265960"/>
      </dsp:txXfrm>
    </dsp:sp>
    <dsp:sp modelId="{EC8845E2-38A5-4ED4-83F7-EC29E133F499}">
      <dsp:nvSpPr>
        <dsp:cNvPr id="0" name=""/>
        <dsp:cNvSpPr/>
      </dsp:nvSpPr>
      <dsp:spPr>
        <a:xfrm>
          <a:off x="5980" y="1850776"/>
          <a:ext cx="1787363" cy="10724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700" kern="1200" dirty="0"/>
            <a:t>Ανάλυση αποτελεσμάτων</a:t>
          </a:r>
          <a:endParaRPr lang="en-US" sz="1700" kern="1200" dirty="0"/>
        </a:p>
      </dsp:txBody>
      <dsp:txXfrm>
        <a:off x="37390" y="1882186"/>
        <a:ext cx="1724543" cy="1009598"/>
      </dsp:txXfrm>
    </dsp:sp>
    <dsp:sp modelId="{AD51A7FD-029E-4447-B58C-DB5E3EBA2C11}">
      <dsp:nvSpPr>
        <dsp:cNvPr id="0" name=""/>
        <dsp:cNvSpPr/>
      </dsp:nvSpPr>
      <dsp:spPr>
        <a:xfrm rot="5400000">
          <a:off x="710201" y="3048310"/>
          <a:ext cx="378921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766682" y="3080482"/>
        <a:ext cx="265960" cy="265245"/>
      </dsp:txXfrm>
    </dsp:sp>
    <dsp:sp modelId="{F6C26FFF-2D36-493C-A5CF-5BCB5DEC324C}">
      <dsp:nvSpPr>
        <dsp:cNvPr id="0" name=""/>
        <dsp:cNvSpPr/>
      </dsp:nvSpPr>
      <dsp:spPr>
        <a:xfrm>
          <a:off x="5980" y="3638140"/>
          <a:ext cx="1787363" cy="10724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kern="1200" dirty="0"/>
            <a:t>Συμπεράσματα-προτάσεις</a:t>
          </a:r>
          <a:endParaRPr lang="en-US" sz="1600" kern="1200" dirty="0"/>
        </a:p>
      </dsp:txBody>
      <dsp:txXfrm>
        <a:off x="37390" y="3669550"/>
        <a:ext cx="1724543" cy="10095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9C4E58-2AA5-4D54-A1BA-9E91E9650360}">
      <dsp:nvSpPr>
        <dsp:cNvPr id="0" name=""/>
        <dsp:cNvSpPr/>
      </dsp:nvSpPr>
      <dsp:spPr>
        <a:xfrm>
          <a:off x="4509983" y="1269046"/>
          <a:ext cx="2050889" cy="6578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4538"/>
              </a:lnTo>
              <a:lnTo>
                <a:pt x="2050889" y="454538"/>
              </a:lnTo>
              <a:lnTo>
                <a:pt x="2050889" y="65785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9907CC-32D1-490A-9605-60CA4BFC6E23}">
      <dsp:nvSpPr>
        <dsp:cNvPr id="0" name=""/>
        <dsp:cNvSpPr/>
      </dsp:nvSpPr>
      <dsp:spPr>
        <a:xfrm>
          <a:off x="2368022" y="3323330"/>
          <a:ext cx="3582262" cy="5769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3680"/>
              </a:lnTo>
              <a:lnTo>
                <a:pt x="3582262" y="373680"/>
              </a:lnTo>
              <a:lnTo>
                <a:pt x="3582262" y="576993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46774A-B3E3-4C4E-8C51-2296F1EF142D}">
      <dsp:nvSpPr>
        <dsp:cNvPr id="0" name=""/>
        <dsp:cNvSpPr/>
      </dsp:nvSpPr>
      <dsp:spPr>
        <a:xfrm>
          <a:off x="2368022" y="3323330"/>
          <a:ext cx="1028117" cy="5833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063"/>
              </a:lnTo>
              <a:lnTo>
                <a:pt x="1028117" y="380063"/>
              </a:lnTo>
              <a:lnTo>
                <a:pt x="1028117" y="583375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1E4B80-62C3-43B3-9AAE-C8FC16804847}">
      <dsp:nvSpPr>
        <dsp:cNvPr id="0" name=""/>
        <dsp:cNvSpPr/>
      </dsp:nvSpPr>
      <dsp:spPr>
        <a:xfrm>
          <a:off x="857598" y="3323330"/>
          <a:ext cx="1510423" cy="577062"/>
        </a:xfrm>
        <a:custGeom>
          <a:avLst/>
          <a:gdLst/>
          <a:ahLst/>
          <a:cxnLst/>
          <a:rect l="0" t="0" r="0" b="0"/>
          <a:pathLst>
            <a:path>
              <a:moveTo>
                <a:pt x="1510423" y="0"/>
              </a:moveTo>
              <a:lnTo>
                <a:pt x="1510423" y="373750"/>
              </a:lnTo>
              <a:lnTo>
                <a:pt x="0" y="373750"/>
              </a:lnTo>
              <a:lnTo>
                <a:pt x="0" y="577062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AE51AB-8BB5-4E6C-A42A-EB19ECE1FB68}">
      <dsp:nvSpPr>
        <dsp:cNvPr id="0" name=""/>
        <dsp:cNvSpPr/>
      </dsp:nvSpPr>
      <dsp:spPr>
        <a:xfrm>
          <a:off x="2368022" y="1269046"/>
          <a:ext cx="2141960" cy="660666"/>
        </a:xfrm>
        <a:custGeom>
          <a:avLst/>
          <a:gdLst/>
          <a:ahLst/>
          <a:cxnLst/>
          <a:rect l="0" t="0" r="0" b="0"/>
          <a:pathLst>
            <a:path>
              <a:moveTo>
                <a:pt x="2141960" y="0"/>
              </a:moveTo>
              <a:lnTo>
                <a:pt x="2141960" y="457353"/>
              </a:lnTo>
              <a:lnTo>
                <a:pt x="0" y="457353"/>
              </a:lnTo>
              <a:lnTo>
                <a:pt x="0" y="66066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6907A8-639A-4CF1-AA46-84807BFC24F6}">
      <dsp:nvSpPr>
        <dsp:cNvPr id="0" name=""/>
        <dsp:cNvSpPr/>
      </dsp:nvSpPr>
      <dsp:spPr>
        <a:xfrm>
          <a:off x="3412646" y="-124571"/>
          <a:ext cx="2194674" cy="13936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6F12E5-FCA8-4BFF-AEBF-995F4254920C}">
      <dsp:nvSpPr>
        <dsp:cNvPr id="0" name=""/>
        <dsp:cNvSpPr/>
      </dsp:nvSpPr>
      <dsp:spPr>
        <a:xfrm>
          <a:off x="3656498" y="107088"/>
          <a:ext cx="2194674" cy="13936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800" kern="1200" dirty="0"/>
            <a:t>Συντήρηση</a:t>
          </a:r>
          <a:endParaRPr lang="en-US" sz="1800" kern="1200" dirty="0"/>
        </a:p>
      </dsp:txBody>
      <dsp:txXfrm>
        <a:off x="3697316" y="147906"/>
        <a:ext cx="2113038" cy="1311982"/>
      </dsp:txXfrm>
    </dsp:sp>
    <dsp:sp modelId="{2EBFCD61-259F-465D-9506-B106D9764BC4}">
      <dsp:nvSpPr>
        <dsp:cNvPr id="0" name=""/>
        <dsp:cNvSpPr/>
      </dsp:nvSpPr>
      <dsp:spPr>
        <a:xfrm>
          <a:off x="1270685" y="1929712"/>
          <a:ext cx="2194674" cy="13936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17ACFE-3FA1-4C66-8660-AAE8331F6F0F}">
      <dsp:nvSpPr>
        <dsp:cNvPr id="0" name=""/>
        <dsp:cNvSpPr/>
      </dsp:nvSpPr>
      <dsp:spPr>
        <a:xfrm>
          <a:off x="1514537" y="2161372"/>
          <a:ext cx="2194674" cy="13936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800" kern="1200" dirty="0"/>
            <a:t>Προγραμματισμένη</a:t>
          </a:r>
          <a:endParaRPr lang="en-US" sz="1800" kern="1200" dirty="0"/>
        </a:p>
      </dsp:txBody>
      <dsp:txXfrm>
        <a:off x="1555355" y="2202190"/>
        <a:ext cx="2113038" cy="1311982"/>
      </dsp:txXfrm>
    </dsp:sp>
    <dsp:sp modelId="{4EB64A86-0CB6-4CE7-A1FF-CD60889F1222}">
      <dsp:nvSpPr>
        <dsp:cNvPr id="0" name=""/>
        <dsp:cNvSpPr/>
      </dsp:nvSpPr>
      <dsp:spPr>
        <a:xfrm>
          <a:off x="-239738" y="3900393"/>
          <a:ext cx="2194674" cy="13936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88974A-546B-49F7-AC58-9129F48D92A6}">
      <dsp:nvSpPr>
        <dsp:cNvPr id="0" name=""/>
        <dsp:cNvSpPr/>
      </dsp:nvSpPr>
      <dsp:spPr>
        <a:xfrm>
          <a:off x="4114" y="4132053"/>
          <a:ext cx="2194674" cy="13936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800" kern="1200" dirty="0"/>
            <a:t>Συστηματική προληπτική</a:t>
          </a:r>
          <a:endParaRPr lang="en-US" sz="1800" kern="1200" dirty="0"/>
        </a:p>
      </dsp:txBody>
      <dsp:txXfrm>
        <a:off x="44932" y="4172871"/>
        <a:ext cx="2113038" cy="1311982"/>
      </dsp:txXfrm>
    </dsp:sp>
    <dsp:sp modelId="{9EE8A1A8-2B64-421C-A379-0C11B61A95B5}">
      <dsp:nvSpPr>
        <dsp:cNvPr id="0" name=""/>
        <dsp:cNvSpPr/>
      </dsp:nvSpPr>
      <dsp:spPr>
        <a:xfrm>
          <a:off x="2298802" y="3906706"/>
          <a:ext cx="2194674" cy="13936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2B517F-9B20-475F-BC6B-206355B500A5}">
      <dsp:nvSpPr>
        <dsp:cNvPr id="0" name=""/>
        <dsp:cNvSpPr/>
      </dsp:nvSpPr>
      <dsp:spPr>
        <a:xfrm>
          <a:off x="2542655" y="4138366"/>
          <a:ext cx="2194674" cy="13936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800" kern="1200" dirty="0"/>
            <a:t>Υπό συνθήκες προληπτική</a:t>
          </a:r>
          <a:endParaRPr lang="en-US" sz="1800" kern="1200" dirty="0"/>
        </a:p>
      </dsp:txBody>
      <dsp:txXfrm>
        <a:off x="2583473" y="4179184"/>
        <a:ext cx="2113038" cy="1311982"/>
      </dsp:txXfrm>
    </dsp:sp>
    <dsp:sp modelId="{B593F501-BF24-4A79-9640-FAD03A19DF5E}">
      <dsp:nvSpPr>
        <dsp:cNvPr id="0" name=""/>
        <dsp:cNvSpPr/>
      </dsp:nvSpPr>
      <dsp:spPr>
        <a:xfrm>
          <a:off x="4852947" y="3900324"/>
          <a:ext cx="2194674" cy="13936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5D021E-4ADF-4F71-91A6-26EAA65F684B}">
      <dsp:nvSpPr>
        <dsp:cNvPr id="0" name=""/>
        <dsp:cNvSpPr/>
      </dsp:nvSpPr>
      <dsp:spPr>
        <a:xfrm>
          <a:off x="5096800" y="4131984"/>
          <a:ext cx="2194674" cy="13936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800" kern="1200" dirty="0"/>
            <a:t>Ανανεώσεις</a:t>
          </a:r>
          <a:endParaRPr lang="en-US" sz="1800" kern="1200" dirty="0"/>
        </a:p>
      </dsp:txBody>
      <dsp:txXfrm>
        <a:off x="5137618" y="4172802"/>
        <a:ext cx="2113038" cy="1311982"/>
      </dsp:txXfrm>
    </dsp:sp>
    <dsp:sp modelId="{7BDE5BE5-DB93-4292-8CD0-BE5672CD3FDE}">
      <dsp:nvSpPr>
        <dsp:cNvPr id="0" name=""/>
        <dsp:cNvSpPr/>
      </dsp:nvSpPr>
      <dsp:spPr>
        <a:xfrm>
          <a:off x="5463535" y="1926897"/>
          <a:ext cx="2194674" cy="13936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C13A01-6179-4C48-AA98-8A6C8DF9E192}">
      <dsp:nvSpPr>
        <dsp:cNvPr id="0" name=""/>
        <dsp:cNvSpPr/>
      </dsp:nvSpPr>
      <dsp:spPr>
        <a:xfrm>
          <a:off x="5707388" y="2158557"/>
          <a:ext cx="2194674" cy="13936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800" kern="1200" dirty="0"/>
            <a:t>Μη </a:t>
          </a:r>
          <a:r>
            <a:rPr lang="el-GR" sz="1800" kern="1200" dirty="0" smtClean="0"/>
            <a:t>προγραμματισμένη (επιδιορθωτική)</a:t>
          </a:r>
          <a:endParaRPr lang="en-US" sz="1800" kern="1200" dirty="0"/>
        </a:p>
      </dsp:txBody>
      <dsp:txXfrm>
        <a:off x="5748206" y="2199375"/>
        <a:ext cx="2113038" cy="13119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A3BF6E-EBEE-4C86-9E3F-4A6C18F1F6CB}">
      <dsp:nvSpPr>
        <dsp:cNvPr id="0" name=""/>
        <dsp:cNvSpPr/>
      </dsp:nvSpPr>
      <dsp:spPr>
        <a:xfrm>
          <a:off x="959589" y="1606"/>
          <a:ext cx="1308341" cy="6541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300" kern="1200" dirty="0"/>
            <a:t>Τεχνικά χαρακτηριστικά</a:t>
          </a:r>
          <a:endParaRPr lang="en-US" sz="1300" kern="1200" dirty="0"/>
        </a:p>
      </dsp:txBody>
      <dsp:txXfrm>
        <a:off x="978749" y="20766"/>
        <a:ext cx="1270021" cy="615850"/>
      </dsp:txXfrm>
    </dsp:sp>
    <dsp:sp modelId="{859BEC1B-A3A2-4CA8-84F9-D4D82790C546}">
      <dsp:nvSpPr>
        <dsp:cNvPr id="0" name=""/>
        <dsp:cNvSpPr/>
      </dsp:nvSpPr>
      <dsp:spPr>
        <a:xfrm>
          <a:off x="1090423" y="655777"/>
          <a:ext cx="130834" cy="4906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0628"/>
              </a:lnTo>
              <a:lnTo>
                <a:pt x="130834" y="490628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D45C4E-1DA7-492F-97FB-72957E6B7FF8}">
      <dsp:nvSpPr>
        <dsp:cNvPr id="0" name=""/>
        <dsp:cNvSpPr/>
      </dsp:nvSpPr>
      <dsp:spPr>
        <a:xfrm>
          <a:off x="1221257" y="819319"/>
          <a:ext cx="1046673" cy="6541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/>
            <a:t>Μήκος τμημάτων δικτύου</a:t>
          </a:r>
          <a:endParaRPr lang="en-US" sz="1000" kern="1200" dirty="0"/>
        </a:p>
      </dsp:txBody>
      <dsp:txXfrm>
        <a:off x="1240417" y="838479"/>
        <a:ext cx="1008353" cy="615850"/>
      </dsp:txXfrm>
    </dsp:sp>
    <dsp:sp modelId="{E78E190C-1BEB-4946-B9BF-F5AEBF761573}">
      <dsp:nvSpPr>
        <dsp:cNvPr id="0" name=""/>
        <dsp:cNvSpPr/>
      </dsp:nvSpPr>
      <dsp:spPr>
        <a:xfrm>
          <a:off x="1090423" y="655777"/>
          <a:ext cx="130834" cy="1308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8341"/>
              </a:lnTo>
              <a:lnTo>
                <a:pt x="130834" y="1308341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E680D0-5D5E-47B7-8406-29B2F6F2533F}">
      <dsp:nvSpPr>
        <dsp:cNvPr id="0" name=""/>
        <dsp:cNvSpPr/>
      </dsp:nvSpPr>
      <dsp:spPr>
        <a:xfrm>
          <a:off x="1221257" y="1637033"/>
          <a:ext cx="1046673" cy="6541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/>
            <a:t>Διαχωρισμός σε τμήματα</a:t>
          </a:r>
        </a:p>
      </dsp:txBody>
      <dsp:txXfrm>
        <a:off x="1240417" y="1656193"/>
        <a:ext cx="1008353" cy="615850"/>
      </dsp:txXfrm>
    </dsp:sp>
    <dsp:sp modelId="{EE68417A-7911-4F62-A1EB-664F943E2942}">
      <dsp:nvSpPr>
        <dsp:cNvPr id="0" name=""/>
        <dsp:cNvSpPr/>
      </dsp:nvSpPr>
      <dsp:spPr>
        <a:xfrm>
          <a:off x="1090423" y="655777"/>
          <a:ext cx="130834" cy="21260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055"/>
              </a:lnTo>
              <a:lnTo>
                <a:pt x="130834" y="2126055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E2BE74-1A5B-456D-877D-E30527CF11E4}">
      <dsp:nvSpPr>
        <dsp:cNvPr id="0" name=""/>
        <dsp:cNvSpPr/>
      </dsp:nvSpPr>
      <dsp:spPr>
        <a:xfrm>
          <a:off x="1221257" y="2454746"/>
          <a:ext cx="1046673" cy="6541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/>
            <a:t>Σιδηροδρομικός εξοπλισμός</a:t>
          </a:r>
        </a:p>
      </dsp:txBody>
      <dsp:txXfrm>
        <a:off x="1240417" y="2473906"/>
        <a:ext cx="1008353" cy="615850"/>
      </dsp:txXfrm>
    </dsp:sp>
    <dsp:sp modelId="{D356B8C7-D234-44EE-A7CE-F3C5CDADFF15}">
      <dsp:nvSpPr>
        <dsp:cNvPr id="0" name=""/>
        <dsp:cNvSpPr/>
      </dsp:nvSpPr>
      <dsp:spPr>
        <a:xfrm>
          <a:off x="1090423" y="655777"/>
          <a:ext cx="130834" cy="29437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3768"/>
              </a:lnTo>
              <a:lnTo>
                <a:pt x="130834" y="2943768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A99C01-0003-495A-A075-42EE04A02179}">
      <dsp:nvSpPr>
        <dsp:cNvPr id="0" name=""/>
        <dsp:cNvSpPr/>
      </dsp:nvSpPr>
      <dsp:spPr>
        <a:xfrm>
          <a:off x="1221257" y="3272460"/>
          <a:ext cx="1046673" cy="6541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/>
            <a:t>Εγκαταστάσεις δικτύου</a:t>
          </a:r>
        </a:p>
      </dsp:txBody>
      <dsp:txXfrm>
        <a:off x="1240417" y="3291620"/>
        <a:ext cx="1008353" cy="615850"/>
      </dsp:txXfrm>
    </dsp:sp>
    <dsp:sp modelId="{A9B31809-1063-456C-97B7-4745B4921F20}">
      <dsp:nvSpPr>
        <dsp:cNvPr id="0" name=""/>
        <dsp:cNvSpPr/>
      </dsp:nvSpPr>
      <dsp:spPr>
        <a:xfrm>
          <a:off x="1090423" y="655777"/>
          <a:ext cx="130834" cy="37614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61482"/>
              </a:lnTo>
              <a:lnTo>
                <a:pt x="130834" y="3761482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FC95B9-B653-453B-A8F9-2DFA93F2C7E3}">
      <dsp:nvSpPr>
        <dsp:cNvPr id="0" name=""/>
        <dsp:cNvSpPr/>
      </dsp:nvSpPr>
      <dsp:spPr>
        <a:xfrm>
          <a:off x="1221257" y="4090173"/>
          <a:ext cx="1046673" cy="6541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/>
            <a:t>Αστοχίες</a:t>
          </a:r>
        </a:p>
      </dsp:txBody>
      <dsp:txXfrm>
        <a:off x="1240417" y="4109333"/>
        <a:ext cx="1008353" cy="615850"/>
      </dsp:txXfrm>
    </dsp:sp>
    <dsp:sp modelId="{71AF67B3-9423-437E-B444-1ED3EB5EC579}">
      <dsp:nvSpPr>
        <dsp:cNvPr id="0" name=""/>
        <dsp:cNvSpPr/>
      </dsp:nvSpPr>
      <dsp:spPr>
        <a:xfrm>
          <a:off x="2595016" y="1606"/>
          <a:ext cx="1308341" cy="6541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300" kern="1200" dirty="0"/>
            <a:t>Λειτουργικά χαρακτηριστικά</a:t>
          </a:r>
          <a:endParaRPr lang="en-US" sz="1300" kern="1200" dirty="0"/>
        </a:p>
      </dsp:txBody>
      <dsp:txXfrm>
        <a:off x="2614176" y="20766"/>
        <a:ext cx="1270021" cy="615850"/>
      </dsp:txXfrm>
    </dsp:sp>
    <dsp:sp modelId="{36C016B8-F63D-45CE-BF24-AD50C2B11C64}">
      <dsp:nvSpPr>
        <dsp:cNvPr id="0" name=""/>
        <dsp:cNvSpPr/>
      </dsp:nvSpPr>
      <dsp:spPr>
        <a:xfrm>
          <a:off x="2725850" y="655777"/>
          <a:ext cx="130834" cy="4906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0628"/>
              </a:lnTo>
              <a:lnTo>
                <a:pt x="130834" y="490628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0CF687-79E7-4056-A6A2-CCC881A78B6C}">
      <dsp:nvSpPr>
        <dsp:cNvPr id="0" name=""/>
        <dsp:cNvSpPr/>
      </dsp:nvSpPr>
      <dsp:spPr>
        <a:xfrm>
          <a:off x="2856684" y="819319"/>
          <a:ext cx="1046673" cy="6541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/>
            <a:t>Επιβατική κίνηση</a:t>
          </a:r>
          <a:endParaRPr lang="en-US" sz="1000" kern="1200" dirty="0"/>
        </a:p>
      </dsp:txBody>
      <dsp:txXfrm>
        <a:off x="2875844" y="838479"/>
        <a:ext cx="1008353" cy="615850"/>
      </dsp:txXfrm>
    </dsp:sp>
    <dsp:sp modelId="{A0BD0352-B29A-4F32-9271-1BBF2FAC80A9}">
      <dsp:nvSpPr>
        <dsp:cNvPr id="0" name=""/>
        <dsp:cNvSpPr/>
      </dsp:nvSpPr>
      <dsp:spPr>
        <a:xfrm>
          <a:off x="2725850" y="655777"/>
          <a:ext cx="130834" cy="1308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8341"/>
              </a:lnTo>
              <a:lnTo>
                <a:pt x="130834" y="1308341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8E8CAB-C11C-4EAE-A641-1ADCAF07806A}">
      <dsp:nvSpPr>
        <dsp:cNvPr id="0" name=""/>
        <dsp:cNvSpPr/>
      </dsp:nvSpPr>
      <dsp:spPr>
        <a:xfrm>
          <a:off x="2856684" y="1637033"/>
          <a:ext cx="1046673" cy="6541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/>
            <a:t>Χρόνοι διαδρομής</a:t>
          </a:r>
          <a:endParaRPr lang="en-US" sz="1000" kern="1200" dirty="0"/>
        </a:p>
      </dsp:txBody>
      <dsp:txXfrm>
        <a:off x="2875844" y="1656193"/>
        <a:ext cx="1008353" cy="615850"/>
      </dsp:txXfrm>
    </dsp:sp>
    <dsp:sp modelId="{670D3930-2CCF-4AA1-9DFD-4EF5AB64267B}">
      <dsp:nvSpPr>
        <dsp:cNvPr id="0" name=""/>
        <dsp:cNvSpPr/>
      </dsp:nvSpPr>
      <dsp:spPr>
        <a:xfrm>
          <a:off x="2725850" y="655777"/>
          <a:ext cx="130834" cy="21260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055"/>
              </a:lnTo>
              <a:lnTo>
                <a:pt x="130834" y="2126055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A95FC0-5822-4FF9-BFC6-7B65023FA2AD}">
      <dsp:nvSpPr>
        <dsp:cNvPr id="0" name=""/>
        <dsp:cNvSpPr/>
      </dsp:nvSpPr>
      <dsp:spPr>
        <a:xfrm>
          <a:off x="2856684" y="2454746"/>
          <a:ext cx="1046673" cy="6541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/>
            <a:t>Μέσες ωριαίες ταχύτητες</a:t>
          </a:r>
          <a:endParaRPr lang="en-US" sz="1000" kern="1200" dirty="0"/>
        </a:p>
      </dsp:txBody>
      <dsp:txXfrm>
        <a:off x="2875844" y="2473906"/>
        <a:ext cx="1008353" cy="615850"/>
      </dsp:txXfrm>
    </dsp:sp>
    <dsp:sp modelId="{7DD81397-FF05-457B-BF03-CC52B058FADE}">
      <dsp:nvSpPr>
        <dsp:cNvPr id="0" name=""/>
        <dsp:cNvSpPr/>
      </dsp:nvSpPr>
      <dsp:spPr>
        <a:xfrm>
          <a:off x="2725850" y="655777"/>
          <a:ext cx="130834" cy="29437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3768"/>
              </a:lnTo>
              <a:lnTo>
                <a:pt x="130834" y="2943768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5883A7-A8CD-4DE5-956C-5DA894EAD408}">
      <dsp:nvSpPr>
        <dsp:cNvPr id="0" name=""/>
        <dsp:cNvSpPr/>
      </dsp:nvSpPr>
      <dsp:spPr>
        <a:xfrm>
          <a:off x="2856684" y="3272460"/>
          <a:ext cx="1046673" cy="6541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/>
            <a:t>Φορτία διέλευσης συρμών</a:t>
          </a:r>
          <a:endParaRPr lang="en-US" sz="1000" kern="1200" dirty="0"/>
        </a:p>
      </dsp:txBody>
      <dsp:txXfrm>
        <a:off x="2875844" y="3291620"/>
        <a:ext cx="1008353" cy="615850"/>
      </dsp:txXfrm>
    </dsp:sp>
    <dsp:sp modelId="{44E9C45F-E0CC-421F-A3E0-5F7365C965C8}">
      <dsp:nvSpPr>
        <dsp:cNvPr id="0" name=""/>
        <dsp:cNvSpPr/>
      </dsp:nvSpPr>
      <dsp:spPr>
        <a:xfrm>
          <a:off x="2725850" y="655777"/>
          <a:ext cx="130834" cy="37614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61482"/>
              </a:lnTo>
              <a:lnTo>
                <a:pt x="130834" y="3761482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942AC4-9B1F-4A11-BE5C-36DE6BDB1E62}">
      <dsp:nvSpPr>
        <dsp:cNvPr id="0" name=""/>
        <dsp:cNvSpPr/>
      </dsp:nvSpPr>
      <dsp:spPr>
        <a:xfrm>
          <a:off x="2856684" y="4090173"/>
          <a:ext cx="1046673" cy="6541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/>
            <a:t>Κόστη</a:t>
          </a:r>
          <a:endParaRPr lang="en-US" sz="1000" kern="1200" dirty="0"/>
        </a:p>
      </dsp:txBody>
      <dsp:txXfrm>
        <a:off x="2875844" y="4109333"/>
        <a:ext cx="1008353" cy="6158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FAEF31-226D-4B3E-AEEB-1755936EAE4C}">
      <dsp:nvSpPr>
        <dsp:cNvPr id="0" name=""/>
        <dsp:cNvSpPr/>
      </dsp:nvSpPr>
      <dsp:spPr>
        <a:xfrm>
          <a:off x="517895" y="112991"/>
          <a:ext cx="1249792" cy="10950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800" kern="1200" dirty="0"/>
            <a:t>Έναρξη</a:t>
          </a:r>
          <a:endParaRPr lang="en-US" sz="1800" kern="1200" dirty="0"/>
        </a:p>
      </dsp:txBody>
      <dsp:txXfrm>
        <a:off x="700923" y="273356"/>
        <a:ext cx="883736" cy="774308"/>
      </dsp:txXfrm>
    </dsp:sp>
    <dsp:sp modelId="{1033A6E3-4694-4FF0-8697-F2E0274CD886}">
      <dsp:nvSpPr>
        <dsp:cNvPr id="0" name=""/>
        <dsp:cNvSpPr/>
      </dsp:nvSpPr>
      <dsp:spPr>
        <a:xfrm rot="10735818">
          <a:off x="982798" y="1300312"/>
          <a:ext cx="347316" cy="184077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2ECF17-39AD-43B4-BCC5-16FCCCDC8F76}">
      <dsp:nvSpPr>
        <dsp:cNvPr id="0" name=""/>
        <dsp:cNvSpPr/>
      </dsp:nvSpPr>
      <dsp:spPr>
        <a:xfrm>
          <a:off x="5405" y="1566251"/>
          <a:ext cx="2340207" cy="16929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altLang="en-US" sz="1600" kern="1200" dirty="0"/>
            <a:t>Επιθεώρηση για εντοπισμό και καταγραφή αστοχιών στα τμήματα των γραμμών</a:t>
          </a:r>
          <a:endParaRPr lang="en-US" sz="1600" kern="1200" dirty="0"/>
        </a:p>
      </dsp:txBody>
      <dsp:txXfrm>
        <a:off x="348120" y="1814178"/>
        <a:ext cx="1654777" cy="1197096"/>
      </dsp:txXfrm>
    </dsp:sp>
    <dsp:sp modelId="{E1A48C6E-0DC7-467F-9BEB-FF166F756666}">
      <dsp:nvSpPr>
        <dsp:cNvPr id="0" name=""/>
        <dsp:cNvSpPr/>
      </dsp:nvSpPr>
      <dsp:spPr>
        <a:xfrm rot="10800000">
          <a:off x="1001851" y="3346030"/>
          <a:ext cx="347316" cy="184077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455FD0-B728-4209-9F05-D35A5673EC4D}">
      <dsp:nvSpPr>
        <dsp:cNvPr id="0" name=""/>
        <dsp:cNvSpPr/>
      </dsp:nvSpPr>
      <dsp:spPr>
        <a:xfrm>
          <a:off x="53352" y="3606517"/>
          <a:ext cx="2244313" cy="17975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altLang="en-US" sz="1600" kern="1200" dirty="0"/>
            <a:t>Απόφαση εργασιών συντήρησης που απαιτούνται για την επισκευή των αστοχιών κάθε τμήματος</a:t>
          </a:r>
          <a:endParaRPr lang="en-US" sz="1600" kern="1200" dirty="0"/>
        </a:p>
      </dsp:txBody>
      <dsp:txXfrm>
        <a:off x="382024" y="3869762"/>
        <a:ext cx="1586969" cy="1271058"/>
      </dsp:txXfrm>
    </dsp:sp>
    <dsp:sp modelId="{12AA304F-6B00-43D0-9B29-937D416C4C88}">
      <dsp:nvSpPr>
        <dsp:cNvPr id="0" name=""/>
        <dsp:cNvSpPr/>
      </dsp:nvSpPr>
      <dsp:spPr>
        <a:xfrm rot="5374741">
          <a:off x="2401277" y="4402970"/>
          <a:ext cx="347316" cy="184077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C371A1-B7FF-4B82-A0D1-3843CC6F55CB}">
      <dsp:nvSpPr>
        <dsp:cNvPr id="0" name=""/>
        <dsp:cNvSpPr/>
      </dsp:nvSpPr>
      <dsp:spPr>
        <a:xfrm>
          <a:off x="2841778" y="3564421"/>
          <a:ext cx="2396699" cy="18396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altLang="en-US" sz="1600" kern="1200" dirty="0"/>
            <a:t>Συλλογή στοιχείων για τα τμήματα (π.χ. επιβατική κίνηση, ταχύτητες, φορτία διελεύσεων)</a:t>
          </a:r>
          <a:endParaRPr lang="en-US" sz="1600" kern="1200" dirty="0"/>
        </a:p>
      </dsp:txBody>
      <dsp:txXfrm>
        <a:off x="3192766" y="3833830"/>
        <a:ext cx="1694723" cy="1300825"/>
      </dsp:txXfrm>
    </dsp:sp>
    <dsp:sp modelId="{841549A5-7BD0-465A-9A6E-CDA0F565E3CD}">
      <dsp:nvSpPr>
        <dsp:cNvPr id="0" name=""/>
        <dsp:cNvSpPr/>
      </dsp:nvSpPr>
      <dsp:spPr>
        <a:xfrm>
          <a:off x="3866470" y="3293515"/>
          <a:ext cx="347316" cy="184077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449FE6-67B6-4C06-8403-98A9F9C37963}">
      <dsp:nvSpPr>
        <dsp:cNvPr id="0" name=""/>
        <dsp:cNvSpPr/>
      </dsp:nvSpPr>
      <dsp:spPr>
        <a:xfrm>
          <a:off x="3083866" y="2098896"/>
          <a:ext cx="1912524" cy="11182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600" kern="1200" dirty="0"/>
            <a:t>Κατάστρωση Α.Σ. &amp; περιορισμών</a:t>
          </a:r>
          <a:endParaRPr lang="en-US" sz="1600" kern="1200" dirty="0"/>
        </a:p>
      </dsp:txBody>
      <dsp:txXfrm>
        <a:off x="3363949" y="2262654"/>
        <a:ext cx="1352358" cy="790692"/>
      </dsp:txXfrm>
    </dsp:sp>
    <dsp:sp modelId="{77C279D3-7E89-4CD2-AEC2-4ED92CEF053F}">
      <dsp:nvSpPr>
        <dsp:cNvPr id="0" name=""/>
        <dsp:cNvSpPr/>
      </dsp:nvSpPr>
      <dsp:spPr>
        <a:xfrm>
          <a:off x="3866470" y="1827990"/>
          <a:ext cx="347316" cy="184077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2920B4-4AA1-4FC2-9573-DED53FB45039}">
      <dsp:nvSpPr>
        <dsp:cNvPr id="0" name=""/>
        <dsp:cNvSpPr/>
      </dsp:nvSpPr>
      <dsp:spPr>
        <a:xfrm>
          <a:off x="3003414" y="148613"/>
          <a:ext cx="2073428" cy="16029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altLang="en-US" sz="1600" kern="1200" dirty="0"/>
            <a:t>Αρχικοποίηση πίνακα δεδομένων με 0-1 ανάλογα με τις ανάγκες για κάθε τμήμα</a:t>
          </a:r>
          <a:endParaRPr lang="en-US" sz="1600" kern="1200" dirty="0"/>
        </a:p>
      </dsp:txBody>
      <dsp:txXfrm>
        <a:off x="3307061" y="383362"/>
        <a:ext cx="1466134" cy="1133469"/>
      </dsp:txXfrm>
    </dsp:sp>
    <dsp:sp modelId="{9DDB4E0A-A92D-46E6-84A4-FEB25B3D144A}">
      <dsp:nvSpPr>
        <dsp:cNvPr id="0" name=""/>
        <dsp:cNvSpPr/>
      </dsp:nvSpPr>
      <dsp:spPr>
        <a:xfrm rot="5025797">
          <a:off x="5325896" y="698567"/>
          <a:ext cx="347316" cy="184077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B6E84E-EF5A-44A0-A59E-299F59104E21}">
      <dsp:nvSpPr>
        <dsp:cNvPr id="0" name=""/>
        <dsp:cNvSpPr/>
      </dsp:nvSpPr>
      <dsp:spPr>
        <a:xfrm>
          <a:off x="5901793" y="164909"/>
          <a:ext cx="1864305" cy="9597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600" kern="1200" dirty="0"/>
            <a:t>Επίλυση μοντέλου</a:t>
          </a:r>
          <a:endParaRPr lang="en-US" sz="1600" kern="1200" dirty="0"/>
        </a:p>
      </dsp:txBody>
      <dsp:txXfrm>
        <a:off x="6174814" y="305460"/>
        <a:ext cx="1318263" cy="678638"/>
      </dsp:txXfrm>
    </dsp:sp>
    <dsp:sp modelId="{57BC51BC-4550-40B0-A457-83805B7E4D6C}">
      <dsp:nvSpPr>
        <dsp:cNvPr id="0" name=""/>
        <dsp:cNvSpPr/>
      </dsp:nvSpPr>
      <dsp:spPr>
        <a:xfrm rot="10800000">
          <a:off x="6660288" y="1219626"/>
          <a:ext cx="347316" cy="184077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C5830E-8D3D-4D67-9D9B-BAA8DEF6835F}">
      <dsp:nvSpPr>
        <dsp:cNvPr id="0" name=""/>
        <dsp:cNvSpPr/>
      </dsp:nvSpPr>
      <dsp:spPr>
        <a:xfrm>
          <a:off x="5734644" y="1488261"/>
          <a:ext cx="2198604" cy="14180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600" kern="1200" dirty="0" err="1"/>
            <a:t>Τελικός</a:t>
          </a:r>
          <a:r>
            <a:rPr lang="en-US" altLang="en-US" sz="1600" kern="1200" dirty="0"/>
            <a:t> </a:t>
          </a:r>
          <a:r>
            <a:rPr lang="en-US" altLang="en-US" sz="1600" kern="1200" dirty="0" err="1"/>
            <a:t>χρονο</a:t>
          </a:r>
          <a:r>
            <a:rPr lang="en-US" altLang="en-US" sz="1600" kern="1200" dirty="0"/>
            <a:t>προγραμ-</a:t>
          </a:r>
          <a:r>
            <a:rPr lang="el-GR" altLang="en-US" sz="1600" kern="1200" dirty="0"/>
            <a:t>μα</a:t>
          </a:r>
          <a:r>
            <a:rPr lang="en-US" altLang="en-US" sz="1600" kern="1200" dirty="0" err="1"/>
            <a:t>τισμός</a:t>
          </a:r>
          <a:r>
            <a:rPr lang="en-US" altLang="en-US" sz="1600" kern="1200" dirty="0"/>
            <a:t> εργασιών στα τμήματα</a:t>
          </a:r>
          <a:endParaRPr lang="en-US" sz="1600" kern="1200" dirty="0"/>
        </a:p>
      </dsp:txBody>
      <dsp:txXfrm>
        <a:off x="6056622" y="1695925"/>
        <a:ext cx="1554648" cy="1002688"/>
      </dsp:txXfrm>
    </dsp:sp>
    <dsp:sp modelId="{B381B6C5-C3F6-491C-9B06-206456B82681}">
      <dsp:nvSpPr>
        <dsp:cNvPr id="0" name=""/>
        <dsp:cNvSpPr/>
      </dsp:nvSpPr>
      <dsp:spPr>
        <a:xfrm rot="10800000">
          <a:off x="6660288" y="2993107"/>
          <a:ext cx="347316" cy="184077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34747C-0F6B-42A0-970D-226A6B480A96}">
      <dsp:nvSpPr>
        <dsp:cNvPr id="0" name=""/>
        <dsp:cNvSpPr/>
      </dsp:nvSpPr>
      <dsp:spPr>
        <a:xfrm>
          <a:off x="6273904" y="3253594"/>
          <a:ext cx="1120084" cy="9663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kern="1200" dirty="0"/>
            <a:t>Λήξη</a:t>
          </a:r>
          <a:endParaRPr lang="en-US" sz="1600" kern="1200" dirty="0"/>
        </a:p>
      </dsp:txBody>
      <dsp:txXfrm>
        <a:off x="6437937" y="3395119"/>
        <a:ext cx="792018" cy="68334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7296A6-7F71-41D9-BE5A-095D918183DA}">
      <dsp:nvSpPr>
        <dsp:cNvPr id="0" name=""/>
        <dsp:cNvSpPr/>
      </dsp:nvSpPr>
      <dsp:spPr>
        <a:xfrm>
          <a:off x="920" y="830055"/>
          <a:ext cx="1665763" cy="6663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/>
            <a:t>Συντελεστής όρου φθοράς</a:t>
          </a:r>
          <a:endParaRPr lang="en-US" sz="1200" kern="1200" dirty="0"/>
        </a:p>
      </dsp:txBody>
      <dsp:txXfrm>
        <a:off x="334073" y="830055"/>
        <a:ext cx="999458" cy="666305"/>
      </dsp:txXfrm>
    </dsp:sp>
    <dsp:sp modelId="{23D73FF0-D478-4213-A6DC-5B771B5E5E75}">
      <dsp:nvSpPr>
        <dsp:cNvPr id="0" name=""/>
        <dsp:cNvSpPr/>
      </dsp:nvSpPr>
      <dsp:spPr>
        <a:xfrm>
          <a:off x="1450134" y="715480"/>
          <a:ext cx="1876014" cy="89545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700" kern="1200" dirty="0"/>
            <a:t>0.1,</a:t>
          </a:r>
          <a:r>
            <a:rPr lang="en-US" sz="1700" kern="1200" dirty="0"/>
            <a:t>…,</a:t>
          </a:r>
          <a:r>
            <a:rPr lang="el-GR" sz="1700" kern="1200" dirty="0"/>
            <a:t>0.9</a:t>
          </a:r>
          <a:endParaRPr lang="en-US" sz="1700" kern="1200" dirty="0"/>
        </a:p>
      </dsp:txBody>
      <dsp:txXfrm>
        <a:off x="1897862" y="715480"/>
        <a:ext cx="980559" cy="895455"/>
      </dsp:txXfrm>
    </dsp:sp>
    <dsp:sp modelId="{E7659C76-85E1-4CFD-B84E-A89A03F235E8}">
      <dsp:nvSpPr>
        <dsp:cNvPr id="0" name=""/>
        <dsp:cNvSpPr/>
      </dsp:nvSpPr>
      <dsp:spPr>
        <a:xfrm>
          <a:off x="1433088" y="1652596"/>
          <a:ext cx="1876014" cy="89545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700" kern="1200" dirty="0"/>
            <a:t>0.</a:t>
          </a:r>
          <a:r>
            <a:rPr lang="en-US" sz="1700" kern="1200" dirty="0"/>
            <a:t>9</a:t>
          </a:r>
          <a:r>
            <a:rPr lang="el-GR" sz="1700" kern="1200" dirty="0"/>
            <a:t>,</a:t>
          </a:r>
          <a:r>
            <a:rPr lang="en-US" sz="1700" kern="1200" dirty="0"/>
            <a:t>…,</a:t>
          </a:r>
          <a:r>
            <a:rPr lang="el-GR" sz="1700" kern="1200" dirty="0"/>
            <a:t>0.</a:t>
          </a:r>
          <a:r>
            <a:rPr lang="en-US" sz="1700" kern="1200" dirty="0"/>
            <a:t>1</a:t>
          </a:r>
        </a:p>
      </dsp:txBody>
      <dsp:txXfrm>
        <a:off x="1880816" y="1652596"/>
        <a:ext cx="980559" cy="895455"/>
      </dsp:txXfrm>
    </dsp:sp>
    <dsp:sp modelId="{18CFF5D7-C123-46B3-B483-18C405E806BC}">
      <dsp:nvSpPr>
        <dsp:cNvPr id="0" name=""/>
        <dsp:cNvSpPr/>
      </dsp:nvSpPr>
      <dsp:spPr>
        <a:xfrm>
          <a:off x="920" y="1704218"/>
          <a:ext cx="1665763" cy="6663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/>
            <a:t>Συντελεστής όρου καθυστέρησης</a:t>
          </a:r>
          <a:endParaRPr lang="en-US" sz="1200" kern="1200" dirty="0"/>
        </a:p>
      </dsp:txBody>
      <dsp:txXfrm>
        <a:off x="334073" y="1704218"/>
        <a:ext cx="999458" cy="66630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AC82A-7DA4-47C0-AD9E-D33FB98F0AF8}">
      <dsp:nvSpPr>
        <dsp:cNvPr id="0" name=""/>
        <dsp:cNvSpPr/>
      </dsp:nvSpPr>
      <dsp:spPr>
        <a:xfrm rot="4396374">
          <a:off x="1143304" y="1078272"/>
          <a:ext cx="4677714" cy="3262122"/>
        </a:xfrm>
        <a:prstGeom prst="swooshArrow">
          <a:avLst>
            <a:gd name="adj1" fmla="val 16310"/>
            <a:gd name="adj2" fmla="val 313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BC78BB-D17D-4251-B1F3-C4DA9D97434E}">
      <dsp:nvSpPr>
        <dsp:cNvPr id="0" name=""/>
        <dsp:cNvSpPr/>
      </dsp:nvSpPr>
      <dsp:spPr>
        <a:xfrm>
          <a:off x="1843423" y="1015125"/>
          <a:ext cx="118126" cy="118126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5FD05C-C638-4F3D-BC48-B126B514BDCA}">
      <dsp:nvSpPr>
        <dsp:cNvPr id="0" name=""/>
        <dsp:cNvSpPr/>
      </dsp:nvSpPr>
      <dsp:spPr>
        <a:xfrm>
          <a:off x="3481606" y="1890815"/>
          <a:ext cx="118126" cy="118126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CF62B1-A26C-445B-8BEE-1518250E0C63}">
      <dsp:nvSpPr>
        <dsp:cNvPr id="0" name=""/>
        <dsp:cNvSpPr/>
      </dsp:nvSpPr>
      <dsp:spPr>
        <a:xfrm>
          <a:off x="4364238" y="2919577"/>
          <a:ext cx="118126" cy="118126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3B42F5-6412-4A42-8D05-C2FC9AB96222}">
      <dsp:nvSpPr>
        <dsp:cNvPr id="0" name=""/>
        <dsp:cNvSpPr/>
      </dsp:nvSpPr>
      <dsp:spPr>
        <a:xfrm>
          <a:off x="1775833" y="95663"/>
          <a:ext cx="3035994" cy="866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kern="1200" dirty="0">
              <a:solidFill>
                <a:schemeClr val="tx1"/>
              </a:solidFill>
            </a:rPr>
            <a:t>Υποδιπλασιασμός</a:t>
          </a:r>
          <a:r>
            <a:rPr lang="el-GR" sz="2400" kern="1200" dirty="0">
              <a:solidFill>
                <a:schemeClr val="tx1"/>
              </a:solidFill>
            </a:rPr>
            <a:t> </a:t>
          </a:r>
          <a:r>
            <a:rPr lang="en-US" sz="2000" kern="1200" dirty="0">
              <a:solidFill>
                <a:schemeClr val="tx1"/>
              </a:solidFill>
            </a:rPr>
            <a:t>U</a:t>
          </a:r>
          <a:r>
            <a:rPr lang="el-GR" sz="1050" kern="1200" dirty="0">
              <a:solidFill>
                <a:schemeClr val="tx1"/>
              </a:solidFill>
            </a:rPr>
            <a:t>διάνυσης</a:t>
          </a:r>
          <a:endParaRPr lang="en-US" sz="1050" kern="1200" dirty="0">
            <a:solidFill>
              <a:schemeClr val="tx1"/>
            </a:solidFill>
          </a:endParaRPr>
        </a:p>
      </dsp:txBody>
      <dsp:txXfrm>
        <a:off x="1775833" y="95663"/>
        <a:ext cx="3035994" cy="866986"/>
      </dsp:txXfrm>
    </dsp:sp>
    <dsp:sp modelId="{E6A0903F-73D2-4814-AFF7-9E720B202A4D}">
      <dsp:nvSpPr>
        <dsp:cNvPr id="0" name=""/>
        <dsp:cNvSpPr/>
      </dsp:nvSpPr>
      <dsp:spPr>
        <a:xfrm>
          <a:off x="3772124" y="1600691"/>
          <a:ext cx="3751606" cy="393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kern="1200" dirty="0">
              <a:solidFill>
                <a:schemeClr val="tx1"/>
              </a:solidFill>
            </a:rPr>
            <a:t>Υποτριπλασιασμός</a:t>
          </a:r>
          <a:r>
            <a:rPr lang="en-US" sz="2000" kern="1200" dirty="0">
              <a:solidFill>
                <a:schemeClr val="tx1"/>
              </a:solidFill>
            </a:rPr>
            <a:t> U</a:t>
          </a:r>
          <a:r>
            <a:rPr lang="el-GR" sz="1050" kern="1200" dirty="0" smtClean="0">
              <a:solidFill>
                <a:schemeClr val="tx1"/>
              </a:solidFill>
            </a:rPr>
            <a:t>διάνυσης</a:t>
          </a:r>
          <a:endParaRPr lang="en-US" sz="1050" kern="1200" dirty="0">
            <a:solidFill>
              <a:schemeClr val="tx1"/>
            </a:solidFill>
          </a:endParaRPr>
        </a:p>
      </dsp:txBody>
      <dsp:txXfrm>
        <a:off x="3772124" y="1600691"/>
        <a:ext cx="3751606" cy="393880"/>
      </dsp:txXfrm>
    </dsp:sp>
    <dsp:sp modelId="{771AD110-AF6B-40BD-A3E2-8B3BE807663A}">
      <dsp:nvSpPr>
        <dsp:cNvPr id="0" name=""/>
        <dsp:cNvSpPr/>
      </dsp:nvSpPr>
      <dsp:spPr>
        <a:xfrm>
          <a:off x="516664" y="1458093"/>
          <a:ext cx="2563029" cy="866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516664" y="1458093"/>
        <a:ext cx="2563029" cy="866986"/>
      </dsp:txXfrm>
    </dsp:sp>
    <dsp:sp modelId="{964EBA3F-4A16-4DBE-B1A9-B13E41A48A04}">
      <dsp:nvSpPr>
        <dsp:cNvPr id="0" name=""/>
        <dsp:cNvSpPr/>
      </dsp:nvSpPr>
      <dsp:spPr>
        <a:xfrm>
          <a:off x="4574665" y="2454044"/>
          <a:ext cx="3337407" cy="866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kern="1200" dirty="0" smtClean="0">
              <a:solidFill>
                <a:schemeClr val="tx1"/>
              </a:solidFill>
            </a:rPr>
            <a:t>Υποτετραπλασιασμός </a:t>
          </a:r>
          <a:r>
            <a:rPr lang="en-US" sz="2000" kern="1200" dirty="0" smtClean="0">
              <a:solidFill>
                <a:schemeClr val="tx1"/>
              </a:solidFill>
            </a:rPr>
            <a:t>U</a:t>
          </a:r>
          <a:r>
            <a:rPr lang="el-GR" sz="1050" kern="1200" dirty="0">
              <a:solidFill>
                <a:schemeClr val="tx1"/>
              </a:solidFill>
            </a:rPr>
            <a:t>διάνυσης</a:t>
          </a:r>
          <a:endParaRPr lang="en-US" sz="1050" kern="1200" dirty="0">
            <a:solidFill>
              <a:schemeClr val="tx1"/>
            </a:solidFill>
          </a:endParaRPr>
        </a:p>
      </dsp:txBody>
      <dsp:txXfrm>
        <a:off x="4574665" y="2454044"/>
        <a:ext cx="3337407" cy="866986"/>
      </dsp:txXfrm>
    </dsp:sp>
    <dsp:sp modelId="{9BBE2EC2-D944-4E5B-85A7-23B29B22FC37}">
      <dsp:nvSpPr>
        <dsp:cNvPr id="0" name=""/>
        <dsp:cNvSpPr/>
      </dsp:nvSpPr>
      <dsp:spPr>
        <a:xfrm>
          <a:off x="3821077" y="4551680"/>
          <a:ext cx="2980266" cy="866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kern="1200" dirty="0">
              <a:solidFill>
                <a:schemeClr val="tx1"/>
              </a:solidFill>
            </a:rPr>
            <a:t>Τόσο πιο άμεση η επισκευή των τμημάτων της γραμμής 2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3821077" y="4551680"/>
        <a:ext cx="2980266" cy="86698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E6560C-4CAD-4CCC-B95A-390015048E06}">
      <dsp:nvSpPr>
        <dsp:cNvPr id="0" name=""/>
        <dsp:cNvSpPr/>
      </dsp:nvSpPr>
      <dsp:spPr>
        <a:xfrm>
          <a:off x="0" y="634013"/>
          <a:ext cx="6060792" cy="378799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0B4303-E673-468D-B978-5745188D76E4}">
      <dsp:nvSpPr>
        <dsp:cNvPr id="0" name=""/>
        <dsp:cNvSpPr/>
      </dsp:nvSpPr>
      <dsp:spPr>
        <a:xfrm>
          <a:off x="769720" y="3248488"/>
          <a:ext cx="157580" cy="157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EAD4F5-D6DB-4FFF-A084-09EB11561BA9}">
      <dsp:nvSpPr>
        <dsp:cNvPr id="0" name=""/>
        <dsp:cNvSpPr/>
      </dsp:nvSpPr>
      <dsp:spPr>
        <a:xfrm>
          <a:off x="848510" y="3327278"/>
          <a:ext cx="1412164" cy="10947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499" tIns="0" rIns="0" bIns="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300" kern="1200" dirty="0">
              <a:solidFill>
                <a:schemeClr val="tx1"/>
              </a:solidFill>
            </a:rPr>
            <a:t>Διπλασιασμός φορτίου/ημέρα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848510" y="3327278"/>
        <a:ext cx="1412164" cy="1094730"/>
      </dsp:txXfrm>
    </dsp:sp>
    <dsp:sp modelId="{872447A7-D454-4458-85B2-3B7482C905EE}">
      <dsp:nvSpPr>
        <dsp:cNvPr id="0" name=""/>
        <dsp:cNvSpPr/>
      </dsp:nvSpPr>
      <dsp:spPr>
        <a:xfrm>
          <a:off x="2160672" y="2218911"/>
          <a:ext cx="284857" cy="2848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285E4D-59A2-44A7-BC23-86C7E8EA4136}">
      <dsp:nvSpPr>
        <dsp:cNvPr id="0" name=""/>
        <dsp:cNvSpPr/>
      </dsp:nvSpPr>
      <dsp:spPr>
        <a:xfrm>
          <a:off x="2303100" y="2361339"/>
          <a:ext cx="1454590" cy="2060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940" tIns="0" rIns="0" bIns="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300" kern="1200" dirty="0">
              <a:solidFill>
                <a:schemeClr val="tx1"/>
              </a:solidFill>
            </a:rPr>
            <a:t>Τριπλασιασμός φορτίου/ημέρα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2303100" y="2361339"/>
        <a:ext cx="1454590" cy="2060669"/>
      </dsp:txXfrm>
    </dsp:sp>
    <dsp:sp modelId="{C9EFC428-CAA3-4BE7-B856-5BEC0446970C}">
      <dsp:nvSpPr>
        <dsp:cNvPr id="0" name=""/>
        <dsp:cNvSpPr/>
      </dsp:nvSpPr>
      <dsp:spPr>
        <a:xfrm>
          <a:off x="3833450" y="1592376"/>
          <a:ext cx="393951" cy="3939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CC3636-6C1D-42E8-AFE5-6AAA865E14BE}">
      <dsp:nvSpPr>
        <dsp:cNvPr id="0" name=""/>
        <dsp:cNvSpPr/>
      </dsp:nvSpPr>
      <dsp:spPr>
        <a:xfrm>
          <a:off x="4030426" y="1789352"/>
          <a:ext cx="1454590" cy="2632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8747" tIns="0" rIns="0" bIns="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300" kern="1200" dirty="0">
              <a:solidFill>
                <a:schemeClr val="tx1"/>
              </a:solidFill>
            </a:rPr>
            <a:t>Τετραπλασιαμός φορτίου/ημέρα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4030426" y="1789352"/>
        <a:ext cx="1454590" cy="263265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FC8182-5494-46C0-B12C-39FA4A2BFDD0}">
      <dsp:nvSpPr>
        <dsp:cNvPr id="0" name=""/>
        <dsp:cNvSpPr/>
      </dsp:nvSpPr>
      <dsp:spPr>
        <a:xfrm>
          <a:off x="0" y="7786"/>
          <a:ext cx="5238045" cy="1670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kern="1200" dirty="0"/>
            <a:t>Παράγοντες που επηρεάζουν το βέλτιστο προγραμματισμό συντήρησης</a:t>
          </a:r>
          <a:endParaRPr lang="en-US" sz="2000" kern="1200" dirty="0"/>
        </a:p>
      </dsp:txBody>
      <dsp:txXfrm>
        <a:off x="0" y="7786"/>
        <a:ext cx="5238045" cy="1670400"/>
      </dsp:txXfrm>
    </dsp:sp>
    <dsp:sp modelId="{7F6AA6B1-7FBF-457D-A391-2FACD04BE6AD}">
      <dsp:nvSpPr>
        <dsp:cNvPr id="0" name=""/>
        <dsp:cNvSpPr/>
      </dsp:nvSpPr>
      <dsp:spPr>
        <a:xfrm>
          <a:off x="0" y="1678186"/>
          <a:ext cx="5238045" cy="25473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4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800" kern="1200" dirty="0"/>
            <a:t>Συντελεστές βαρύτητας όρων Α.Σ.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800" kern="1200" dirty="0"/>
            <a:t>Επιβατική κίνηση τμημάτων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800" kern="1200" dirty="0"/>
            <a:t>Φθορά τμημάτων από τις διελεύσεις φορτίων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800" kern="1200" dirty="0"/>
            <a:t>Ταχύτητα διάνυσης - Καθυστέρηση</a:t>
          </a:r>
          <a:endParaRPr lang="en-US" sz="1800" kern="1200" dirty="0"/>
        </a:p>
      </dsp:txBody>
      <dsp:txXfrm>
        <a:off x="0" y="1678186"/>
        <a:ext cx="5238045" cy="2547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image" Target="../media/image16.wmf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12" Type="http://schemas.openxmlformats.org/officeDocument/2006/relationships/image" Target="../media/image15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11" Type="http://schemas.openxmlformats.org/officeDocument/2006/relationships/image" Target="../media/image14.wmf"/><Relationship Id="rId5" Type="http://schemas.openxmlformats.org/officeDocument/2006/relationships/image" Target="../media/image8.wmf"/><Relationship Id="rId10" Type="http://schemas.openxmlformats.org/officeDocument/2006/relationships/image" Target="../media/image13.wmf"/><Relationship Id="rId4" Type="http://schemas.openxmlformats.org/officeDocument/2006/relationships/image" Target="../media/image7.wmf"/><Relationship Id="rId9" Type="http://schemas.openxmlformats.org/officeDocument/2006/relationships/image" Target="../media/image12.wmf"/><Relationship Id="rId14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1D1BDC-7BE5-4C4E-BFF0-5295D4322C02}" type="datetimeFigureOut">
              <a:rPr lang="en-US" smtClean="0"/>
              <a:pPr/>
              <a:t>7/10/2017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4BD1EE-C3C5-436B-9DDB-5AC5BE1F8F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2046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BD1EE-C3C5-436B-9DDB-5AC5BE1F8F79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4281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171" y="-8468"/>
            <a:ext cx="9935592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4812" y="2404534"/>
            <a:ext cx="631227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4812" y="4050835"/>
            <a:ext cx="631227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E482-A795-4A5B-9105-8511063909F9}" type="datetimeFigureOut">
              <a:rPr lang="en-US" smtClean="0"/>
              <a:pPr/>
              <a:t>7/10/2017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6401-D518-4F34-A209-F40700DF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5926421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E482-A795-4A5B-9105-8511063909F9}" type="datetimeFigureOut">
              <a:rPr lang="en-US" smtClean="0"/>
              <a:pPr/>
              <a:t>7/10/2017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6401-D518-4F34-A209-F40700DF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4337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2700869"/>
            <a:ext cx="6876691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527448"/>
            <a:ext cx="6876691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E482-A795-4A5B-9105-8511063909F9}" type="datetimeFigureOut">
              <a:rPr lang="en-US" smtClean="0"/>
              <a:pPr/>
              <a:t>7/10/2017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6401-D518-4F34-A209-F40700DF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9237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609600"/>
            <a:ext cx="6876690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401" y="2160589"/>
            <a:ext cx="3345451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637" y="2160590"/>
            <a:ext cx="3345453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E482-A795-4A5B-9105-8511063909F9}" type="datetimeFigureOut">
              <a:rPr lang="en-US" smtClean="0"/>
              <a:pPr/>
              <a:t>7/10/2017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6401-D518-4F34-A209-F40700DF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70089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609600"/>
            <a:ext cx="6876689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2160983"/>
            <a:ext cx="334822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399" y="2737247"/>
            <a:ext cx="3348228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88860" y="2160983"/>
            <a:ext cx="334822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88860" y="2737247"/>
            <a:ext cx="3348228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E482-A795-4A5B-9105-8511063909F9}" type="datetimeFigureOut">
              <a:rPr lang="en-US" smtClean="0"/>
              <a:pPr/>
              <a:t>7/10/2017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6401-D518-4F34-A209-F40700DF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2511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609600"/>
            <a:ext cx="6876690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E482-A795-4A5B-9105-8511063909F9}" type="datetimeFigureOut">
              <a:rPr lang="en-US" smtClean="0"/>
              <a:pPr/>
              <a:t>7/10/2017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6401-D518-4F34-A209-F40700DF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95917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E482-A795-4A5B-9105-8511063909F9}" type="datetimeFigureOut">
              <a:rPr lang="en-US" smtClean="0"/>
              <a:pPr/>
              <a:t>7/10/2017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6401-D518-4F34-A209-F40700DF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8588061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1498604"/>
            <a:ext cx="3022697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8882" y="514926"/>
            <a:ext cx="366820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399" y="2777069"/>
            <a:ext cx="3022697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E482-A795-4A5B-9105-8511063909F9}" type="datetimeFigureOut">
              <a:rPr lang="en-US" smtClean="0"/>
              <a:pPr/>
              <a:t>7/10/2017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6401-D518-4F34-A209-F40700DF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5646909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4800600"/>
            <a:ext cx="687669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399" y="609600"/>
            <a:ext cx="6876690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399" y="5367338"/>
            <a:ext cx="6876690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E482-A795-4A5B-9105-8511063909F9}" type="datetimeFigureOut">
              <a:rPr lang="en-US" smtClean="0"/>
              <a:pPr/>
              <a:t>7/10/2017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6401-D518-4F34-A209-F40700DF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65702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609600"/>
            <a:ext cx="6876690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400" y="4470400"/>
            <a:ext cx="6876690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E482-A795-4A5B-9105-8511063909F9}" type="datetimeFigureOut">
              <a:rPr lang="en-US" smtClean="0"/>
              <a:pPr/>
              <a:t>7/10/2017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6401-D518-4F34-A209-F40700DF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01843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459" y="609600"/>
            <a:ext cx="6578197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92830" y="3632200"/>
            <a:ext cx="58714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470400"/>
            <a:ext cx="6876691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E482-A795-4A5B-9105-8511063909F9}" type="datetimeFigureOut">
              <a:rPr lang="en-US" smtClean="0"/>
              <a:pPr/>
              <a:t>7/10/2017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6401-D518-4F34-A209-F40700DF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22937" y="790378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0008" y="2886556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580130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1931988"/>
            <a:ext cx="6876691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527448"/>
            <a:ext cx="687669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E482-A795-4A5B-9105-8511063909F9}" type="datetimeFigureOut">
              <a:rPr lang="en-US" smtClean="0"/>
              <a:pPr/>
              <a:t>7/10/2017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6401-D518-4F34-A209-F40700DF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73795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459" y="609600"/>
            <a:ext cx="6578197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60397" y="4013200"/>
            <a:ext cx="6876692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527448"/>
            <a:ext cx="687669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E482-A795-4A5B-9105-8511063909F9}" type="datetimeFigureOut">
              <a:rPr lang="en-US" smtClean="0"/>
              <a:pPr/>
              <a:t>7/10/2017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6401-D518-4F34-A209-F40700DF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22937" y="790378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0008" y="2886556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9641919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169" y="609600"/>
            <a:ext cx="6869920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60397" y="4013200"/>
            <a:ext cx="6876692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527448"/>
            <a:ext cx="687669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E482-A795-4A5B-9105-8511063909F9}" type="datetimeFigureOut">
              <a:rPr lang="en-US" smtClean="0"/>
              <a:pPr/>
              <a:t>7/10/2017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6401-D518-4F34-A209-F40700DF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7624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E482-A795-4A5B-9105-8511063909F9}" type="datetimeFigureOut">
              <a:rPr lang="en-US" smtClean="0"/>
              <a:pPr/>
              <a:t>7/10/2017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6401-D518-4F34-A209-F40700DF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469647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5421" y="609601"/>
            <a:ext cx="1060380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399" y="609601"/>
            <a:ext cx="5627945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E482-A795-4A5B-9105-8511063909F9}" type="datetimeFigureOut">
              <a:rPr lang="en-US" smtClean="0"/>
              <a:pPr/>
              <a:t>7/10/2017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6401-D518-4F34-A209-F40700DF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336448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172" y="-8468"/>
            <a:ext cx="9935593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400" y="609600"/>
            <a:ext cx="687668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2160590"/>
            <a:ext cx="6876690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55696" y="6041364"/>
            <a:ext cx="7411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8E482-A795-4A5B-9105-8511063909F9}" type="datetimeFigureOut">
              <a:rPr lang="en-US" smtClean="0"/>
              <a:pPr/>
              <a:t>7/10/2017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0399" y="6041364"/>
            <a:ext cx="5008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81732" y="6041364"/>
            <a:ext cx="5553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6166401-D518-4F34-A209-F40700DF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2391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6" r:id="rId1"/>
    <p:sldLayoutId id="2147484267" r:id="rId2"/>
    <p:sldLayoutId id="2147484268" r:id="rId3"/>
    <p:sldLayoutId id="2147484269" r:id="rId4"/>
    <p:sldLayoutId id="2147484270" r:id="rId5"/>
    <p:sldLayoutId id="2147484271" r:id="rId6"/>
    <p:sldLayoutId id="2147484272" r:id="rId7"/>
    <p:sldLayoutId id="2147484273" r:id="rId8"/>
    <p:sldLayoutId id="2147484274" r:id="rId9"/>
    <p:sldLayoutId id="2147484275" r:id="rId10"/>
    <p:sldLayoutId id="2147484276" r:id="rId11"/>
    <p:sldLayoutId id="2147484277" r:id="rId12"/>
    <p:sldLayoutId id="2147484278" r:id="rId13"/>
    <p:sldLayoutId id="2147484279" r:id="rId14"/>
    <p:sldLayoutId id="2147484280" r:id="rId15"/>
    <p:sldLayoutId id="21474842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11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4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1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Relationship Id="rId14" Type="http://schemas.openxmlformats.org/officeDocument/2006/relationships/oleObject" Target="../embeddings/oleObject1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17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microsoft.com/office/2007/relationships/diagramDrawing" Target="../diagrams/drawing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diagramData" Target="../diagrams/data6.xml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microsoft.com/office/2007/relationships/diagramDrawing" Target="../diagrams/drawing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8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72518" y="592285"/>
            <a:ext cx="5298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dirty="0"/>
              <a:t>ΕΘΝΙΚΟ ΜΕΤΣΟΒΙΟ ΠΟΛΥΤΕΧΝΕΙΟ</a:t>
            </a:r>
          </a:p>
          <a:p>
            <a:pPr algn="ctr"/>
            <a:r>
              <a:rPr lang="el-GR" dirty="0"/>
              <a:t>ΣΧΟΛΗ ΑΓΡΟΝΟΜΩΝ &amp; ΤΟΠΟΓΡΑΦΩΝ ΜΗΧΑΝΙΚΩΝ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841630" y="1238614"/>
            <a:ext cx="4762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/>
              <a:t>Μοντέλο </a:t>
            </a:r>
            <a:r>
              <a:rPr lang="el-GR" dirty="0"/>
              <a:t>Βελτιστοποίησης </a:t>
            </a:r>
          </a:p>
          <a:p>
            <a:pPr algn="ctr"/>
            <a:r>
              <a:rPr lang="el-GR" dirty="0" smtClean="0"/>
              <a:t>Προγραμματισμού Εργασιών Συντήρησης </a:t>
            </a:r>
            <a:endParaRPr lang="el-GR" dirty="0"/>
          </a:p>
          <a:p>
            <a:pPr algn="ctr"/>
            <a:r>
              <a:rPr lang="el-GR" dirty="0"/>
              <a:t>των Γραμμών 2 &amp; 3 του Μετρό της Αθήνας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1764" y="5253547"/>
            <a:ext cx="41207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Επιβλέπων Καθηγητής:</a:t>
            </a:r>
          </a:p>
          <a:p>
            <a:r>
              <a:rPr lang="el-GR" dirty="0"/>
              <a:t>Κωνσταντίνος Κεπαπτσόγλου, Επίκουρος Καθηγητής ΕΜΠ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148552" y="5310454"/>
            <a:ext cx="3118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Κωνσταντίνα Αργυροπούλου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647085" y="5610505"/>
            <a:ext cx="2265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Αθήνα, Ιούλιος 2017</a:t>
            </a:r>
            <a:endParaRPr lang="en-US" dirty="0"/>
          </a:p>
        </p:txBody>
      </p:sp>
      <p:pic>
        <p:nvPicPr>
          <p:cNvPr id="8194" name="Picture 2" descr="metro aspr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99111" y="2599937"/>
            <a:ext cx="2847975" cy="244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3" name="Picture 1" descr="G:\διπλωματικη\pyrforos-digamm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7550" y="452250"/>
            <a:ext cx="968657" cy="9669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72257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EB51C8B-4793-4C84-AFB7-9516C7C93B06}"/>
              </a:ext>
            </a:extLst>
          </p:cNvPr>
          <p:cNvSpPr txBox="1"/>
          <p:nvPr/>
        </p:nvSpPr>
        <p:spPr>
          <a:xfrm>
            <a:off x="2661916" y="660857"/>
            <a:ext cx="4975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Αντικείμενο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της Διπλωματικής Εργασίας</a:t>
            </a:r>
            <a:endParaRPr lang="el-G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7"/>
          <p:cNvSpPr txBox="1"/>
          <p:nvPr/>
        </p:nvSpPr>
        <p:spPr>
          <a:xfrm>
            <a:off x="429493" y="3050266"/>
            <a:ext cx="87176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l-GR" u="sng" dirty="0"/>
              <a:t>Στόχος</a:t>
            </a:r>
            <a:r>
              <a:rPr lang="el-GR" dirty="0" smtClean="0"/>
              <a:t>: ελαχιστοποίηση της επιβάρυνσης των επιβατών που οφείλεται</a:t>
            </a:r>
            <a:endParaRPr lang="en-US" dirty="0" smtClean="0"/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l-GR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l-GR" dirty="0" smtClean="0"/>
              <a:t>στην  καθυστέρηση  λόγω περιορισμών στην ταχύτητα</a:t>
            </a:r>
            <a:endParaRPr lang="en-US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en-US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l-GR" dirty="0" smtClean="0"/>
              <a:t>στη φθορά της γραμμής από τα φορτία διελεύσεων συρμών</a:t>
            </a:r>
            <a:endParaRPr lang="en-US" dirty="0"/>
          </a:p>
        </p:txBody>
      </p:sp>
      <p:sp>
        <p:nvSpPr>
          <p:cNvPr id="4" name="TextBox 8"/>
          <p:cNvSpPr txBox="1"/>
          <p:nvPr/>
        </p:nvSpPr>
        <p:spPr>
          <a:xfrm>
            <a:off x="455693" y="5019596"/>
            <a:ext cx="5086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l-GR" u="sng" dirty="0"/>
              <a:t>Εφαρμογή</a:t>
            </a:r>
            <a:r>
              <a:rPr lang="el-GR" dirty="0"/>
              <a:t>: γραμμές 2 &amp; 3 μετρό Αθήνας</a:t>
            </a:r>
            <a:endParaRPr lang="en-US" dirty="0"/>
          </a:p>
        </p:txBody>
      </p:sp>
      <p:sp>
        <p:nvSpPr>
          <p:cNvPr id="5" name="4 - TextBox"/>
          <p:cNvSpPr txBox="1"/>
          <p:nvPr/>
        </p:nvSpPr>
        <p:spPr>
          <a:xfrm>
            <a:off x="429493" y="1877292"/>
            <a:ext cx="8617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l-GR" dirty="0" smtClean="0"/>
              <a:t> </a:t>
            </a:r>
            <a:r>
              <a:rPr lang="el-GR" u="sng" dirty="0" smtClean="0"/>
              <a:t>Αντικείμενο</a:t>
            </a:r>
            <a:r>
              <a:rPr lang="el-GR" dirty="0" smtClean="0"/>
              <a:t>: ανάπτυξη μοντέλου βελτιστοποίησης του προγραμματισμού </a:t>
            </a:r>
          </a:p>
          <a:p>
            <a:r>
              <a:rPr lang="el-GR" dirty="0" smtClean="0"/>
              <a:t>    των εργασιών συντήρησης του μετρό της Αθήνας 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229638529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8654" y="757677"/>
            <a:ext cx="38635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Στάδια Διπλωματικής Εργασίας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2514265" y="1148320"/>
            <a:ext cx="110799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SimSun" panose="02010600030101010101" pitchFamily="2" charset="-122"/>
                <a:cs typeface="Calibri Light" panose="020F0302020204030204" pitchFamily="34" charset="0"/>
              </a:rPr>
              <a:t>	</a:t>
            </a:r>
            <a:endParaRPr kumimoji="0" lang="el-G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25"/>
          <p:cNvSpPr>
            <a:spLocks noChangeArrowheads="1"/>
          </p:cNvSpPr>
          <p:nvPr/>
        </p:nvSpPr>
        <p:spPr bwMode="auto">
          <a:xfrm>
            <a:off x="2514267" y="160551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536198716"/>
              </p:ext>
            </p:extLst>
          </p:nvPr>
        </p:nvGraphicFramePr>
        <p:xfrm>
          <a:off x="1726992" y="1605516"/>
          <a:ext cx="6803943" cy="47739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85538645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111105" y="115443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7" name="TextBox 1"/>
          <p:cNvSpPr txBox="1"/>
          <p:nvPr/>
        </p:nvSpPr>
        <p:spPr>
          <a:xfrm>
            <a:off x="3010217" y="261061"/>
            <a:ext cx="40927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Συντήρηση σιδ/κών συστημάτων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xmlns="" val="1408491685"/>
              </p:ext>
            </p:extLst>
          </p:nvPr>
        </p:nvGraphicFramePr>
        <p:xfrm>
          <a:off x="518030" y="886692"/>
          <a:ext cx="8598259" cy="5818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0537622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4726" y="1460019"/>
            <a:ext cx="88821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dirty="0"/>
              <a:t>Το παρόν πρόβλημα προσιδιάζει περισσότερο στις εξής κατηγορίες που αναλύονται στη διεθνή </a:t>
            </a:r>
            <a:r>
              <a:rPr lang="el-GR" dirty="0" smtClean="0"/>
              <a:t>βιβλιογραφία:</a:t>
            </a:r>
            <a:endParaRPr lang="he-IL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b="1" dirty="0"/>
              <a:t>Προγραμματισμός έργου και εργασιών ανανέωσης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b="1" dirty="0"/>
              <a:t>Προγραμματισμός πόρων και χρονοδιαγράμματος εργασιών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b="1" dirty="0"/>
              <a:t>Προγραμματισμός με βάση μοντέλα </a:t>
            </a:r>
            <a:r>
              <a:rPr lang="el-GR" b="1" dirty="0" smtClean="0"/>
              <a:t>φθοράς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32435" y="4628811"/>
            <a:ext cx="5934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dirty="0"/>
              <a:t>Προγραμματίζεται κυρίως η </a:t>
            </a:r>
            <a:r>
              <a:rPr lang="el-GR" dirty="0" smtClean="0"/>
              <a:t>ΣΠΣ ντετερμινιστικά    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22210" y="3579732"/>
            <a:ext cx="8432395" cy="64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dirty="0"/>
              <a:t>Γίνεται χρήση γραμμικού/μη γραμμικού, ακέραιου, (</a:t>
            </a:r>
            <a:r>
              <a:rPr lang="el-GR" dirty="0" err="1" smtClean="0"/>
              <a:t>μετα</a:t>
            </a:r>
            <a:r>
              <a:rPr lang="el-GR" dirty="0" smtClean="0"/>
              <a:t>)</a:t>
            </a:r>
            <a:r>
              <a:rPr lang="el-GR" dirty="0" err="1" smtClean="0"/>
              <a:t>ευρετικού</a:t>
            </a:r>
            <a:r>
              <a:rPr lang="el-GR" dirty="0" smtClean="0"/>
              <a:t> ή </a:t>
            </a:r>
            <a:r>
              <a:rPr lang="el-GR" dirty="0"/>
              <a:t>γενετικού προγραμματισμού </a:t>
            </a:r>
            <a:endParaRPr lang="en-US" dirty="0"/>
          </a:p>
        </p:txBody>
      </p:sp>
      <p:sp>
        <p:nvSpPr>
          <p:cNvPr id="7" name="TextBox 1"/>
          <p:cNvSpPr txBox="1"/>
          <p:nvPr/>
        </p:nvSpPr>
        <p:spPr>
          <a:xfrm>
            <a:off x="3287156" y="604427"/>
            <a:ext cx="35173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Βιβλιογραφική ανασκόπηση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6062" y="5447875"/>
            <a:ext cx="5320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dirty="0"/>
              <a:t>Απουσία στοχαστικών μοντέλων για ΕΣ &amp; ΥΣΠΣ</a:t>
            </a:r>
            <a:endParaRPr lang="en-US" dirty="0"/>
          </a:p>
        </p:txBody>
      </p:sp>
      <p:sp>
        <p:nvSpPr>
          <p:cNvPr id="8" name="7 - TextBox"/>
          <p:cNvSpPr txBox="1"/>
          <p:nvPr/>
        </p:nvSpPr>
        <p:spPr>
          <a:xfrm>
            <a:off x="665019" y="6206836"/>
            <a:ext cx="5489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l-GR" dirty="0" smtClean="0"/>
              <a:t> Έλλειψη σχετικών ερευνών για συστήματα μετρό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2883414805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03713" y="366928"/>
            <a:ext cx="27655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Θεωρητικό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Υπόβαθρο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7948" y="1862264"/>
            <a:ext cx="6548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u="sng" dirty="0"/>
              <a:t>Γραμμικός Προγραμματισμός</a:t>
            </a:r>
            <a:r>
              <a:rPr lang="el-GR" dirty="0"/>
              <a:t>: βέλτιστος προγραμματισμός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7114" y="2852728"/>
            <a:ext cx="253466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u="sng" dirty="0"/>
              <a:t>Προϋποθέσεις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Προσδιοριστικότητα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Αναλογικότητα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Προσθετικότητα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Διαιρετότητα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642558" y="3893599"/>
            <a:ext cx="40334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u="sng" dirty="0"/>
              <a:t>Δυαδικός ακέραιος προγραμματισμός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Ακέραιες τιμές μεταβλητών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Δυαδικές τιμές μεταβλητών (0 ή 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39040" y="972243"/>
            <a:ext cx="3810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κάτω από περιορισμούς που είναι γραμμικοί όροι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23352" y="2457333"/>
            <a:ext cx="41687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επιδιώκοντας να μεγιστοποιήσουν ή </a:t>
            </a:r>
          </a:p>
          <a:p>
            <a:r>
              <a:rPr lang="el-GR" dirty="0"/>
              <a:t>να ελαχιστοποιήσουν μία αντικειμενική συνάρτηση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5900666" y="1629210"/>
            <a:ext cx="301022" cy="2662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907974" y="2237953"/>
            <a:ext cx="236721" cy="2814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720325" y="4686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0" name="TextBox 69"/>
          <p:cNvSpPr txBox="1"/>
          <p:nvPr/>
        </p:nvSpPr>
        <p:spPr>
          <a:xfrm>
            <a:off x="482735" y="5076238"/>
            <a:ext cx="8941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u="sng" dirty="0"/>
              <a:t>Μέθοδος </a:t>
            </a:r>
            <a:r>
              <a:rPr lang="en-US" u="sng" dirty="0"/>
              <a:t>SIMPLEX</a:t>
            </a:r>
          </a:p>
          <a:p>
            <a:r>
              <a:rPr lang="el-GR" dirty="0"/>
              <a:t>Επιλύει το πρόβλημα του γραμμικού προγραμματισμού με επαναλήψεις μέχρι την επίτευξη της βέλτιστης λύσης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4353162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7799" y="2692744"/>
            <a:ext cx="9725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l-GR" dirty="0" smtClean="0"/>
              <a:t>Ανάπτυξη μαθηματικού μοντέλου </a:t>
            </a:r>
            <a:r>
              <a:rPr lang="el-GR" dirty="0"/>
              <a:t>βελτιστοποίησης γραμμικού </a:t>
            </a:r>
            <a:r>
              <a:rPr lang="el-GR" dirty="0" smtClean="0"/>
              <a:t>ακέραιου</a:t>
            </a:r>
          </a:p>
          <a:p>
            <a:pPr marL="285750" indent="-285750"/>
            <a:r>
              <a:rPr lang="el-GR" dirty="0" smtClean="0"/>
              <a:t>    προγραμματισμού </a:t>
            </a:r>
            <a:r>
              <a:rPr lang="el-GR" dirty="0"/>
              <a:t>της μορφής «0, 1»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43218" y="1849552"/>
            <a:ext cx="8622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l-GR" dirty="0" smtClean="0"/>
              <a:t>Ελαχιστοποίηση της τιμής της Α.Σ. υπό ορισμένους περιορισμούς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22460" y="3749780"/>
            <a:ext cx="8951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l-GR" dirty="0" smtClean="0"/>
              <a:t>Επιλογή για </a:t>
            </a:r>
            <a:r>
              <a:rPr lang="el-GR" dirty="0"/>
              <a:t>προγραμματισμό </a:t>
            </a:r>
            <a:r>
              <a:rPr lang="el-GR" dirty="0" smtClean="0"/>
              <a:t>των </a:t>
            </a:r>
            <a:r>
              <a:rPr lang="el-GR" dirty="0"/>
              <a:t>8 </a:t>
            </a:r>
            <a:r>
              <a:rPr lang="el-GR" dirty="0" smtClean="0"/>
              <a:t>σημαντικότερων ειδών εργασιών </a:t>
            </a:r>
            <a:r>
              <a:rPr lang="el-GR" dirty="0"/>
              <a:t>ΕΣ &amp; </a:t>
            </a:r>
            <a:r>
              <a:rPr lang="el-GR" dirty="0" smtClean="0"/>
              <a:t>ΥΣΠΣ στα 35 τμήματα γραμμής τις 30 μέρες του μήνα</a:t>
            </a:r>
            <a:endParaRPr lang="el-GR" dirty="0"/>
          </a:p>
        </p:txBody>
      </p:sp>
      <p:sp>
        <p:nvSpPr>
          <p:cNvPr id="8" name="TextBox 7"/>
          <p:cNvSpPr txBox="1"/>
          <p:nvPr/>
        </p:nvSpPr>
        <p:spPr>
          <a:xfrm>
            <a:off x="670953" y="4790038"/>
            <a:ext cx="7261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l-GR" dirty="0" smtClean="0"/>
              <a:t>Επίλυση </a:t>
            </a:r>
            <a:r>
              <a:rPr lang="el-GR" dirty="0"/>
              <a:t>4 </a:t>
            </a:r>
            <a:r>
              <a:rPr lang="el-GR" dirty="0" smtClean="0"/>
              <a:t>διαφορετικών σεναρίων του μοντέλου βελτιστοποίησης</a:t>
            </a:r>
            <a:endParaRPr lang="en-US" dirty="0"/>
          </a:p>
        </p:txBody>
      </p:sp>
      <p:sp>
        <p:nvSpPr>
          <p:cNvPr id="9" name="TextBox 1"/>
          <p:cNvSpPr txBox="1"/>
          <p:nvPr/>
        </p:nvSpPr>
        <p:spPr>
          <a:xfrm>
            <a:off x="3897697" y="684821"/>
            <a:ext cx="17508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Μεθοδολογία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008647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1507184158"/>
              </p:ext>
            </p:extLst>
          </p:nvPr>
        </p:nvGraphicFramePr>
        <p:xfrm>
          <a:off x="2050478" y="1108365"/>
          <a:ext cx="5680363" cy="54586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1"/>
          <p:cNvSpPr txBox="1"/>
          <p:nvPr/>
        </p:nvSpPr>
        <p:spPr>
          <a:xfrm>
            <a:off x="3368953" y="461584"/>
            <a:ext cx="3209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Συλλογή στοιχείων (1/6) 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60985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743595678"/>
              </p:ext>
            </p:extLst>
          </p:nvPr>
        </p:nvGraphicFramePr>
        <p:xfrm>
          <a:off x="270164" y="748145"/>
          <a:ext cx="9258300" cy="5860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1"/>
          <p:cNvSpPr txBox="1"/>
          <p:nvPr/>
        </p:nvSpPr>
        <p:spPr>
          <a:xfrm>
            <a:off x="3313783" y="270556"/>
            <a:ext cx="3132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Συλλογή στοιχείων (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/6)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69186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/>
          <p:nvPr/>
        </p:nvSpPr>
        <p:spPr>
          <a:xfrm>
            <a:off x="3396660" y="145864"/>
            <a:ext cx="3132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Συλλογή στοιχείων (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/6)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45008695"/>
              </p:ext>
            </p:extLst>
          </p:nvPr>
        </p:nvGraphicFramePr>
        <p:xfrm>
          <a:off x="394855" y="654627"/>
          <a:ext cx="9019308" cy="6047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910551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038787476"/>
              </p:ext>
            </p:extLst>
          </p:nvPr>
        </p:nvGraphicFramePr>
        <p:xfrm>
          <a:off x="509154" y="737755"/>
          <a:ext cx="8780318" cy="6016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1"/>
          <p:cNvSpPr txBox="1"/>
          <p:nvPr/>
        </p:nvSpPr>
        <p:spPr>
          <a:xfrm>
            <a:off x="3260282" y="218600"/>
            <a:ext cx="3132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Συλλογή στοιχείων (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/6)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2757048" y="748145"/>
            <a:ext cx="498341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sz="1600" dirty="0" smtClean="0">
                <a:latin typeface="Calibri" pitchFamily="34" charset="0"/>
                <a:cs typeface="Calibri" pitchFamily="34" charset="0"/>
              </a:rPr>
              <a:t>ΜΕΣΗ ΗΜΕΡΗΣΙΑ </a:t>
            </a:r>
            <a:r>
              <a:rPr lang="el-GR" sz="1600" dirty="0">
                <a:latin typeface="Calibri" pitchFamily="34" charset="0"/>
                <a:cs typeface="Calibri" pitchFamily="34" charset="0"/>
              </a:rPr>
              <a:t>ΕΠΙΒΑΤΙΚΗ ΚΙΝΗΣΗ/ΣΤΑΘΜΟ (Γραμμή 3)</a:t>
            </a:r>
          </a:p>
        </p:txBody>
      </p:sp>
    </p:spTree>
    <p:extLst>
      <p:ext uri="{BB962C8B-B14F-4D97-AF65-F5344CB8AC3E}">
        <p14:creationId xmlns:p14="http://schemas.microsoft.com/office/powerpoint/2010/main" xmlns="" val="533132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/>
          <p:nvPr/>
        </p:nvSpPr>
        <p:spPr>
          <a:xfrm>
            <a:off x="3381324" y="218601"/>
            <a:ext cx="3132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Συλλογή στοιχείων (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/6)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587258147"/>
              </p:ext>
            </p:extLst>
          </p:nvPr>
        </p:nvGraphicFramePr>
        <p:xfrm>
          <a:off x="374074" y="820881"/>
          <a:ext cx="9185562" cy="5860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- TextBox"/>
          <p:cNvSpPr txBox="1"/>
          <p:nvPr/>
        </p:nvSpPr>
        <p:spPr>
          <a:xfrm>
            <a:off x="2784758" y="845125"/>
            <a:ext cx="498341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sz="1600" dirty="0" smtClean="0">
                <a:latin typeface="Calibri" pitchFamily="34" charset="0"/>
                <a:cs typeface="Calibri" pitchFamily="34" charset="0"/>
              </a:rPr>
              <a:t>ΜΕΣΗ ΗΜΕΡΗΣΙΑ </a:t>
            </a:r>
            <a:r>
              <a:rPr lang="el-GR" sz="1600" dirty="0">
                <a:latin typeface="Calibri" pitchFamily="34" charset="0"/>
                <a:cs typeface="Calibri" pitchFamily="34" charset="0"/>
              </a:rPr>
              <a:t>ΕΠΙΒΑΤΙΚΗ ΚΙΝΗΣΗ/ΣΤΑΘΜΟ (Γραμμή 2)</a:t>
            </a:r>
          </a:p>
        </p:txBody>
      </p:sp>
    </p:spTree>
    <p:extLst>
      <p:ext uri="{BB962C8B-B14F-4D97-AF65-F5344CB8AC3E}">
        <p14:creationId xmlns:p14="http://schemas.microsoft.com/office/powerpoint/2010/main" xmlns="" val="1773898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art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764" y="904009"/>
            <a:ext cx="8936181" cy="5673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1"/>
          <p:cNvSpPr txBox="1"/>
          <p:nvPr/>
        </p:nvSpPr>
        <p:spPr>
          <a:xfrm>
            <a:off x="3260282" y="218600"/>
            <a:ext cx="3132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Συλλογή στοιχείων (6/6)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2590802" y="997528"/>
            <a:ext cx="5239704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l-GR" sz="1600" dirty="0">
                <a:latin typeface="Calibri" pitchFamily="34" charset="0"/>
                <a:cs typeface="Calibri" pitchFamily="34" charset="0"/>
              </a:rPr>
              <a:t>ΦΟΡΤΙΑ ΔΙΕΛΕΥΣΗΣ ΑΠΌ ΑΡΧΗ ΛΕΙΤΟΥΡΓΙΑΣ ΕΩΣ 07/04/2017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l-GR" sz="1600" dirty="0">
                <a:latin typeface="Calibri" pitchFamily="34" charset="0"/>
                <a:cs typeface="Calibri" pitchFamily="34" charset="0"/>
              </a:rPr>
              <a:t> (σε τόνους)</a:t>
            </a:r>
          </a:p>
        </p:txBody>
      </p:sp>
    </p:spTree>
    <p:extLst>
      <p:ext uri="{BB962C8B-B14F-4D97-AF65-F5344CB8AC3E}">
        <p14:creationId xmlns:p14="http://schemas.microsoft.com/office/powerpoint/2010/main" xmlns="" val="14523610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4544" y="888538"/>
            <a:ext cx="1334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Ορίζονται: 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4330" y="4967162"/>
            <a:ext cx="5288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</a:t>
            </a:r>
            <a:r>
              <a:rPr lang="en-US" b="1" baseline="-25000" dirty="0"/>
              <a:t>i</a:t>
            </a:r>
            <a:r>
              <a:rPr lang="el-GR" dirty="0"/>
              <a:t>: κόστος κάθε ενέργειας που πραγματοποιείται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4330" y="5556991"/>
            <a:ext cx="3369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  <a:r>
              <a:rPr lang="el-GR" dirty="0"/>
              <a:t>: διαθέσιμος προϋπολογισμός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58185" y="3216008"/>
            <a:ext cx="8193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X</a:t>
            </a:r>
            <a:r>
              <a:rPr lang="en-US" b="1" baseline="-25000" dirty="0"/>
              <a:t>ijk</a:t>
            </a:r>
            <a:r>
              <a:rPr lang="el-GR" dirty="0"/>
              <a:t>: παίρνει την τιμή 1 αν η εργασία </a:t>
            </a:r>
            <a:r>
              <a:rPr lang="en-US" dirty="0" err="1"/>
              <a:t>i</a:t>
            </a:r>
            <a:r>
              <a:rPr lang="el-GR" dirty="0"/>
              <a:t> πραγματοποιείται στο τμήμα </a:t>
            </a:r>
            <a:r>
              <a:rPr lang="en-US" dirty="0"/>
              <a:t>j</a:t>
            </a:r>
            <a:r>
              <a:rPr lang="el-GR" dirty="0"/>
              <a:t> </a:t>
            </a:r>
          </a:p>
          <a:p>
            <a:r>
              <a:rPr lang="el-GR" dirty="0"/>
              <a:t>       τη χρονική στιγμή </a:t>
            </a:r>
            <a:r>
              <a:rPr lang="en-US" dirty="0"/>
              <a:t>k</a:t>
            </a:r>
            <a:r>
              <a:rPr lang="el-GR" dirty="0"/>
              <a:t> και 0 αν δεν πραγματοποιείται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58069" y="321169"/>
            <a:ext cx="6194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Ανάπτυξη μαθηματικού μοντέλου βελτιστοποίησης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(1/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4330" y="2040261"/>
            <a:ext cx="4610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/>
              <a:t>J</a:t>
            </a:r>
            <a:r>
              <a:rPr lang="el-GR" dirty="0"/>
              <a:t>: το σύνολο των τμημάτων της γραμμης </a:t>
            </a:r>
            <a:r>
              <a:rPr lang="en-US" b="1" dirty="0"/>
              <a:t>j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2040" y="1504578"/>
            <a:ext cx="5024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l-GR" b="1" dirty="0"/>
              <a:t>Ι</a:t>
            </a:r>
            <a:r>
              <a:rPr lang="el-GR" dirty="0"/>
              <a:t>: το σύνολο των εργασιών συντήρησης </a:t>
            </a:r>
            <a:r>
              <a:rPr lang="en-US" b="1" dirty="0" err="1"/>
              <a:t>i</a:t>
            </a:r>
            <a:endParaRPr lang="en-US" b="1" dirty="0"/>
          </a:p>
        </p:txBody>
      </p:sp>
      <p:sp>
        <p:nvSpPr>
          <p:cNvPr id="16" name="Rectangle 15"/>
          <p:cNvSpPr/>
          <p:nvPr/>
        </p:nvSpPr>
        <p:spPr>
          <a:xfrm>
            <a:off x="544330" y="2598916"/>
            <a:ext cx="41294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/>
              <a:t>Κ</a:t>
            </a:r>
            <a:r>
              <a:rPr lang="el-GR" dirty="0"/>
              <a:t>: το σύνολο των ημερών του μήνα </a:t>
            </a:r>
            <a:r>
              <a:rPr lang="en-US" b="1" dirty="0"/>
              <a:t>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0475" y="4100334"/>
            <a:ext cx="8193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Ζ</a:t>
            </a:r>
            <a:r>
              <a:rPr lang="en-US" b="1" baseline="-25000" dirty="0" err="1"/>
              <a:t>ij</a:t>
            </a:r>
            <a:r>
              <a:rPr lang="el-GR" dirty="0"/>
              <a:t>: παίρνει την τιμή 1 αν η εργασία </a:t>
            </a:r>
            <a:r>
              <a:rPr lang="en-US" dirty="0" err="1"/>
              <a:t>i</a:t>
            </a:r>
            <a:r>
              <a:rPr lang="el-GR" dirty="0"/>
              <a:t> πρέπει να πραγματοποιηθεί στο τμήμα </a:t>
            </a:r>
            <a:r>
              <a:rPr lang="en-US" dirty="0"/>
              <a:t>j</a:t>
            </a:r>
            <a:r>
              <a:rPr lang="el-GR" dirty="0"/>
              <a:t> </a:t>
            </a:r>
          </a:p>
          <a:p>
            <a:r>
              <a:rPr lang="el-GR" dirty="0"/>
              <a:t>      και 0 αν δεν απαιτείται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44330" y="6146820"/>
            <a:ext cx="4136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</a:t>
            </a:r>
            <a:r>
              <a:rPr lang="en-US" b="1" baseline="-25000" dirty="0"/>
              <a:t>j</a:t>
            </a:r>
            <a:r>
              <a:rPr lang="el-GR" dirty="0"/>
              <a:t>: η επιβατική κίνηση του τμήματος </a:t>
            </a:r>
            <a:r>
              <a:rPr lang="en-US" dirty="0"/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xmlns="" val="2945732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5245" y="3045493"/>
            <a:ext cx="6898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/>
              <a:t>Δ</a:t>
            </a:r>
            <a:r>
              <a:rPr lang="en-US" b="1" dirty="0"/>
              <a:t>T</a:t>
            </a:r>
            <a:r>
              <a:rPr lang="en-US" b="1" baseline="-25000" dirty="0"/>
              <a:t>j </a:t>
            </a:r>
            <a:r>
              <a:rPr lang="el-GR" dirty="0"/>
              <a:t>: η καθυστέρηση στον χρόνο διάνυσης κάθε τμήματος λόγω</a:t>
            </a:r>
            <a:endParaRPr lang="en-US" dirty="0"/>
          </a:p>
          <a:p>
            <a:r>
              <a:rPr lang="el-GR" dirty="0"/>
              <a:t>       εντολών για μείωση της ταχύτητας σε τμήματα της γραμμής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25245" y="4994605"/>
            <a:ext cx="7870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M</a:t>
            </a:r>
            <a:r>
              <a:rPr lang="en-US" b="1" baseline="-25000" dirty="0" err="1"/>
              <a:t>j</a:t>
            </a:r>
            <a:r>
              <a:rPr lang="el-GR" dirty="0"/>
              <a:t>: η μέρα όπου πραγματοποιήθηκε η τελευταία επισκευή κάθε τμήματος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25245" y="2246122"/>
            <a:ext cx="6030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/>
              <a:t>Η</a:t>
            </a:r>
            <a:r>
              <a:rPr lang="el-GR" dirty="0"/>
              <a:t>: το σύνολο των διαθέσιμων εργατοωρών σε μία ημέρα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25245" y="3988490"/>
            <a:ext cx="9633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</a:t>
            </a:r>
            <a:r>
              <a:rPr lang="en-US" b="1" baseline="-25000" dirty="0"/>
              <a:t>jk</a:t>
            </a:r>
            <a:r>
              <a:rPr lang="el-GR" dirty="0"/>
              <a:t>: τόνοι που έχουν διέλθει από κάθε τμήμα γραμμής από την αρχή της </a:t>
            </a:r>
          </a:p>
          <a:p>
            <a:r>
              <a:rPr lang="el-GR" dirty="0"/>
              <a:t>      λειτουργίας μέχρι την ημέρα όπου έγινε η επισκευή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08372" y="5766577"/>
            <a:ext cx="5750292" cy="3841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500"/>
              </a:spcAft>
            </a:pPr>
            <a:r>
              <a:rPr lang="en-US" b="1" dirty="0"/>
              <a:t>R</a:t>
            </a:r>
            <a:r>
              <a:rPr lang="el-GR" b="1" dirty="0"/>
              <a:t>⊆</a:t>
            </a:r>
            <a:r>
              <a:rPr lang="en-US" b="1" dirty="0"/>
              <a:t>I</a:t>
            </a:r>
            <a:r>
              <a:rPr lang="el-GR" dirty="0"/>
              <a:t>: σύνολο ζευγών</a:t>
            </a:r>
            <a:r>
              <a:rPr lang="en-US" dirty="0"/>
              <a:t> </a:t>
            </a:r>
            <a:r>
              <a:rPr lang="el-GR" dirty="0"/>
              <a:t>συμπληρωματικών εργασιών </a:t>
            </a:r>
            <a:r>
              <a:rPr lang="en-US" b="1" dirty="0" err="1"/>
              <a:t>i</a:t>
            </a:r>
            <a:r>
              <a:rPr lang="el-GR" b="1" dirty="0"/>
              <a:t>, </a:t>
            </a:r>
            <a:r>
              <a:rPr lang="en-US" b="1" dirty="0"/>
              <a:t>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5245" y="1580987"/>
            <a:ext cx="7178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</a:t>
            </a:r>
            <a:r>
              <a:rPr lang="en-US" b="1" baseline="-25000" dirty="0"/>
              <a:t>i </a:t>
            </a:r>
            <a:r>
              <a:rPr lang="el-GR" dirty="0"/>
              <a:t>:απαιτούμενες εργατοώρες για την ολοκλήρωσης μιας εργασίας </a:t>
            </a:r>
            <a:r>
              <a:rPr lang="en-US" dirty="0" err="1"/>
              <a:t>i</a:t>
            </a:r>
            <a:r>
              <a:rPr lang="el-GR" b="1" baseline="-25000" dirty="0"/>
              <a:t>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161807" y="933558"/>
            <a:ext cx="1334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Ορίζονται: 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00993" y="390206"/>
            <a:ext cx="6194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Ανάπτυξη μαθηματικού μοντέλου βελτιστοποίησης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60139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6335" y="474752"/>
            <a:ext cx="6194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Ανάπτυξη μαθηματικού μοντέλου βελτιστοποίησης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55836" y="1405391"/>
            <a:ext cx="2760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u="sng" dirty="0"/>
              <a:t>Αντικειμενική συνάρτηση</a:t>
            </a:r>
          </a:p>
        </p:txBody>
      </p:sp>
      <p:sp>
        <p:nvSpPr>
          <p:cNvPr id="4" name="Down Arrow 3"/>
          <p:cNvSpPr/>
          <p:nvPr/>
        </p:nvSpPr>
        <p:spPr>
          <a:xfrm>
            <a:off x="2610095" y="2359417"/>
            <a:ext cx="370612" cy="502536"/>
          </a:xfrm>
          <a:prstGeom prst="down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77351" y="1341837"/>
            <a:ext cx="1401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u="sng" dirty="0"/>
              <a:t>Περιορισμοί</a:t>
            </a:r>
            <a:endParaRPr lang="en-US" u="sng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677354" y="208162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54102578"/>
              </p:ext>
            </p:extLst>
          </p:nvPr>
        </p:nvGraphicFramePr>
        <p:xfrm>
          <a:off x="6314085" y="1909763"/>
          <a:ext cx="1188440" cy="616822"/>
        </p:xfrm>
        <a:graphic>
          <a:graphicData uri="http://schemas.openxmlformats.org/presentationml/2006/ole">
            <p:oleObj spid="_x0000_s9440" name="Equation" r:id="rId3" imgW="1016000" imgH="431800" progId="Equation.3">
              <p:embed/>
            </p:oleObj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54460815"/>
              </p:ext>
            </p:extLst>
          </p:nvPr>
        </p:nvGraphicFramePr>
        <p:xfrm>
          <a:off x="7776820" y="2081630"/>
          <a:ext cx="1216139" cy="314325"/>
        </p:xfrm>
        <a:graphic>
          <a:graphicData uri="http://schemas.openxmlformats.org/presentationml/2006/ole">
            <p:oleObj spid="_x0000_s9441" name="Equation" r:id="rId4" imgW="954987" imgH="203731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421911" y="2060843"/>
            <a:ext cx="269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,</a:t>
            </a:r>
            <a:endParaRPr lang="en-US" dirty="0"/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89069900"/>
              </p:ext>
            </p:extLst>
          </p:nvPr>
        </p:nvGraphicFramePr>
        <p:xfrm>
          <a:off x="6790176" y="2649097"/>
          <a:ext cx="669021" cy="638982"/>
        </p:xfrm>
        <a:graphic>
          <a:graphicData uri="http://schemas.openxmlformats.org/presentationml/2006/ole">
            <p:oleObj spid="_x0000_s9442" name="Equation" r:id="rId5" imgW="497026" imgH="433305" progId="Equation.3">
              <p:embed/>
            </p:oleObj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7550349"/>
              </p:ext>
            </p:extLst>
          </p:nvPr>
        </p:nvGraphicFramePr>
        <p:xfrm>
          <a:off x="7796708" y="2761257"/>
          <a:ext cx="1123515" cy="341630"/>
        </p:xfrm>
        <a:graphic>
          <a:graphicData uri="http://schemas.openxmlformats.org/presentationml/2006/ole">
            <p:oleObj spid="_x0000_s9443" name="Equation" r:id="rId6" imgW="814922" imgH="203731" progId="Equation.3">
              <p:embed/>
            </p:oleObj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76958648"/>
              </p:ext>
            </p:extLst>
          </p:nvPr>
        </p:nvGraphicFramePr>
        <p:xfrm>
          <a:off x="6369627" y="4983166"/>
          <a:ext cx="1187097" cy="620302"/>
        </p:xfrm>
        <a:graphic>
          <a:graphicData uri="http://schemas.openxmlformats.org/presentationml/2006/ole">
            <p:oleObj spid="_x0000_s9444" name="Equation" r:id="rId7" imgW="914400" imgH="444500" progId="Equation.3">
              <p:embed/>
            </p:oleObj>
          </a:graphicData>
        </a:graphic>
      </p:graphicFrame>
      <p:sp>
        <p:nvSpPr>
          <p:cNvPr id="34" name="Rectangle 22"/>
          <p:cNvSpPr>
            <a:spLocks noChangeArrowheads="1"/>
          </p:cNvSpPr>
          <p:nvPr/>
        </p:nvSpPr>
        <p:spPr bwMode="auto">
          <a:xfrm>
            <a:off x="7483798" y="409862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35" name="Rectangle 23"/>
          <p:cNvSpPr>
            <a:spLocks noChangeArrowheads="1"/>
          </p:cNvSpPr>
          <p:nvPr/>
        </p:nvSpPr>
        <p:spPr bwMode="auto">
          <a:xfrm>
            <a:off x="0" y="904875"/>
            <a:ext cx="21672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n-US" sz="1100" b="0" i="0" u="none" strike="noStrike" cap="none" normalizeH="0" baseline="0">
                <a:ln>
                  <a:noFill/>
                </a:ln>
                <a:effectLst/>
                <a:latin typeface="Calibri Light" panose="020F0302020204030204" pitchFamily="34" charset="0"/>
                <a:ea typeface="SimSun" panose="02010600030101010101" pitchFamily="2" charset="-122"/>
                <a:cs typeface="Calibri Light" panose="020F0302020204030204" pitchFamily="34" charset="0"/>
              </a:rPr>
              <a:t> </a:t>
            </a:r>
            <a:endParaRPr kumimoji="0" lang="el-GR" altLang="en-US" sz="18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36" name="Rectangle 24"/>
          <p:cNvSpPr>
            <a:spLocks noChangeArrowheads="1"/>
          </p:cNvSpPr>
          <p:nvPr/>
        </p:nvSpPr>
        <p:spPr bwMode="auto">
          <a:xfrm>
            <a:off x="0" y="955045"/>
            <a:ext cx="21672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n-US" sz="1100" b="0" i="0" u="none" strike="noStrike" cap="none" normalizeH="0" baseline="0" dirty="0">
                <a:ln>
                  <a:noFill/>
                </a:ln>
                <a:effectLst/>
                <a:latin typeface="Calibri Light" panose="020F0302020204030204" pitchFamily="34" charset="0"/>
                <a:ea typeface="SimSun" panose="02010600030101010101" pitchFamily="2" charset="-122"/>
                <a:cs typeface="Calibri Light" panose="020F030202020403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50007375"/>
              </p:ext>
            </p:extLst>
          </p:nvPr>
        </p:nvGraphicFramePr>
        <p:xfrm>
          <a:off x="5952720" y="4384839"/>
          <a:ext cx="1289705" cy="339120"/>
        </p:xfrm>
        <a:graphic>
          <a:graphicData uri="http://schemas.openxmlformats.org/presentationml/2006/ole">
            <p:oleObj spid="_x0000_s9445" name="Equation" r:id="rId8" imgW="789456" imgH="203731" progId="Equation.3">
              <p:embed/>
            </p:oleObj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475404" y="4672323"/>
            <a:ext cx="5548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Συνολικά εισάγονται στο μοντέλο 8400 μεταβλητές απόφασης </a:t>
            </a:r>
          </a:p>
          <a:p>
            <a:r>
              <a:rPr lang="el-GR" dirty="0"/>
              <a:t>(8 είδη εργασιών*35 τμήματα γραμμής*30 μέρες του μήνα).</a:t>
            </a:r>
            <a:r>
              <a:rPr lang="el-GR" b="1" dirty="0"/>
              <a:t> 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7436728" y="2732795"/>
            <a:ext cx="269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,</a:t>
            </a:r>
            <a:endParaRPr lang="en-US" dirty="0"/>
          </a:p>
        </p:txBody>
      </p:sp>
      <p:sp>
        <p:nvSpPr>
          <p:cNvPr id="6" name="Rectangle 41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49571069"/>
              </p:ext>
            </p:extLst>
          </p:nvPr>
        </p:nvGraphicFramePr>
        <p:xfrm>
          <a:off x="8179863" y="3567147"/>
          <a:ext cx="1173162" cy="341313"/>
        </p:xfrm>
        <a:graphic>
          <a:graphicData uri="http://schemas.openxmlformats.org/presentationml/2006/ole">
            <p:oleObj spid="_x0000_s9446" name="Equation" r:id="rId9" imgW="850531" imgH="203112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02708606"/>
              </p:ext>
            </p:extLst>
          </p:nvPr>
        </p:nvGraphicFramePr>
        <p:xfrm>
          <a:off x="547004" y="3282969"/>
          <a:ext cx="5058146" cy="685800"/>
        </p:xfrm>
        <a:graphic>
          <a:graphicData uri="http://schemas.openxmlformats.org/presentationml/2006/ole">
            <p:oleObj spid="_x0000_s9447" name="Εξίσωση" r:id="rId10" imgW="3568700" imgH="457200" progId="Equation.3">
              <p:embed/>
            </p:oleObj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59280776"/>
              </p:ext>
            </p:extLst>
          </p:nvPr>
        </p:nvGraphicFramePr>
        <p:xfrm>
          <a:off x="6092851" y="3437081"/>
          <a:ext cx="1913751" cy="624898"/>
        </p:xfrm>
        <a:graphic>
          <a:graphicData uri="http://schemas.openxmlformats.org/presentationml/2006/ole">
            <p:oleObj spid="_x0000_s9448" name="Equation" r:id="rId11" imgW="1397000" imgH="457200" progId="Equation.3">
              <p:embed/>
            </p:oleObj>
          </a:graphicData>
        </a:graphic>
      </p:graphicFrame>
      <p:sp>
        <p:nvSpPr>
          <p:cNvPr id="16" name="Rectangle 79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99633634"/>
              </p:ext>
            </p:extLst>
          </p:nvPr>
        </p:nvGraphicFramePr>
        <p:xfrm>
          <a:off x="7396005" y="4403894"/>
          <a:ext cx="711952" cy="245947"/>
        </p:xfrm>
        <a:graphic>
          <a:graphicData uri="http://schemas.openxmlformats.org/presentationml/2006/ole">
            <p:oleObj spid="_x0000_s9449" name="Equation" r:id="rId12" imgW="507780" imgH="177723" progId="Equation.3">
              <p:embed/>
            </p:oleObj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40259218"/>
              </p:ext>
            </p:extLst>
          </p:nvPr>
        </p:nvGraphicFramePr>
        <p:xfrm>
          <a:off x="8194488" y="4403894"/>
          <a:ext cx="749486" cy="299099"/>
        </p:xfrm>
        <a:graphic>
          <a:graphicData uri="http://schemas.openxmlformats.org/presentationml/2006/ole">
            <p:oleObj spid="_x0000_s9450" name="Equation" r:id="rId13" imgW="609336" imgH="203112" progId="Equation.3">
              <p:embed/>
            </p:oleObj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36620908"/>
              </p:ext>
            </p:extLst>
          </p:nvPr>
        </p:nvGraphicFramePr>
        <p:xfrm>
          <a:off x="9044164" y="4397090"/>
          <a:ext cx="682645" cy="305012"/>
        </p:xfrm>
        <a:graphic>
          <a:graphicData uri="http://schemas.openxmlformats.org/presentationml/2006/ole">
            <p:oleObj spid="_x0000_s9451" name="Equation" r:id="rId14" imgW="457002" imgH="203112" progId="Equation.3">
              <p:embed/>
            </p:oleObj>
          </a:graphicData>
        </a:graphic>
      </p:graphicFrame>
      <p:sp>
        <p:nvSpPr>
          <p:cNvPr id="48" name="TextBox 47"/>
          <p:cNvSpPr txBox="1"/>
          <p:nvPr/>
        </p:nvSpPr>
        <p:spPr>
          <a:xfrm>
            <a:off x="7152481" y="4369027"/>
            <a:ext cx="269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,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7998251" y="4311144"/>
            <a:ext cx="269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,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855101" y="3465929"/>
            <a:ext cx="269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,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7502525" y="5105678"/>
            <a:ext cx="269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,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8846189" y="4305554"/>
            <a:ext cx="269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,</a:t>
            </a:r>
            <a:endParaRPr lang="en-US" dirty="0"/>
          </a:p>
        </p:txBody>
      </p:sp>
      <p:sp>
        <p:nvSpPr>
          <p:cNvPr id="5" name="Rectangle 98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84205841"/>
              </p:ext>
            </p:extLst>
          </p:nvPr>
        </p:nvGraphicFramePr>
        <p:xfrm>
          <a:off x="6141026" y="2796701"/>
          <a:ext cx="650625" cy="360193"/>
        </p:xfrm>
        <a:graphic>
          <a:graphicData uri="http://schemas.openxmlformats.org/presentationml/2006/ole">
            <p:oleObj spid="_x0000_s9452" name="Equation" r:id="rId15" imgW="355292" imgH="203024" progId="Equation.3">
              <p:embed/>
            </p:oleObj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87283668"/>
              </p:ext>
            </p:extLst>
          </p:nvPr>
        </p:nvGraphicFramePr>
        <p:xfrm>
          <a:off x="7848615" y="5078839"/>
          <a:ext cx="577850" cy="298450"/>
        </p:xfrm>
        <a:graphic>
          <a:graphicData uri="http://schemas.openxmlformats.org/presentationml/2006/ole">
            <p:oleObj spid="_x0000_s9453" name="Equation" r:id="rId16" imgW="418918" imgH="177723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45370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587338" y="1416935"/>
            <a:ext cx="2770268" cy="1136259"/>
          </a:xfrm>
          <a:prstGeom prst="ellipse">
            <a:avLst/>
          </a:prstGeom>
          <a:solidFill>
            <a:schemeClr val="accent1"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/>
          <p:cNvCxnSpPr>
            <a:stCxn id="4" idx="4"/>
          </p:cNvCxnSpPr>
          <p:nvPr/>
        </p:nvCxnSpPr>
        <p:spPr>
          <a:xfrm rot="5400000">
            <a:off x="3695104" y="2829770"/>
            <a:ext cx="553944" cy="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799532" y="3029941"/>
            <a:ext cx="2257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Όρος καθυστέρησης</a:t>
            </a:r>
          </a:p>
        </p:txBody>
      </p:sp>
      <p:sp>
        <p:nvSpPr>
          <p:cNvPr id="9" name="Oval 8"/>
          <p:cNvSpPr/>
          <p:nvPr/>
        </p:nvSpPr>
        <p:spPr>
          <a:xfrm>
            <a:off x="5367996" y="1566814"/>
            <a:ext cx="2468268" cy="842026"/>
          </a:xfrm>
          <a:prstGeom prst="ellipse">
            <a:avLst/>
          </a:prstGeom>
          <a:solidFill>
            <a:schemeClr val="accent1"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>
            <a:stCxn id="9" idx="4"/>
          </p:cNvCxnSpPr>
          <p:nvPr/>
        </p:nvCxnSpPr>
        <p:spPr>
          <a:xfrm>
            <a:off x="6602130" y="2408840"/>
            <a:ext cx="0" cy="609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970107" y="3008579"/>
            <a:ext cx="1568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Όρος φθοράς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130136" y="417853"/>
            <a:ext cx="6490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Εφαρμογή μαθηματικού μοντέλου βελτιστοποίησης (1/2)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12 - TextBox"/>
          <p:cNvSpPr txBox="1"/>
          <p:nvPr/>
        </p:nvSpPr>
        <p:spPr>
          <a:xfrm>
            <a:off x="6378428" y="5286071"/>
            <a:ext cx="2786291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dirty="0"/>
              <a:t>Στο βασικό σενάριο οι δύο όροι έχουν συντελεστή 0.5/0.5</a:t>
            </a:r>
          </a:p>
        </p:txBody>
      </p:sp>
      <p:sp>
        <p:nvSpPr>
          <p:cNvPr id="18" name="17 - TextBox"/>
          <p:cNvSpPr txBox="1"/>
          <p:nvPr/>
        </p:nvSpPr>
        <p:spPr>
          <a:xfrm>
            <a:off x="279290" y="4794815"/>
            <a:ext cx="2520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err="1"/>
              <a:t>Κανονικοποίηση</a:t>
            </a:r>
            <a:r>
              <a:rPr lang="el-GR" dirty="0"/>
              <a:t> όρων </a:t>
            </a:r>
          </a:p>
        </p:txBody>
      </p:sp>
      <p:sp>
        <p:nvSpPr>
          <p:cNvPr id="19" name="18 - Δεξιό βέλος"/>
          <p:cNvSpPr/>
          <p:nvPr/>
        </p:nvSpPr>
        <p:spPr>
          <a:xfrm>
            <a:off x="2848811" y="4862705"/>
            <a:ext cx="391886" cy="273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20" name="19 - TextBox"/>
          <p:cNvSpPr txBox="1"/>
          <p:nvPr/>
        </p:nvSpPr>
        <p:spPr>
          <a:xfrm>
            <a:off x="3377285" y="4676105"/>
            <a:ext cx="30011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Α.Σ. εκφράζει επιβάρυνση</a:t>
            </a:r>
          </a:p>
          <a:p>
            <a:r>
              <a:rPr lang="el-GR" dirty="0"/>
              <a:t> επιβατών</a:t>
            </a:r>
          </a:p>
        </p:txBody>
      </p:sp>
      <p:sp>
        <p:nvSpPr>
          <p:cNvPr id="21" name="20 - TextBox"/>
          <p:cNvSpPr txBox="1"/>
          <p:nvPr/>
        </p:nvSpPr>
        <p:spPr>
          <a:xfrm>
            <a:off x="4021775" y="944089"/>
            <a:ext cx="1997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u="sng" dirty="0"/>
              <a:t>Διαμόρφωση Α.Σ.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618516" y="3477083"/>
            <a:ext cx="37625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Επιβάρυνση από διελεύσεις </a:t>
            </a:r>
          </a:p>
          <a:p>
            <a:r>
              <a:rPr lang="el-GR" dirty="0"/>
              <a:t>φορτίων μέχρι τη μέρα επισκευής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594480" y="3476363"/>
            <a:ext cx="27735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Μείωση ταχύτητας λόγω </a:t>
            </a:r>
          </a:p>
          <a:p>
            <a:r>
              <a:rPr lang="el-GR" dirty="0"/>
              <a:t>περιορισμών λειτουργίας</a:t>
            </a:r>
            <a:endParaRPr lang="en-US" dirty="0"/>
          </a:p>
        </p:txBody>
      </p:sp>
      <p:graphicFrame>
        <p:nvGraphicFramePr>
          <p:cNvPr id="7218" name="Object 50"/>
          <p:cNvGraphicFramePr>
            <a:graphicFrameLocks noChangeAspect="1"/>
          </p:cNvGraphicFramePr>
          <p:nvPr/>
        </p:nvGraphicFramePr>
        <p:xfrm>
          <a:off x="1793175" y="1567543"/>
          <a:ext cx="5949538" cy="700644"/>
        </p:xfrm>
        <a:graphic>
          <a:graphicData uri="http://schemas.openxmlformats.org/presentationml/2006/ole">
            <p:oleObj spid="_x0000_s7230" name="Εξίσωση" r:id="rId3" imgW="3568700" imgH="457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242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1" animBg="1"/>
      <p:bldP spid="12" grpId="1"/>
      <p:bldP spid="13" grpId="0" animBg="1"/>
      <p:bldP spid="18" grpId="0"/>
      <p:bldP spid="19" grpId="0" animBg="1"/>
      <p:bldP spid="20" grpId="0"/>
      <p:bldP spid="2" grpId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/>
          <p:cNvSpPr txBox="1"/>
          <p:nvPr/>
        </p:nvSpPr>
        <p:spPr>
          <a:xfrm>
            <a:off x="2157845" y="490590"/>
            <a:ext cx="6490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Εφαρμογή μαθηματικού μοντέλου βελτιστοποίησης (2/2)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16"/>
          <p:cNvSpPr txBox="1"/>
          <p:nvPr/>
        </p:nvSpPr>
        <p:spPr>
          <a:xfrm>
            <a:off x="388395" y="3377559"/>
            <a:ext cx="4264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Απαιτούμενες ημερήσιες ώρες εργασίας</a:t>
            </a:r>
            <a:endParaRPr lang="en-US" dirty="0"/>
          </a:p>
        </p:txBody>
      </p:sp>
      <p:sp>
        <p:nvSpPr>
          <p:cNvPr id="4" name="TextBox 15"/>
          <p:cNvSpPr txBox="1"/>
          <p:nvPr/>
        </p:nvSpPr>
        <p:spPr>
          <a:xfrm>
            <a:off x="4953000" y="1547909"/>
            <a:ext cx="407411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l-GR" dirty="0"/>
              <a:t>Διαθέσιμος προϋπολογισμός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Ανταλλακτικά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</a:t>
            </a:r>
            <a:r>
              <a:rPr lang="el-GR" dirty="0"/>
              <a:t>ναλώσιμα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</a:t>
            </a:r>
            <a:r>
              <a:rPr lang="el-GR" dirty="0"/>
              <a:t>ργαλεία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</a:t>
            </a:r>
            <a:r>
              <a:rPr lang="el-GR" dirty="0"/>
              <a:t>ισθοί εργαζομένων</a:t>
            </a:r>
            <a:endParaRPr lang="en-US" dirty="0"/>
          </a:p>
        </p:txBody>
      </p:sp>
      <p:sp>
        <p:nvSpPr>
          <p:cNvPr id="5" name="TextBox 14"/>
          <p:cNvSpPr txBox="1"/>
          <p:nvPr/>
        </p:nvSpPr>
        <p:spPr>
          <a:xfrm>
            <a:off x="493959" y="1543349"/>
            <a:ext cx="4113668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K</a:t>
            </a:r>
            <a:r>
              <a:rPr lang="el-GR" dirty="0"/>
              <a:t>όστος πραγματοποιούμενων εργασιών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Εξοπλισμός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Υλικά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Πληρωμές εργατών για την καθεμιά </a:t>
            </a:r>
            <a:endParaRPr lang="en-US" dirty="0"/>
          </a:p>
        </p:txBody>
      </p:sp>
      <p:sp>
        <p:nvSpPr>
          <p:cNvPr id="6" name="5 - TextBox"/>
          <p:cNvSpPr txBox="1"/>
          <p:nvPr/>
        </p:nvSpPr>
        <p:spPr>
          <a:xfrm>
            <a:off x="3636545" y="1101617"/>
            <a:ext cx="2877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u="sng" dirty="0"/>
              <a:t>Διαμόρφωση περιορισμών</a:t>
            </a:r>
          </a:p>
        </p:txBody>
      </p:sp>
      <p:sp>
        <p:nvSpPr>
          <p:cNvPr id="13" name="12 - TextBox"/>
          <p:cNvSpPr txBox="1"/>
          <p:nvPr/>
        </p:nvSpPr>
        <p:spPr>
          <a:xfrm>
            <a:off x="430474" y="3991271"/>
            <a:ext cx="659608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l-GR" dirty="0"/>
              <a:t>Όχι πάνω από δύο εργασίες στο ίδιο τμήμα/μέρα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25615286"/>
              </p:ext>
            </p:extLst>
          </p:nvPr>
        </p:nvGraphicFramePr>
        <p:xfrm>
          <a:off x="4895850" y="3319463"/>
          <a:ext cx="114300" cy="215900"/>
        </p:xfrm>
        <a:graphic>
          <a:graphicData uri="http://schemas.openxmlformats.org/presentationml/2006/ole">
            <p:oleObj spid="_x0000_s8316" name="Equation" r:id="rId3" imgW="114151" imgH="215619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71014062"/>
              </p:ext>
            </p:extLst>
          </p:nvPr>
        </p:nvGraphicFramePr>
        <p:xfrm>
          <a:off x="4895850" y="3319463"/>
          <a:ext cx="114300" cy="215900"/>
        </p:xfrm>
        <a:graphic>
          <a:graphicData uri="http://schemas.openxmlformats.org/presentationml/2006/ole">
            <p:oleObj spid="_x0000_s8317" name="Equation" r:id="rId4" imgW="114151" imgH="215619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152306" y="1933541"/>
            <a:ext cx="5157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≤</a:t>
            </a:r>
          </a:p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47771" y="4561555"/>
            <a:ext cx="718410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l-GR" dirty="0"/>
              <a:t>Συμπληρωματικότητα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dirty="0"/>
              <a:t>αντικατάστασης-κόλλησης σιδ/χιάς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dirty="0"/>
              <a:t>α</a:t>
            </a:r>
            <a:r>
              <a:rPr lang="el-GR" dirty="0" smtClean="0"/>
              <a:t>ναγόμωση </a:t>
            </a:r>
            <a:r>
              <a:rPr lang="el-GR" dirty="0"/>
              <a:t>καρδιάς-αντικατάσταση βελόνας/</a:t>
            </a:r>
            <a:r>
              <a:rPr lang="el-GR" dirty="0" err="1"/>
              <a:t>αντιβελόνας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776194" y="3226894"/>
            <a:ext cx="467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≤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352741" y="3306308"/>
            <a:ext cx="3348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Διαθέσιμες εργατοώρες/ημέρα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2972" y="5687536"/>
            <a:ext cx="3451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Ακέραιες δυαδικές μεταβλητές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96332" y="6203087"/>
            <a:ext cx="5671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Αναγκαίες </a:t>
            </a:r>
            <a:r>
              <a:rPr lang="el-GR" dirty="0" smtClean="0"/>
              <a:t>εργασίες = Προγραμματισμένες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50314" y="287098"/>
            <a:ext cx="53062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Διάγραμμα ροής του αναπτυσσόμενου μοντέλου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1594803238"/>
              </p:ext>
            </p:extLst>
          </p:nvPr>
        </p:nvGraphicFramePr>
        <p:xfrm>
          <a:off x="845127" y="831272"/>
          <a:ext cx="8354292" cy="5749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11297576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3290908863"/>
              </p:ext>
            </p:extLst>
          </p:nvPr>
        </p:nvGraphicFramePr>
        <p:xfrm>
          <a:off x="1239747" y="669309"/>
          <a:ext cx="5009521" cy="30860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37133" y="42083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699237" y="4327521"/>
            <a:ext cx="39165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Το αντίστροφο ισχύει για    συντελεστή όρου καθυστέρησης &amp;    συντελεστή όρου φθοράς              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9401105" y="4649201"/>
            <a:ext cx="0" cy="2799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18034" y="661264"/>
            <a:ext cx="3993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Μεταβολή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συντελεστών όρων Α.Σ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8520546" y="4392984"/>
            <a:ext cx="0" cy="2501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- Ορθογώνιο"/>
          <p:cNvSpPr/>
          <p:nvPr/>
        </p:nvSpPr>
        <p:spPr>
          <a:xfrm>
            <a:off x="4987637" y="1454728"/>
            <a:ext cx="2410690" cy="15655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l-GR" sz="2000" dirty="0" smtClean="0"/>
              <a:t>Τόσο πιο άμεση η επισκευή των τμημάτων με τη μεγαλύτερη φθορά </a:t>
            </a:r>
            <a:endParaRPr lang="el-GR" sz="2000" dirty="0"/>
          </a:p>
        </p:txBody>
      </p:sp>
      <p:sp>
        <p:nvSpPr>
          <p:cNvPr id="15" name="14 - TextBox"/>
          <p:cNvSpPr txBox="1"/>
          <p:nvPr/>
        </p:nvSpPr>
        <p:spPr>
          <a:xfrm>
            <a:off x="4096113" y="223262"/>
            <a:ext cx="2153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Επίλυση 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σεναρίων</a:t>
            </a:r>
          </a:p>
        </p:txBody>
      </p:sp>
      <p:graphicFrame>
        <p:nvGraphicFramePr>
          <p:cNvPr id="13" name="3 - Γράφημα"/>
          <p:cNvGraphicFramePr/>
          <p:nvPr/>
        </p:nvGraphicFramePr>
        <p:xfrm>
          <a:off x="1039093" y="3643745"/>
          <a:ext cx="4765963" cy="3020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676498923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73485" y="5476615"/>
            <a:ext cx="3025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u="sng" dirty="0"/>
              <a:t>Τριπλασιασμός της ζήτησης</a:t>
            </a:r>
            <a:endParaRPr lang="en-US" u="sng" dirty="0"/>
          </a:p>
        </p:txBody>
      </p:sp>
      <p:sp>
        <p:nvSpPr>
          <p:cNvPr id="5" name="Right Arrow 4"/>
          <p:cNvSpPr/>
          <p:nvPr/>
        </p:nvSpPr>
        <p:spPr>
          <a:xfrm>
            <a:off x="4094869" y="5559588"/>
            <a:ext cx="426027" cy="263781"/>
          </a:xfrm>
          <a:prstGeom prst="rightArrow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47788" y="5287079"/>
            <a:ext cx="31692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Οριακά εντός του προϋπολογισμού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Αδυναμία κατανομής εργασιών εντός του μήνα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770438" y="694072"/>
            <a:ext cx="5328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Μεταβολή στη ζήτηση για εργασίες συντήρησης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36550" y="3381674"/>
            <a:ext cx="2295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όρων και τιμής Α.Σ.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6330502" y="2925463"/>
            <a:ext cx="0" cy="248356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574479" y="2920392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Ζήτησης</a:t>
            </a:r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>
            <a:off x="7789510" y="3003006"/>
            <a:ext cx="272840" cy="184666"/>
          </a:xfrm>
          <a:prstGeom prst="rightArrow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6333003" y="3456017"/>
            <a:ext cx="0" cy="248356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13560" y="1172009"/>
            <a:ext cx="2893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u="sng" dirty="0"/>
              <a:t>Διπλασιασμός της ζήτησης</a:t>
            </a:r>
            <a:endParaRPr lang="en-US" u="sng" dirty="0"/>
          </a:p>
        </p:txBody>
      </p:sp>
      <p:sp>
        <p:nvSpPr>
          <p:cNvPr id="18" name="17 - Ψαλίδισμα διαγώνιας γωνίας του ορθογωνίου"/>
          <p:cNvSpPr/>
          <p:nvPr/>
        </p:nvSpPr>
        <p:spPr>
          <a:xfrm>
            <a:off x="6109855" y="2715491"/>
            <a:ext cx="2466109" cy="1246908"/>
          </a:xfrm>
          <a:prstGeom prst="snip2Diag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14 - TextBox"/>
          <p:cNvSpPr txBox="1"/>
          <p:nvPr/>
        </p:nvSpPr>
        <p:spPr>
          <a:xfrm>
            <a:off x="3955098" y="281206"/>
            <a:ext cx="2153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Επίλυση 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σεναρίων</a:t>
            </a:r>
          </a:p>
        </p:txBody>
      </p:sp>
      <p:graphicFrame>
        <p:nvGraphicFramePr>
          <p:cNvPr id="17" name="11 - Γράφημα"/>
          <p:cNvGraphicFramePr/>
          <p:nvPr/>
        </p:nvGraphicFramePr>
        <p:xfrm>
          <a:off x="803565" y="1849581"/>
          <a:ext cx="4849090" cy="3165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3004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05795" y="239186"/>
            <a:ext cx="3265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Εναλλακτικό Σενάριο Ζήτησης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74038" y="239186"/>
            <a:ext cx="278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Βασικό </a:t>
            </a:r>
            <a:r>
              <a:rPr lang="el-GR" dirty="0" smtClean="0"/>
              <a:t>Σενάριο Ζήτησης</a:t>
            </a:r>
            <a:endParaRPr lang="en-US" dirty="0"/>
          </a:p>
        </p:txBody>
      </p:sp>
      <p:sp>
        <p:nvSpPr>
          <p:cNvPr id="10" name="Oval Callout 9"/>
          <p:cNvSpPr/>
          <p:nvPr/>
        </p:nvSpPr>
        <p:spPr>
          <a:xfrm>
            <a:off x="3761981" y="114101"/>
            <a:ext cx="1682863" cy="882503"/>
          </a:xfrm>
          <a:prstGeom prst="wedgeEllipseCallout">
            <a:avLst>
              <a:gd name="adj1" fmla="val 69537"/>
              <a:gd name="adj2" fmla="val -164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100" dirty="0">
              <a:solidFill>
                <a:schemeClr val="tx1"/>
              </a:solidFill>
            </a:endParaRPr>
          </a:p>
          <a:p>
            <a:pPr algn="ctr"/>
            <a:r>
              <a:rPr lang="el-GR" sz="1100" dirty="0">
                <a:solidFill>
                  <a:schemeClr val="tx1"/>
                </a:solidFill>
              </a:rPr>
              <a:t>Κατανομή εργασιών στις διπλάσιες μέρες στο μήνα</a:t>
            </a:r>
            <a:endParaRPr lang="en-US" sz="1100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4590" y="1065152"/>
            <a:ext cx="4632591" cy="56776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18568" y="1065152"/>
            <a:ext cx="4756576" cy="567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288669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07580" y="822888"/>
            <a:ext cx="4787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Αύξηση χρόνου διάνυσης της γραμμής 2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543890284"/>
              </p:ext>
            </p:extLst>
          </p:nvPr>
        </p:nvGraphicFramePr>
        <p:xfrm>
          <a:off x="1851285" y="822888"/>
          <a:ext cx="791207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14 - TextBox"/>
          <p:cNvSpPr txBox="1"/>
          <p:nvPr/>
        </p:nvSpPr>
        <p:spPr>
          <a:xfrm>
            <a:off x="3794775" y="256757"/>
            <a:ext cx="2153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Επίλυση 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σεναρίων</a:t>
            </a:r>
          </a:p>
        </p:txBody>
      </p:sp>
      <p:graphicFrame>
        <p:nvGraphicFramePr>
          <p:cNvPr id="7" name="4 - Γράφημα"/>
          <p:cNvGraphicFramePr/>
          <p:nvPr/>
        </p:nvGraphicFramePr>
        <p:xfrm>
          <a:off x="554181" y="3172691"/>
          <a:ext cx="4975081" cy="3311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xmlns="" val="25584259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13164" y="548340"/>
            <a:ext cx="7301345" cy="619882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 rot="16200000">
            <a:off x="-1547198" y="3145867"/>
            <a:ext cx="46044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Y</a:t>
            </a:r>
            <a:r>
              <a:rPr lang="el-GR" sz="1400" b="1" dirty="0"/>
              <a:t>πο</a:t>
            </a:r>
            <a:r>
              <a:rPr lang="en-US" sz="1400" b="1" dirty="0"/>
              <a:t>-4</a:t>
            </a:r>
            <a:r>
              <a:rPr lang="el-GR" sz="1400" b="1" dirty="0"/>
              <a:t>πλασιασμός </a:t>
            </a:r>
            <a:r>
              <a:rPr lang="en-US" sz="1400" b="1" dirty="0"/>
              <a:t>U</a:t>
            </a:r>
            <a:r>
              <a:rPr lang="el-GR" sz="900" b="1" dirty="0"/>
              <a:t>διάνυσης</a:t>
            </a:r>
            <a:r>
              <a:rPr lang="el-GR" sz="1400" b="1" dirty="0"/>
              <a:t> τμημάτων</a:t>
            </a:r>
            <a:r>
              <a:rPr lang="en-US" sz="1400" b="1" dirty="0"/>
              <a:t> </a:t>
            </a:r>
            <a:r>
              <a:rPr lang="el-GR" sz="1400" b="1" dirty="0"/>
              <a:t>γραμμής 2</a:t>
            </a:r>
            <a:endParaRPr lang="en-US" sz="1400" b="1" dirty="0"/>
          </a:p>
        </p:txBody>
      </p:sp>
      <p:sp>
        <p:nvSpPr>
          <p:cNvPr id="4" name="Rectangle 5"/>
          <p:cNvSpPr/>
          <p:nvPr/>
        </p:nvSpPr>
        <p:spPr>
          <a:xfrm>
            <a:off x="1496292" y="3477490"/>
            <a:ext cx="7176654" cy="3228109"/>
          </a:xfrm>
          <a:prstGeom prst="rect">
            <a:avLst/>
          </a:prstGeom>
          <a:solidFill>
            <a:srgbClr val="FF00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809012" y="110840"/>
            <a:ext cx="4657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Προγραμματισμός εργασιών/τμήμα/ημέρα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7137" y="928370"/>
            <a:ext cx="583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Αύξηση ημερήσιου 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φορτίου διέλευσης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της γραμμής 3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2205095170"/>
              </p:ext>
            </p:extLst>
          </p:nvPr>
        </p:nvGraphicFramePr>
        <p:xfrm>
          <a:off x="221673" y="863654"/>
          <a:ext cx="6060792" cy="5056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319707" y="2040029"/>
            <a:ext cx="2699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Τόσο πιο άμεσος ο</a:t>
            </a:r>
          </a:p>
          <a:p>
            <a:r>
              <a:rPr lang="el-GR" dirty="0"/>
              <a:t>προγραμματισμός των </a:t>
            </a:r>
          </a:p>
          <a:p>
            <a:r>
              <a:rPr lang="el-GR" dirty="0"/>
              <a:t>εργασιών στη γραμμή 3</a:t>
            </a:r>
            <a:endParaRPr lang="en-US" dirty="0"/>
          </a:p>
        </p:txBody>
      </p:sp>
      <p:sp>
        <p:nvSpPr>
          <p:cNvPr id="6" name="14 - TextBox"/>
          <p:cNvSpPr txBox="1"/>
          <p:nvPr/>
        </p:nvSpPr>
        <p:spPr>
          <a:xfrm>
            <a:off x="3794775" y="293764"/>
            <a:ext cx="2153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Επίλυση 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σεναρίων</a:t>
            </a:r>
          </a:p>
        </p:txBody>
      </p:sp>
      <p:graphicFrame>
        <p:nvGraphicFramePr>
          <p:cNvPr id="7" name="1 - Γράφημα"/>
          <p:cNvGraphicFramePr/>
          <p:nvPr/>
        </p:nvGraphicFramePr>
        <p:xfrm>
          <a:off x="4197927" y="3352800"/>
          <a:ext cx="5535326" cy="3315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253135180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82430" y="512618"/>
            <a:ext cx="7301342" cy="628996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200000">
            <a:off x="-1593362" y="3418357"/>
            <a:ext cx="4779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/>
              <a:t>4πλασιασμός φορτίου διελεύσεων/ημέρα γραμμής 3 </a:t>
            </a:r>
            <a:r>
              <a:rPr lang="en-US" sz="1400" b="1" dirty="0"/>
              <a:t>   </a:t>
            </a:r>
            <a:r>
              <a:rPr lang="el-GR" sz="1400" b="1" dirty="0"/>
              <a:t>      </a:t>
            </a:r>
            <a:r>
              <a:rPr lang="en-US" sz="1400" b="1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2981" y="104560"/>
            <a:ext cx="4657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Προγραμματισμός εργασιών/τμήμα/ημέρα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3993" y="3463637"/>
            <a:ext cx="7204365" cy="3283528"/>
          </a:xfrm>
          <a:prstGeom prst="rect">
            <a:avLst/>
          </a:prstGeom>
          <a:solidFill>
            <a:srgbClr val="FF00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43687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24183" y="16521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2721655902"/>
              </p:ext>
            </p:extLst>
          </p:nvPr>
        </p:nvGraphicFramePr>
        <p:xfrm>
          <a:off x="2470506" y="1263037"/>
          <a:ext cx="5238045" cy="4233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3846136" y="403122"/>
            <a:ext cx="2356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Συμπεράσματα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(1/3)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9391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6"/>
          <p:cNvSpPr txBox="1"/>
          <p:nvPr/>
        </p:nvSpPr>
        <p:spPr>
          <a:xfrm>
            <a:off x="3821023" y="370158"/>
            <a:ext cx="2356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Συμπεράσματα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(2/3)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2 - Ομάδα"/>
          <p:cNvGrpSpPr/>
          <p:nvPr/>
        </p:nvGrpSpPr>
        <p:grpSpPr>
          <a:xfrm>
            <a:off x="2287022" y="1166416"/>
            <a:ext cx="5703519" cy="891509"/>
            <a:chOff x="2309408" y="0"/>
            <a:chExt cx="2018298" cy="788120"/>
          </a:xfrm>
        </p:grpSpPr>
        <p:sp>
          <p:nvSpPr>
            <p:cNvPr id="4" name="3 - Ορθογώνιο"/>
            <p:cNvSpPr/>
            <p:nvPr/>
          </p:nvSpPr>
          <p:spPr>
            <a:xfrm>
              <a:off x="2309408" y="0"/>
              <a:ext cx="2018298" cy="788120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4 - Ορθογώνιο"/>
            <p:cNvSpPr/>
            <p:nvPr/>
          </p:nvSpPr>
          <p:spPr>
            <a:xfrm>
              <a:off x="2309408" y="0"/>
              <a:ext cx="2018298" cy="788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5344" tIns="48768" rIns="85344" bIns="4876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2000" kern="1200" dirty="0"/>
                <a:t>Επιπτώσεις τροποποιήσεων στους παράγοντες του μοντέλου</a:t>
              </a:r>
              <a:endParaRPr lang="en-US" sz="2000" kern="1200" dirty="0"/>
            </a:p>
          </p:txBody>
        </p:sp>
      </p:grpSp>
      <p:grpSp>
        <p:nvGrpSpPr>
          <p:cNvPr id="9" name="8 - Ομάδα"/>
          <p:cNvGrpSpPr/>
          <p:nvPr/>
        </p:nvGrpSpPr>
        <p:grpSpPr>
          <a:xfrm>
            <a:off x="2286000" y="2077075"/>
            <a:ext cx="5704609" cy="4199035"/>
            <a:chOff x="2308422" y="3600000"/>
            <a:chExt cx="2111507" cy="1818667"/>
          </a:xfrm>
        </p:grpSpPr>
        <p:sp>
          <p:nvSpPr>
            <p:cNvPr id="10" name="9 - Ορθογώνιο"/>
            <p:cNvSpPr/>
            <p:nvPr/>
          </p:nvSpPr>
          <p:spPr>
            <a:xfrm>
              <a:off x="2308422" y="3600000"/>
              <a:ext cx="2111507" cy="1818667"/>
            </a:xfrm>
            <a:prstGeom prst="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10 - Ορθογώνιο"/>
            <p:cNvSpPr/>
            <p:nvPr/>
          </p:nvSpPr>
          <p:spPr>
            <a:xfrm>
              <a:off x="2308422" y="3600000"/>
              <a:ext cx="2111507" cy="18186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l-GR" sz="1400" kern="1200" dirty="0"/>
                <a:t> </a:t>
              </a:r>
              <a:r>
                <a:rPr lang="en-US" sz="1400" kern="1200" dirty="0"/>
                <a:t>   </a:t>
              </a:r>
              <a:r>
                <a:rPr lang="el-GR" sz="1400" dirty="0"/>
                <a:t>           </a:t>
              </a:r>
              <a:endParaRPr lang="en-US" sz="1400" dirty="0"/>
            </a:p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1400" kern="1200" dirty="0"/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400" kern="1200" dirty="0"/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400" dirty="0"/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l-GR" sz="1400" kern="1200" dirty="0"/>
                <a:t>   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400" kern="1200" dirty="0"/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400" kern="1200" dirty="0"/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l-GR" sz="1400" kern="1200" dirty="0"/>
                <a:t>                                   </a:t>
              </a:r>
            </a:p>
            <a:p>
              <a:pPr marL="0" lvl="1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1400" dirty="0"/>
            </a:p>
            <a:p>
              <a:pPr marL="0" lvl="1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1400" dirty="0"/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400" kern="1200" dirty="0"/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400" dirty="0"/>
                <a:t> 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400" kern="1200" dirty="0"/>
            </a:p>
            <a:p>
              <a:pPr marL="0" lvl="1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1400" dirty="0"/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400" kern="1200" dirty="0"/>
                <a:t> </a:t>
              </a:r>
            </a:p>
            <a:p>
              <a:pPr marL="285750" lvl="1" indent="-28575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endParaRPr lang="el-GR" sz="1400" kern="1200" dirty="0"/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1400" kern="1200" dirty="0"/>
            </a:p>
          </p:txBody>
        </p:sp>
      </p:grpSp>
      <p:sp>
        <p:nvSpPr>
          <p:cNvPr id="15" name="14 - Ορθογώνιο"/>
          <p:cNvSpPr/>
          <p:nvPr/>
        </p:nvSpPr>
        <p:spPr>
          <a:xfrm>
            <a:off x="2476500" y="3105835"/>
            <a:ext cx="4953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l-GR" sz="14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sp>
        <p:nvSpPr>
          <p:cNvPr id="31" name="30 - TextBox"/>
          <p:cNvSpPr txBox="1"/>
          <p:nvPr/>
        </p:nvSpPr>
        <p:spPr>
          <a:xfrm>
            <a:off x="5946257" y="2316197"/>
            <a:ext cx="12026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/>
              <a:t> Τιμής Α.Σ.</a:t>
            </a:r>
          </a:p>
        </p:txBody>
      </p:sp>
      <p:sp>
        <p:nvSpPr>
          <p:cNvPr id="32" name="Right Arrow 27"/>
          <p:cNvSpPr/>
          <p:nvPr/>
        </p:nvSpPr>
        <p:spPr>
          <a:xfrm>
            <a:off x="5300308" y="2379332"/>
            <a:ext cx="278606" cy="194310"/>
          </a:xfrm>
          <a:prstGeom prst="rightArrow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ight Arrow 27"/>
          <p:cNvSpPr/>
          <p:nvPr/>
        </p:nvSpPr>
        <p:spPr>
          <a:xfrm>
            <a:off x="3853870" y="2977471"/>
            <a:ext cx="278606" cy="194310"/>
          </a:xfrm>
          <a:prstGeom prst="rightArrow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1" name="Straight Arrow Connector 25"/>
          <p:cNvCxnSpPr/>
          <p:nvPr/>
        </p:nvCxnSpPr>
        <p:spPr>
          <a:xfrm flipH="1" flipV="1">
            <a:off x="4319446" y="2946908"/>
            <a:ext cx="3051" cy="209441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46 - TextBox"/>
          <p:cNvSpPr txBox="1"/>
          <p:nvPr/>
        </p:nvSpPr>
        <p:spPr>
          <a:xfrm>
            <a:off x="4458450" y="2855576"/>
            <a:ext cx="33080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/>
              <a:t>τιμής Α.Σ. &amp; προγραμματισμός σε </a:t>
            </a:r>
          </a:p>
          <a:p>
            <a:r>
              <a:rPr lang="el-GR" sz="1600" dirty="0"/>
              <a:t>περισσότερες μέρες</a:t>
            </a:r>
          </a:p>
        </p:txBody>
      </p:sp>
      <p:cxnSp>
        <p:nvCxnSpPr>
          <p:cNvPr id="48" name="Straight Arrow Connector 25"/>
          <p:cNvCxnSpPr/>
          <p:nvPr/>
        </p:nvCxnSpPr>
        <p:spPr>
          <a:xfrm flipV="1">
            <a:off x="2788592" y="3611206"/>
            <a:ext cx="3280" cy="234962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ight Arrow 27"/>
          <p:cNvSpPr/>
          <p:nvPr/>
        </p:nvSpPr>
        <p:spPr>
          <a:xfrm>
            <a:off x="6214995" y="3608814"/>
            <a:ext cx="278606" cy="194310"/>
          </a:xfrm>
          <a:prstGeom prst="rightArrow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0" name="Straight Arrow Connector 20"/>
          <p:cNvCxnSpPr/>
          <p:nvPr/>
        </p:nvCxnSpPr>
        <p:spPr>
          <a:xfrm>
            <a:off x="2786106" y="4498123"/>
            <a:ext cx="4972" cy="200292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ight Arrow 27"/>
          <p:cNvSpPr/>
          <p:nvPr/>
        </p:nvSpPr>
        <p:spPr>
          <a:xfrm>
            <a:off x="4872001" y="4484976"/>
            <a:ext cx="278606" cy="194310"/>
          </a:xfrm>
          <a:prstGeom prst="rightArrow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70500" y="2052225"/>
            <a:ext cx="3664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</a:t>
            </a:r>
            <a:r>
              <a:rPr lang="el-GR" sz="1600" dirty="0"/>
              <a:t>  </a:t>
            </a:r>
            <a:r>
              <a:rPr lang="el-GR" sz="16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συντελεστή όρου καθυστέρησης </a:t>
            </a:r>
            <a:r>
              <a:rPr lang="en-US" sz="16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  </a:t>
            </a:r>
            <a:r>
              <a:rPr lang="el-GR" sz="16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&amp;      συντελεστή όρου φθοράς      </a:t>
            </a:r>
            <a:endParaRPr lang="en-US" sz="16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778106" y="2129163"/>
            <a:ext cx="4000" cy="214111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907503" y="2895115"/>
            <a:ext cx="9156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ζήτησης</a:t>
            </a:r>
            <a:endParaRPr lang="en-US" sz="16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  <a:p>
            <a:endParaRPr 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2863898" y="3545502"/>
            <a:ext cx="33009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6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ημερήσιων διελεύσεων γραμμής 3</a:t>
            </a:r>
            <a:endParaRPr lang="en-US" sz="16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73315" y="3842034"/>
            <a:ext cx="24112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6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αμεσότερη επισκευή της</a:t>
            </a:r>
            <a:endParaRPr lang="en-US" sz="16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  <a:p>
            <a:endParaRPr lang="el-GR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2873315" y="4444721"/>
            <a:ext cx="18742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U</a:t>
            </a:r>
            <a:r>
              <a:rPr lang="el-GR" sz="105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διάνυσης</a:t>
            </a:r>
            <a:r>
              <a:rPr lang="el-GR" sz="16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 γραμμής 2</a:t>
            </a:r>
            <a:endParaRPr lang="en-US" sz="16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12505" y="4406027"/>
            <a:ext cx="241123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6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αμεσότερη επισκευή της</a:t>
            </a:r>
            <a:endParaRPr lang="en-US" sz="16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508508" y="5130316"/>
            <a:ext cx="528419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Αμεσότερος προγραμματισμός σε τμήματα με υψηλότερο συνδύασμο επιβατικής κίνησης-διελεύσεων φορτίων-Δ</a:t>
            </a:r>
            <a:r>
              <a:rPr lang="en-US" sz="16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t</a:t>
            </a:r>
            <a:r>
              <a:rPr lang="el-GR" sz="105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διάνυσης</a:t>
            </a:r>
            <a:r>
              <a:rPr lang="el-GR" sz="16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 </a:t>
            </a:r>
            <a:endParaRPr lang="en-US" sz="16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cxnSp>
        <p:nvCxnSpPr>
          <p:cNvPr id="43" name="Straight Arrow Connector 20"/>
          <p:cNvCxnSpPr/>
          <p:nvPr/>
        </p:nvCxnSpPr>
        <p:spPr>
          <a:xfrm flipH="1">
            <a:off x="5828256" y="2357751"/>
            <a:ext cx="3999" cy="272997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2782106" y="2929147"/>
            <a:ext cx="4000" cy="214111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20"/>
          <p:cNvCxnSpPr/>
          <p:nvPr/>
        </p:nvCxnSpPr>
        <p:spPr>
          <a:xfrm flipH="1">
            <a:off x="6446563" y="2088744"/>
            <a:ext cx="1" cy="243087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- Ομάδα"/>
          <p:cNvGrpSpPr/>
          <p:nvPr/>
        </p:nvGrpSpPr>
        <p:grpSpPr>
          <a:xfrm>
            <a:off x="2601099" y="1275645"/>
            <a:ext cx="4942307" cy="1546578"/>
            <a:chOff x="4612795" y="877484"/>
            <a:chExt cx="2022246" cy="808898"/>
          </a:xfrm>
        </p:grpSpPr>
        <p:sp>
          <p:nvSpPr>
            <p:cNvPr id="6" name="5 - Ορθογώνιο"/>
            <p:cNvSpPr/>
            <p:nvPr/>
          </p:nvSpPr>
          <p:spPr>
            <a:xfrm>
              <a:off x="4612795" y="877484"/>
              <a:ext cx="2022246" cy="808898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6 - Ορθογώνιο"/>
            <p:cNvSpPr/>
            <p:nvPr/>
          </p:nvSpPr>
          <p:spPr>
            <a:xfrm>
              <a:off x="4612795" y="877484"/>
              <a:ext cx="2022246" cy="8088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5344" tIns="48768" rIns="85344" bIns="4876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2000" kern="1200" dirty="0">
                  <a:solidFill>
                    <a:schemeClr val="bg1"/>
                  </a:solidFill>
                </a:rPr>
                <a:t>Πρόταση εφαρμογής βελτιστοποιημένου προγράμματος συντήρησης</a:t>
              </a:r>
              <a:endParaRPr lang="en-US" sz="20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2 - Ομάδα"/>
          <p:cNvGrpSpPr/>
          <p:nvPr/>
        </p:nvGrpSpPr>
        <p:grpSpPr>
          <a:xfrm>
            <a:off x="2584868" y="2585158"/>
            <a:ext cx="4958538" cy="2724598"/>
            <a:chOff x="4612795" y="1393211"/>
            <a:chExt cx="2022246" cy="3147971"/>
          </a:xfrm>
        </p:grpSpPr>
        <p:sp>
          <p:nvSpPr>
            <p:cNvPr id="4" name="3 - Ορθογώνιο"/>
            <p:cNvSpPr/>
            <p:nvPr/>
          </p:nvSpPr>
          <p:spPr>
            <a:xfrm>
              <a:off x="4612795" y="1686382"/>
              <a:ext cx="2022246" cy="2854800"/>
            </a:xfrm>
            <a:prstGeom prst="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4 - Ορθογώνιο"/>
            <p:cNvSpPr/>
            <p:nvPr/>
          </p:nvSpPr>
          <p:spPr>
            <a:xfrm>
              <a:off x="4612795" y="1393211"/>
              <a:ext cx="2022246" cy="28079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kern="1200" dirty="0">
                <a:solidFill>
                  <a:schemeClr val="tx1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kern="1200" dirty="0">
                <a:solidFill>
                  <a:schemeClr val="tx1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l-GR" kern="1200" dirty="0">
                  <a:solidFill>
                    <a:schemeClr val="tx1"/>
                  </a:solidFill>
                </a:rPr>
                <a:t>Πιθανή χρήση του από τη ΣΤΑ.ΣΥ. Α.Ε. για τον προγραμματισμό της συντήρησης με επίκεντρο τον επιβάτη</a:t>
              </a:r>
              <a:endParaRPr lang="en-US" kern="1200" dirty="0">
                <a:solidFill>
                  <a:schemeClr val="tx1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l-GR" kern="1200" dirty="0">
                <a:solidFill>
                  <a:schemeClr val="tx1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kern="1200" dirty="0">
                <a:solidFill>
                  <a:schemeClr val="tx1"/>
                </a:solidFill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l-GR" kern="1200" dirty="0">
                  <a:solidFill>
                    <a:schemeClr val="tx1"/>
                  </a:solidFill>
                </a:rPr>
                <a:t>Στοχαστικό μέσο προγραμματισμού της συντήρησης </a:t>
              </a:r>
              <a:endParaRPr lang="en-US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extBox 16"/>
          <p:cNvSpPr txBox="1"/>
          <p:nvPr/>
        </p:nvSpPr>
        <p:spPr>
          <a:xfrm>
            <a:off x="3864522" y="484162"/>
            <a:ext cx="2356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Συμπεράσματα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(3/3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3576" y="1690258"/>
            <a:ext cx="900826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Εισαγωγή στο πρόβλημα </a:t>
            </a:r>
            <a:r>
              <a:rPr lang="el-GR" b="1" dirty="0"/>
              <a:t>περισσότερων εργασιών συντήρησης</a:t>
            </a:r>
            <a:r>
              <a:rPr lang="el-GR" dirty="0"/>
              <a:t> για τον αντιπροσωπευτικότερο </a:t>
            </a:r>
            <a:r>
              <a:rPr lang="el-GR" dirty="0" smtClean="0"/>
              <a:t>προγραμματισμό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smtClean="0"/>
              <a:t>Θεώρηση και</a:t>
            </a:r>
            <a:r>
              <a:rPr lang="el-GR" b="1" dirty="0" smtClean="0"/>
              <a:t> άλλων παραγόντων </a:t>
            </a:r>
            <a:r>
              <a:rPr lang="el-GR" dirty="0" smtClean="0"/>
              <a:t>που επιδρούν στη μείωση της άνεσης του επιβάτη (πχ. θόρυβος, πλευρικές κινήσεις)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smtClean="0"/>
              <a:t>Διατύπωση ως </a:t>
            </a:r>
            <a:r>
              <a:rPr lang="el-GR" b="1" dirty="0" err="1" smtClean="0"/>
              <a:t>πολυκριτηριακό</a:t>
            </a:r>
            <a:r>
              <a:rPr lang="el-GR" b="1" dirty="0" smtClean="0"/>
              <a:t> πρόβλημα </a:t>
            </a:r>
            <a:r>
              <a:rPr lang="el-GR" dirty="0" smtClean="0"/>
              <a:t>βελτιστοποίησης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smtClean="0"/>
              <a:t>Πρόβλεψη </a:t>
            </a:r>
            <a:r>
              <a:rPr lang="el-GR" dirty="0"/>
              <a:t>της υποβάθμισης της κατάστασης της γραμμής, η οποία έχει στοχαστικές ρίζες, με βάση</a:t>
            </a:r>
            <a:r>
              <a:rPr lang="el-GR" b="1" dirty="0"/>
              <a:t> κάποια κατανομή ή αλυσίδα Μαρκόφ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smtClean="0"/>
              <a:t>Πρόγραμμα </a:t>
            </a:r>
            <a:r>
              <a:rPr lang="el-GR" dirty="0" smtClean="0"/>
              <a:t>βελτιστοποίησης προγραμματισμού για το </a:t>
            </a:r>
            <a:r>
              <a:rPr lang="el-GR" b="1" dirty="0" smtClean="0"/>
              <a:t>σύνολο των σιδηροδρομικών αστικών υποδομών </a:t>
            </a:r>
            <a:r>
              <a:rPr lang="el-GR" dirty="0" smtClean="0"/>
              <a:t>για αποτελεσματικότερη διαχείριση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970230" y="633173"/>
            <a:ext cx="3735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Προτάσεις για περαιτέρω </a:t>
            </a: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έρευνα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6011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2785" y="1309392"/>
            <a:ext cx="63562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Ευχαριστώ για την προσοχή σας…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674" name="Picture 2" descr="G:\διπλωματικη\metro athen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61716" y="2919845"/>
            <a:ext cx="3673253" cy="23421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96076946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1630" y="592283"/>
            <a:ext cx="5298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dirty="0"/>
              <a:t>ΕΘΝΙΚΟ ΜΕΤΣΟΒΙΟ ΠΟΛΥΤΕΧΝΕΙΟ</a:t>
            </a:r>
          </a:p>
          <a:p>
            <a:pPr algn="ctr"/>
            <a:r>
              <a:rPr lang="el-GR" dirty="0"/>
              <a:t>ΣΧΟΛΗ ΑΓΡΟΝΟΜΩΝ &amp; ΤΟΠΟΓΡΑΦΩΝ ΜΗΧΑΝΙΚΩΝ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841630" y="1238614"/>
            <a:ext cx="4762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Ανάπτυξη Μοντέλου Βελτιστοποίησης </a:t>
            </a:r>
          </a:p>
          <a:p>
            <a:pPr algn="ctr"/>
            <a:r>
              <a:rPr lang="el-GR" dirty="0"/>
              <a:t>του Προγραμματισμού Συντήρησης </a:t>
            </a:r>
          </a:p>
          <a:p>
            <a:pPr algn="ctr"/>
            <a:r>
              <a:rPr lang="el-GR" dirty="0"/>
              <a:t>των Γραμμών 2 &amp; 3 του Μετρό της Αθήνας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24363" y="5253547"/>
            <a:ext cx="41207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Επιβλέπων Καθηγητής:</a:t>
            </a:r>
          </a:p>
          <a:p>
            <a:r>
              <a:rPr lang="el-GR" dirty="0"/>
              <a:t>Κωνσταντίνος Κεπαπτσόγλου, Επίκουρος Καθηγητής ΕΜΠ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172991" y="5264521"/>
            <a:ext cx="3118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Κωνσταντίνα Αργυροπούλου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496781" y="5664203"/>
            <a:ext cx="2265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Αθήνα, Ιούλιος 2017</a:t>
            </a:r>
            <a:endParaRPr lang="en-US" dirty="0"/>
          </a:p>
        </p:txBody>
      </p:sp>
      <p:pic>
        <p:nvPicPr>
          <p:cNvPr id="8194" name="Picture 2" descr="metro aspr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48806" y="2606257"/>
            <a:ext cx="2847975" cy="244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3" name="Picture 1" descr="G:\διπλωματικη\pyrforos-digamm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7550" y="452250"/>
            <a:ext cx="968657" cy="9669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72257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2264</TotalTime>
  <Words>1238</Words>
  <Application>Microsoft Office PowerPoint</Application>
  <PresentationFormat>Α4 (210x297 χιλ.)</PresentationFormat>
  <Paragraphs>270</Paragraphs>
  <Slides>32</Slides>
  <Notes>1</Notes>
  <HiddenSlides>0</HiddenSlides>
  <MMClips>0</MMClips>
  <ScaleCrop>false</ScaleCrop>
  <HeadingPairs>
    <vt:vector size="6" baseType="variant"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2</vt:i4>
      </vt:variant>
      <vt:variant>
        <vt:lpstr>Τίτλοι διαφανειών</vt:lpstr>
      </vt:variant>
      <vt:variant>
        <vt:i4>32</vt:i4>
      </vt:variant>
    </vt:vector>
  </HeadingPairs>
  <TitlesOfParts>
    <vt:vector size="35" baseType="lpstr">
      <vt:lpstr>Facet</vt:lpstr>
      <vt:lpstr>Equation</vt:lpstr>
      <vt:lpstr>Εξίσωση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  <vt:lpstr>Διαφάνεια 16</vt:lpstr>
      <vt:lpstr>Διαφάνεια 17</vt:lpstr>
      <vt:lpstr>Διαφάνεια 18</vt:lpstr>
      <vt:lpstr>Διαφάνεια 19</vt:lpstr>
      <vt:lpstr>Διαφάνεια 20</vt:lpstr>
      <vt:lpstr>Διαφάνεια 21</vt:lpstr>
      <vt:lpstr>Διαφάνεια 22</vt:lpstr>
      <vt:lpstr>Διαφάνεια 23</vt:lpstr>
      <vt:lpstr>Διαφάνεια 24</vt:lpstr>
      <vt:lpstr>Διαφάνεια 25</vt:lpstr>
      <vt:lpstr>Διαφάνεια 26</vt:lpstr>
      <vt:lpstr>Διαφάνεια 27</vt:lpstr>
      <vt:lpstr>Διαφάνεια 28</vt:lpstr>
      <vt:lpstr>Διαφάνεια 29</vt:lpstr>
      <vt:lpstr>Διαφάνεια 30</vt:lpstr>
      <vt:lpstr>Διαφάνεια 31</vt:lpstr>
      <vt:lpstr>Διαφάνεια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Konstantina Argyropoulou</dc:creator>
  <cp:lastModifiedBy>user</cp:lastModifiedBy>
  <cp:revision>223</cp:revision>
  <dcterms:created xsi:type="dcterms:W3CDTF">2017-06-04T13:47:49Z</dcterms:created>
  <dcterms:modified xsi:type="dcterms:W3CDTF">2017-07-10T19:51:18Z</dcterms:modified>
</cp:coreProperties>
</file>