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260" r:id="rId3"/>
    <p:sldId id="366" r:id="rId4"/>
    <p:sldId id="367" r:id="rId5"/>
    <p:sldId id="368" r:id="rId6"/>
    <p:sldId id="378" r:id="rId7"/>
    <p:sldId id="379" r:id="rId8"/>
    <p:sldId id="279" r:id="rId9"/>
    <p:sldId id="282" r:id="rId10"/>
    <p:sldId id="372" r:id="rId11"/>
    <p:sldId id="370" r:id="rId12"/>
    <p:sldId id="381" r:id="rId13"/>
    <p:sldId id="386" r:id="rId14"/>
    <p:sldId id="382" r:id="rId15"/>
    <p:sldId id="384" r:id="rId16"/>
    <p:sldId id="397" r:id="rId17"/>
    <p:sldId id="396" r:id="rId18"/>
    <p:sldId id="395" r:id="rId19"/>
    <p:sldId id="385" r:id="rId20"/>
    <p:sldId id="400" r:id="rId21"/>
    <p:sldId id="401" r:id="rId22"/>
    <p:sldId id="399" r:id="rId23"/>
    <p:sldId id="309" r:id="rId24"/>
    <p:sldId id="314" r:id="rId25"/>
    <p:sldId id="315" r:id="rId26"/>
    <p:sldId id="374" r:id="rId27"/>
    <p:sldId id="317" r:id="rId28"/>
    <p:sldId id="392" r:id="rId29"/>
    <p:sldId id="376" r:id="rId30"/>
    <p:sldId id="339" r:id="rId31"/>
    <p:sldId id="343" r:id="rId32"/>
    <p:sldId id="375" r:id="rId33"/>
    <p:sldId id="390" r:id="rId34"/>
    <p:sldId id="388" r:id="rId35"/>
    <p:sldId id="345" r:id="rId36"/>
    <p:sldId id="348" r:id="rId37"/>
    <p:sldId id="352" r:id="rId38"/>
    <p:sldId id="353" r:id="rId39"/>
    <p:sldId id="356" r:id="rId40"/>
    <p:sldId id="364" r:id="rId41"/>
    <p:sldId id="363" r:id="rId42"/>
    <p:sldId id="302" r:id="rId43"/>
    <p:sldId id="313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07C53E3-D699-D5BD-FE2F-F22F147EDC7B}" name="Εμμανουηλ Στουμπος" initials="ΕΣ" userId="S::edem076@ntua.gr::fdabc829-5450-4772-8451-da6a413a1ad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157CCD-9E8A-F443-56FC-A3AFC1F7D831}" v="3522" dt="2021-03-15T15:46:34.013"/>
    <p1510:client id="{0AA2154A-58D0-7B6C-9E5E-F698634B18C3}" v="808" dt="2021-03-29T17:19:46.782"/>
    <p1510:client id="{1CDCC6D4-2BC6-7879-6F09-C67E1C579A80}" v="1605" dt="2021-03-19T15:02:36.810"/>
    <p1510:client id="{1EF5BA9F-B0FC-2000-DEBC-D2395B6C062E}" v="20" dt="2021-04-04T13:54:28.246"/>
    <p1510:client id="{21B5B79F-9034-2000-B5EE-F65BB0114D31}" v="4" dt="2021-03-25T11:29:38.842"/>
    <p1510:client id="{25E1A084-5D26-77FE-6F9C-D5AA90D6AF3F}" v="49" dt="2021-03-15T15:50:27.554"/>
    <p1510:client id="{2C125B4D-6A6A-FC95-4D24-43C77F7120E0}" v="17" dt="2021-04-05T14:11:37.828"/>
    <p1510:client id="{3273B960-9681-568F-2357-4252E9CA0BCE}" v="612" dt="2021-04-02T18:04:30.740"/>
    <p1510:client id="{3410C020-1914-129B-B1ED-67E1A641F7A7}" v="7" dt="2021-03-23T15:49:43.318"/>
    <p1510:client id="{3946BB9F-F088-2000-B83F-F8F02FA8C2B9}" v="66" dt="2021-04-05T13:30:13.297"/>
    <p1510:client id="{3F88C6A2-9E00-2111-61A5-88E458127E5E}" v="60" dt="2021-03-11T14:53:19.891"/>
    <p1510:client id="{4A4A1E5F-428D-BD8C-4C40-E4C84B2FB764}" v="1087" dt="2021-04-05T17:07:47.786"/>
    <p1510:client id="{4AC9319F-B4F2-16DF-AA76-ECC6F4490C52}" v="2287" dt="2021-04-06T12:15:58.108"/>
    <p1510:client id="{4E00BA9F-F09A-2000-B5EE-FC7B309F2E23}" v="201" dt="2021-04-01T14:49:39.610"/>
    <p1510:client id="{53447D72-1CFD-ADE2-CE10-44C1909BB013}" v="458" dt="2021-04-08T15:30:07.994"/>
    <p1510:client id="{544CB89F-A0F6-2000-B83F-F9252FFCD6AB}" v="128" dt="2021-03-27T07:43:27.921"/>
    <p1510:client id="{55924782-9345-C82E-B00B-36953B7C0315}" v="897" dt="2021-04-02T14:23:42.667"/>
    <p1510:client id="{56C01517-8F12-3ED8-F701-3293281342C5}" v="135" dt="2021-04-15T13:58:40.265"/>
    <p1510:client id="{60BC66A3-FE44-7DDE-218C-37EC6FDE5569}" v="959" dt="2021-03-23T14:57:14.439"/>
    <p1510:client id="{66EED69E-90BB-264F-39A1-EC01574D1292}" v="1" dt="2021-03-23T16:23:43.739"/>
    <p1510:client id="{67BC2028-1320-D9FC-EB1A-65F603F0244A}" v="6917" dt="2021-03-14T14:56:41.149"/>
    <p1510:client id="{6D5F0961-4022-B2DC-65C0-4F9E28E01783}" v="555" dt="2021-03-16T18:30:27.888"/>
    <p1510:client id="{6FC082B6-93B4-3340-9E18-614B2C2CC508}" v="215" dt="2021-03-13T16:03:32.429"/>
    <p1510:client id="{7158BA9F-5002-2000-B83F-FC13533B03D4}" v="13" dt="2021-04-02T16:16:59.433"/>
    <p1510:client id="{718DA062-FDB4-2D53-C0A0-13C8BAE9F232}" v="9" dt="2021-03-18T17:56:34.124"/>
    <p1510:client id="{779638D2-2D0F-E33C-8D9A-742E1CA618B6}" v="106" dt="2021-04-02T06:54:54.617"/>
    <p1510:client id="{7F4275F5-553A-9579-01C0-83A5A12502B4}" v="6768" dt="2021-03-16T14:30:49.617"/>
    <p1510:client id="{8200224A-2ED1-073E-3DBA-57C68ADB3E5D}" v="10" dt="2021-03-16T14:31:23.430"/>
    <p1510:client id="{84351511-0A5A-52A9-174D-26207124323D}" v="2889" dt="2021-04-01T08:52:10.339"/>
    <p1510:client id="{8B071A1C-7007-A069-3994-38465E504AF4}" v="3143" dt="2021-03-25T15:53:05.613"/>
    <p1510:client id="{8F586E5C-B926-4A38-9232-89C581DA7413}" v="109" dt="2021-04-21T08:41:07.965"/>
    <p1510:client id="{92076395-8893-8BC2-ABC9-1610A96B9F9C}" v="196" dt="2021-03-20T17:14:47.236"/>
    <p1510:client id="{A74FA60A-58A1-50D1-94D8-B28A083129EE}" v="21" dt="2021-03-23T16:22:43.176"/>
    <p1510:client id="{B01DF372-CEAE-9525-8A6D-86DCD7EBDA13}" v="49" dt="2021-04-03T08:04:53.778"/>
    <p1510:client id="{B0F4E295-B251-7AFD-1CDD-A97D6D03B8C6}" v="1738" dt="2021-03-13T15:56:03.783"/>
    <p1510:client id="{B19BD587-4AFA-AEDB-5A7F-7056273C0DD5}" v="59" dt="2021-03-21T17:15:24.524"/>
    <p1510:client id="{BD4CAF85-B4CE-6DFC-CBF8-F1BA03B8952B}" v="4277" dt="2021-03-22T14:48:34.365"/>
    <p1510:client id="{CACD4518-DB8D-A617-B409-5BBECF822BCF}" v="40" dt="2021-04-12T08:34:22.149"/>
    <p1510:client id="{CB013140-C3EE-44A3-C2D9-7C8B5D89D613}" v="466" dt="2021-03-26T17:57:38.010"/>
    <p1510:client id="{CF944B4E-25CE-AE28-0ADC-86382EC8FB2E}" v="2031" dt="2021-03-20T14:20:40.533"/>
    <p1510:client id="{D0152327-4352-12E4-ECD2-A46E9A1B4412}" v="589" dt="2021-03-25T18:47:02.688"/>
    <p1510:client id="{D1692C6B-804D-D20D-5BF4-C623AFBF1F59}" v="2684" dt="2021-03-29T14:48:46.710"/>
    <p1510:client id="{D35C8369-33E8-5CC2-0EDC-CE3CD47A7497}" v="2314" dt="2021-03-15T19:08:22.607"/>
    <p1510:client id="{D3FFF5C7-4846-4B80-972B-4F9128F825E0}" v="2303" dt="2021-03-11T14:50:39.940"/>
    <p1510:client id="{D5EC7947-B6B1-75D9-D51E-7E880C15CEF0}" v="315" dt="2021-03-27T15:40:34.503"/>
    <p1510:client id="{D665B048-97A8-35B4-14BC-F2C79C832C09}" v="4005" dt="2021-03-17T15:51:09.478"/>
    <p1510:client id="{DBD267B1-D9D3-FC8B-8F83-C4C98CAC3B25}" v="32" dt="2021-04-12T05:41:04.726"/>
    <p1510:client id="{E1FD615E-F50E-CE4F-2403-64A8A9C24264}" v="2945" dt="2021-03-18T15:06:13.917"/>
    <p1510:client id="{E525C573-7B8B-05C7-8DF9-4D930C0BD065}" v="1290" dt="2021-03-30T09:15:00.641"/>
    <p1510:client id="{E7B42DEA-789D-8C7F-36A8-3DEB58935325}" v="2960" dt="2021-03-21T14:24:03.376"/>
    <p1510:client id="{EDC2EA9B-AB5F-D069-5B6E-D79ABCFA3366}" v="1656" dt="2021-03-15T13:39:11.601"/>
    <p1510:client id="{F21EB89F-7015-2000-B83F-F369A6EFF2B9}" v="28" dt="2021-03-26T18:19:35.999"/>
    <p1510:client id="{F56F5B00-41A6-9FB5-2127-1AE6BE969297}" v="1468" dt="2021-03-26T15:51:25.592"/>
    <p1510:client id="{FC64CFF4-8A9A-70A2-68C2-0260DD5A8912}" v="8" dt="2021-04-13T09:45:58.088"/>
    <p1510:client id="{FE038809-F42C-1712-D093-6311977C39FB}" v="5" dt="2021-04-04T14:02:48.1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Εμμανουηλ Στουμπος" userId="S::edem076@ntua.gr::fdabc829-5450-4772-8451-da6a413a1ad4" providerId="AD" clId="Web-{D0152327-4352-12E4-ECD2-A46E9A1B4412}"/>
    <pc:docChg chg="addSld delSld modSld">
      <pc:chgData name="Εμμανουηλ Στουμπος" userId="S::edem076@ntua.gr::fdabc829-5450-4772-8451-da6a413a1ad4" providerId="AD" clId="Web-{D0152327-4352-12E4-ECD2-A46E9A1B4412}" dt="2021-03-25T18:47:01.173" v="474" actId="20577"/>
      <pc:docMkLst>
        <pc:docMk/>
      </pc:docMkLst>
      <pc:sldChg chg="modSp">
        <pc:chgData name="Εμμανουηλ Στουμπος" userId="S::edem076@ntua.gr::fdabc829-5450-4772-8451-da6a413a1ad4" providerId="AD" clId="Web-{D0152327-4352-12E4-ECD2-A46E9A1B4412}" dt="2021-03-25T17:50:21.047" v="6" actId="1076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D0152327-4352-12E4-ECD2-A46E9A1B4412}" dt="2021-03-25T17:50:21.047" v="6" actId="1076"/>
          <ac:spMkLst>
            <pc:docMk/>
            <pc:sldMk cId="78961872" sldId="260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D0152327-4352-12E4-ECD2-A46E9A1B4412}" dt="2021-03-25T18:14:31.005" v="132"/>
        <pc:sldMkLst>
          <pc:docMk/>
          <pc:sldMk cId="2196222653" sldId="281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7:54:30.722" v="9"/>
        <pc:sldMkLst>
          <pc:docMk/>
          <pc:sldMk cId="252663161" sldId="283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8:09:25.532" v="126"/>
        <pc:sldMkLst>
          <pc:docMk/>
          <pc:sldMk cId="1123195890" sldId="284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8:09:14.298" v="125"/>
        <pc:sldMkLst>
          <pc:docMk/>
          <pc:sldMk cId="2797681721" sldId="285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8:31:11.363" v="255"/>
        <pc:sldMkLst>
          <pc:docMk/>
          <pc:sldMk cId="570713091" sldId="286"/>
        </pc:sldMkLst>
      </pc:sldChg>
      <pc:sldChg chg="addSp delSp modSp">
        <pc:chgData name="Εμμανουηλ Στουμπος" userId="S::edem076@ntua.gr::fdabc829-5450-4772-8451-da6a413a1ad4" providerId="AD" clId="Web-{D0152327-4352-12E4-ECD2-A46E9A1B4412}" dt="2021-03-25T18:32:21.989" v="268" actId="1076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D0152327-4352-12E4-ECD2-A46E9A1B4412}" dt="2021-03-25T17:55:09.629" v="15" actId="20577"/>
          <ac:spMkLst>
            <pc:docMk/>
            <pc:sldMk cId="481553713" sldId="28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0152327-4352-12E4-ECD2-A46E9A1B4412}" dt="2021-03-25T18:32:15.458" v="267" actId="14100"/>
          <ac:spMkLst>
            <pc:docMk/>
            <pc:sldMk cId="481553713" sldId="287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D0152327-4352-12E4-ECD2-A46E9A1B4412}" dt="2021-03-25T18:05:10.529" v="84"/>
          <ac:picMkLst>
            <pc:docMk/>
            <pc:sldMk cId="481553713" sldId="287"/>
            <ac:picMk id="4" creationId="{36EA107C-5F22-46B9-A6DB-B0EAA7303B31}"/>
          </ac:picMkLst>
        </pc:picChg>
        <pc:picChg chg="add mod">
          <ac:chgData name="Εμμανουηλ Στουμπος" userId="S::edem076@ntua.gr::fdabc829-5450-4772-8451-da6a413a1ad4" providerId="AD" clId="Web-{D0152327-4352-12E4-ECD2-A46E9A1B4412}" dt="2021-03-25T18:32:21.989" v="268" actId="1076"/>
          <ac:picMkLst>
            <pc:docMk/>
            <pc:sldMk cId="481553713" sldId="287"/>
            <ac:picMk id="5" creationId="{F43BA61B-4993-452A-B9D5-FB1DF1D8A86E}"/>
          </ac:picMkLst>
        </pc:picChg>
      </pc:sldChg>
      <pc:sldChg chg="modSp del">
        <pc:chgData name="Εμμανουηλ Στουμπος" userId="S::edem076@ntua.gr::fdabc829-5450-4772-8451-da6a413a1ad4" providerId="AD" clId="Web-{D0152327-4352-12E4-ECD2-A46E9A1B4412}" dt="2021-03-25T18:20:22.869" v="233"/>
        <pc:sldMkLst>
          <pc:docMk/>
          <pc:sldMk cId="3996231730" sldId="288"/>
        </pc:sldMkLst>
        <pc:spChg chg="mod">
          <ac:chgData name="Εμμανουηλ Στουμπος" userId="S::edem076@ntua.gr::fdabc829-5450-4772-8451-da6a413a1ad4" providerId="AD" clId="Web-{D0152327-4352-12E4-ECD2-A46E9A1B4412}" dt="2021-03-25T18:13:52.629" v="127" actId="20577"/>
          <ac:spMkLst>
            <pc:docMk/>
            <pc:sldMk cId="3996231730" sldId="288"/>
            <ac:spMk id="2" creationId="{62BEB628-7A7B-44B1-A6FE-307D50A343CF}"/>
          </ac:spMkLst>
        </pc:spChg>
      </pc:sldChg>
      <pc:sldChg chg="del">
        <pc:chgData name="Εμμανουηλ Στουμπος" userId="S::edem076@ntua.gr::fdabc829-5450-4772-8451-da6a413a1ad4" providerId="AD" clId="Web-{D0152327-4352-12E4-ECD2-A46E9A1B4412}" dt="2021-03-25T18:20:31.494" v="234"/>
        <pc:sldMkLst>
          <pc:docMk/>
          <pc:sldMk cId="4145212688" sldId="289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8:20:36.322" v="235"/>
        <pc:sldMkLst>
          <pc:docMk/>
          <pc:sldMk cId="595883518" sldId="290"/>
        </pc:sldMkLst>
      </pc:sldChg>
      <pc:sldChg chg="del">
        <pc:chgData name="Εμμανουηλ Στουμπος" userId="S::edem076@ntua.gr::fdabc829-5450-4772-8451-da6a413a1ad4" providerId="AD" clId="Web-{D0152327-4352-12E4-ECD2-A46E9A1B4412}" dt="2021-03-25T18:20:41.119" v="236"/>
        <pc:sldMkLst>
          <pc:docMk/>
          <pc:sldMk cId="771504573" sldId="291"/>
        </pc:sldMkLst>
      </pc:sldChg>
      <pc:sldChg chg="modSp">
        <pc:chgData name="Εμμανουηλ Στουμπος" userId="S::edem076@ntua.gr::fdabc829-5450-4772-8451-da6a413a1ad4" providerId="AD" clId="Web-{D0152327-4352-12E4-ECD2-A46E9A1B4412}" dt="2021-03-25T17:50:37.610" v="7" actId="1076"/>
        <pc:sldMkLst>
          <pc:docMk/>
          <pc:sldMk cId="3635952769" sldId="366"/>
        </pc:sldMkLst>
        <pc:spChg chg="mod">
          <ac:chgData name="Εμμανουηλ Στουμπος" userId="S::edem076@ntua.gr::fdabc829-5450-4772-8451-da6a413a1ad4" providerId="AD" clId="Web-{D0152327-4352-12E4-ECD2-A46E9A1B4412}" dt="2021-03-25T17:50:37.610" v="7" actId="1076"/>
          <ac:spMkLst>
            <pc:docMk/>
            <pc:sldMk cId="3635952769" sldId="366"/>
            <ac:spMk id="3" creationId="{F9332412-FF86-4223-9DC7-472338CF784C}"/>
          </ac:spMkLst>
        </pc:spChg>
      </pc:sldChg>
      <pc:sldChg chg="addSp delSp modSp">
        <pc:chgData name="Εμμανουηλ Στουμπος" userId="S::edem076@ntua.gr::fdabc829-5450-4772-8451-da6a413a1ad4" providerId="AD" clId="Web-{D0152327-4352-12E4-ECD2-A46E9A1B4412}" dt="2021-03-25T18:29:57.175" v="252" actId="1076"/>
        <pc:sldMkLst>
          <pc:docMk/>
          <pc:sldMk cId="349834015" sldId="367"/>
        </pc:sldMkLst>
        <pc:spChg chg="mod">
          <ac:chgData name="Εμμανουηλ Στουμπος" userId="S::edem076@ntua.gr::fdabc829-5450-4772-8451-da6a413a1ad4" providerId="AD" clId="Web-{D0152327-4352-12E4-ECD2-A46E9A1B4412}" dt="2021-03-25T18:29:44.611" v="250" actId="1076"/>
          <ac:spMkLst>
            <pc:docMk/>
            <pc:sldMk cId="349834015" sldId="367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D0152327-4352-12E4-ECD2-A46E9A1B4412}" dt="2021-03-25T18:23:27.887" v="242"/>
          <ac:picMkLst>
            <pc:docMk/>
            <pc:sldMk cId="349834015" sldId="367"/>
            <ac:picMk id="4" creationId="{4662E8CA-EC4C-4318-BE8C-E697997E5977}"/>
          </ac:picMkLst>
        </pc:picChg>
        <pc:picChg chg="add mod">
          <ac:chgData name="Εμμανουηλ Στουμπος" userId="S::edem076@ntua.gr::fdabc829-5450-4772-8451-da6a413a1ad4" providerId="AD" clId="Web-{D0152327-4352-12E4-ECD2-A46E9A1B4412}" dt="2021-03-25T18:29:57.175" v="252" actId="1076"/>
          <ac:picMkLst>
            <pc:docMk/>
            <pc:sldMk cId="349834015" sldId="367"/>
            <ac:picMk id="5" creationId="{5AEA04C3-FEB9-4E10-BC4F-0BFE8750B721}"/>
          </ac:picMkLst>
        </pc:picChg>
      </pc:sldChg>
      <pc:sldChg chg="del">
        <pc:chgData name="Εμμανουηλ Στουμπος" userId="S::edem076@ntua.gr::fdabc829-5450-4772-8451-da6a413a1ad4" providerId="AD" clId="Web-{D0152327-4352-12E4-ECD2-A46E9A1B4412}" dt="2021-03-25T18:30:59.769" v="253"/>
        <pc:sldMkLst>
          <pc:docMk/>
          <pc:sldMk cId="1218631741" sldId="369"/>
        </pc:sldMkLst>
      </pc:sldChg>
      <pc:sldChg chg="modSp">
        <pc:chgData name="Εμμανουηλ Στουμπος" userId="S::edem076@ntua.gr::fdabc829-5450-4772-8451-da6a413a1ad4" providerId="AD" clId="Web-{D0152327-4352-12E4-ECD2-A46E9A1B4412}" dt="2021-03-25T18:47:01.173" v="474" actId="205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D0152327-4352-12E4-ECD2-A46E9A1B4412}" dt="2021-03-25T18:47:01.173" v="474" actId="20577"/>
          <ac:spMkLst>
            <pc:docMk/>
            <pc:sldMk cId="1738217000" sldId="370"/>
            <ac:spMk id="2" creationId="{62BEB628-7A7B-44B1-A6FE-307D50A343CF}"/>
          </ac:spMkLst>
        </pc:spChg>
        <pc:graphicFrameChg chg="mod modGraphic">
          <ac:chgData name="Εμμανουηλ Στουμπος" userId="S::edem076@ntua.gr::fdabc829-5450-4772-8451-da6a413a1ad4" providerId="AD" clId="Web-{D0152327-4352-12E4-ECD2-A46E9A1B4412}" dt="2021-03-25T18:46:22.266" v="451" actId="20577"/>
          <ac:graphicFrameMkLst>
            <pc:docMk/>
            <pc:sldMk cId="1738217000" sldId="370"/>
            <ac:graphicFrameMk id="21" creationId="{EA5C3EC4-B756-4A13-82CD-BF655077B3A0}"/>
          </ac:graphicFrameMkLst>
        </pc:graphicFrameChg>
      </pc:sldChg>
      <pc:sldChg chg="del">
        <pc:chgData name="Εμμανουηλ Στουμπος" userId="S::edem076@ntua.gr::fdabc829-5450-4772-8451-da6a413a1ad4" providerId="AD" clId="Web-{D0152327-4352-12E4-ECD2-A46E9A1B4412}" dt="2021-03-25T18:31:02.129" v="254"/>
        <pc:sldMkLst>
          <pc:docMk/>
          <pc:sldMk cId="210468421" sldId="371"/>
        </pc:sldMkLst>
      </pc:sldChg>
      <pc:sldChg chg="addSp delSp modSp add replId">
        <pc:chgData name="Εμμανουηλ Στουμπος" userId="S::edem076@ntua.gr::fdabc829-5450-4772-8451-da6a413a1ad4" providerId="AD" clId="Web-{D0152327-4352-12E4-ECD2-A46E9A1B4412}" dt="2021-03-25T18:32:28.333" v="269" actId="14100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D0152327-4352-12E4-ECD2-A46E9A1B4412}" dt="2021-03-25T18:14:10.989" v="131" actId="20577"/>
          <ac:spMkLst>
            <pc:docMk/>
            <pc:sldMk cId="2632242569" sldId="37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0152327-4352-12E4-ECD2-A46E9A1B4412}" dt="2021-03-25T18:19:48.619" v="232" actId="14100"/>
          <ac:spMkLst>
            <pc:docMk/>
            <pc:sldMk cId="2632242569" sldId="373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0152327-4352-12E4-ECD2-A46E9A1B4412}" dt="2021-03-25T18:32:28.333" v="269" actId="14100"/>
          <ac:picMkLst>
            <pc:docMk/>
            <pc:sldMk cId="2632242569" sldId="373"/>
            <ac:picMk id="4" creationId="{719A077C-6A22-4D4D-A0E7-C2DBC095F226}"/>
          </ac:picMkLst>
        </pc:picChg>
        <pc:picChg chg="del">
          <ac:chgData name="Εμμανουηλ Στουμπος" userId="S::edem076@ntua.gr::fdabc829-5450-4772-8451-da6a413a1ad4" providerId="AD" clId="Web-{D0152327-4352-12E4-ECD2-A46E9A1B4412}" dt="2021-03-25T18:17:04.804" v="219"/>
          <ac:picMkLst>
            <pc:docMk/>
            <pc:sldMk cId="2632242569" sldId="373"/>
            <ac:picMk id="5" creationId="{F43BA61B-4993-452A-B9D5-FB1DF1D8A86E}"/>
          </ac:picMkLst>
        </pc:picChg>
      </pc:sldChg>
    </pc:docChg>
  </pc:docChgLst>
  <pc:docChgLst>
    <pc:chgData name="Εμμανουηλ Στουμπος" userId="S::edem076@ntua.gr::fdabc829-5450-4772-8451-da6a413a1ad4" providerId="AD" clId="Web-{718DA062-FDB4-2D53-C0A0-13C8BAE9F232}"/>
    <pc:docChg chg="modSld">
      <pc:chgData name="Εμμανουηλ Στουμπος" userId="S::edem076@ntua.gr::fdabc829-5450-4772-8451-da6a413a1ad4" providerId="AD" clId="Web-{718DA062-FDB4-2D53-C0A0-13C8BAE9F232}" dt="2021-03-18T17:56:31.796" v="3" actId="20577"/>
      <pc:docMkLst>
        <pc:docMk/>
      </pc:docMkLst>
      <pc:sldChg chg="modSp">
        <pc:chgData name="Εμμανουηλ Στουμπος" userId="S::edem076@ntua.gr::fdabc829-5450-4772-8451-da6a413a1ad4" providerId="AD" clId="Web-{718DA062-FDB4-2D53-C0A0-13C8BAE9F232}" dt="2021-03-18T17:56:31.796" v="3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718DA062-FDB4-2D53-C0A0-13C8BAE9F232}" dt="2021-03-18T17:56:31.796" v="3" actId="20577"/>
          <ac:spMkLst>
            <pc:docMk/>
            <pc:sldMk cId="2818934284" sldId="319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21B5B79F-9034-2000-B5EE-F65BB0114D31}"/>
    <pc:docChg chg="modSld">
      <pc:chgData name="Εμμανουηλ Στουμπος" userId="S::edem076@ntua.gr::fdabc829-5450-4772-8451-da6a413a1ad4" providerId="AD" clId="Web-{21B5B79F-9034-2000-B5EE-F65BB0114D31}" dt="2021-03-25T11:29:38.842" v="1" actId="20577"/>
      <pc:docMkLst>
        <pc:docMk/>
      </pc:docMkLst>
      <pc:sldChg chg="modSp">
        <pc:chgData name="Εμμανουηλ Στουμπος" userId="S::edem076@ntua.gr::fdabc829-5450-4772-8451-da6a413a1ad4" providerId="AD" clId="Web-{21B5B79F-9034-2000-B5EE-F65BB0114D31}" dt="2021-03-25T11:29:38.842" v="1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21B5B79F-9034-2000-B5EE-F65BB0114D31}" dt="2021-03-25T11:29:38.842" v="1" actId="20577"/>
          <ac:spMkLst>
            <pc:docMk/>
            <pc:sldMk cId="553726541" sldId="256"/>
            <ac:spMk id="2" creationId="{9FB28281-3783-403A-B1AB-0182A003DFE3}"/>
          </ac:spMkLst>
        </pc:spChg>
      </pc:sldChg>
    </pc:docChg>
  </pc:docChgLst>
  <pc:docChgLst>
    <pc:chgData name="Εμμανουηλ Στουμπος" userId="S::edem076@ntua.gr::fdabc829-5450-4772-8451-da6a413a1ad4" providerId="AD" clId="Web-{D1692C6B-804D-D20D-5BF4-C623AFBF1F59}"/>
    <pc:docChg chg="addSld delSld modSld sldOrd">
      <pc:chgData name="Εμμανουηλ Στουμπος" userId="S::edem076@ntua.gr::fdabc829-5450-4772-8451-da6a413a1ad4" providerId="AD" clId="Web-{D1692C6B-804D-D20D-5BF4-C623AFBF1F59}" dt="2021-03-29T14:48:46.710" v="1477" actId="1076"/>
      <pc:docMkLst>
        <pc:docMk/>
      </pc:docMkLst>
      <pc:sldChg chg="addSp delSp modSp">
        <pc:chgData name="Εμμανουηλ Στουμπος" userId="S::edem076@ntua.gr::fdabc829-5450-4772-8451-da6a413a1ad4" providerId="AD" clId="Web-{D1692C6B-804D-D20D-5BF4-C623AFBF1F59}" dt="2021-03-29T13:59:58.996" v="1249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D1692C6B-804D-D20D-5BF4-C623AFBF1F59}" dt="2021-03-29T13:59:58.996" v="1249" actId="20577"/>
          <ac:spMkLst>
            <pc:docMk/>
            <pc:sldMk cId="553726541" sldId="256"/>
            <ac:spMk id="2" creationId="{9FB28281-3783-403A-B1AB-0182A003DFE3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3:59:50.699" v="1248" actId="20577"/>
          <ac:spMkLst>
            <pc:docMk/>
            <pc:sldMk cId="553726541" sldId="256"/>
            <ac:spMk id="3" creationId="{C4542EAC-8BF3-4BFD-9891-145BC49409C2}"/>
          </ac:spMkLst>
        </pc:spChg>
        <pc:spChg chg="add mod">
          <ac:chgData name="Εμμανουηλ Στουμπος" userId="S::edem076@ntua.gr::fdabc829-5450-4772-8451-da6a413a1ad4" providerId="AD" clId="Web-{D1692C6B-804D-D20D-5BF4-C623AFBF1F59}" dt="2021-03-29T13:59:39.793" v="1247" actId="20577"/>
          <ac:spMkLst>
            <pc:docMk/>
            <pc:sldMk cId="553726541" sldId="256"/>
            <ac:spMk id="6" creationId="{01F9E73B-53A3-417B-8005-BA0B3741DC62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3:56:32.087" v="1145" actId="1076"/>
          <ac:picMkLst>
            <pc:docMk/>
            <pc:sldMk cId="553726541" sldId="256"/>
            <ac:picMk id="4" creationId="{4E68F047-B33E-4D21-9D0C-9C84799C19B4}"/>
          </ac:picMkLst>
        </pc:picChg>
        <pc:picChg chg="add del mod">
          <ac:chgData name="Εμμανουηλ Στουμπος" userId="S::edem076@ntua.gr::fdabc829-5450-4772-8451-da6a413a1ad4" providerId="AD" clId="Web-{D1692C6B-804D-D20D-5BF4-C623AFBF1F59}" dt="2021-03-29T13:56:40.087" v="1147"/>
          <ac:picMkLst>
            <pc:docMk/>
            <pc:sldMk cId="553726541" sldId="256"/>
            <ac:picMk id="5" creationId="{BB035513-AF40-4379-8257-DF943C70DB45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4:00:51.247" v="1251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D1692C6B-804D-D20D-5BF4-C623AFBF1F59}" dt="2021-03-29T14:00:51.247" v="1251" actId="20577"/>
          <ac:spMkLst>
            <pc:docMk/>
            <pc:sldMk cId="78961872" sldId="260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D1692C6B-804D-D20D-5BF4-C623AFBF1F59}" dt="2021-03-29T12:22:29.490" v="729" actId="1076"/>
        <pc:sldMkLst>
          <pc:docMk/>
          <pc:sldMk cId="3745181440" sldId="279"/>
        </pc:sldMkLst>
        <pc:picChg chg="mod">
          <ac:chgData name="Εμμανουηλ Στουμπος" userId="S::edem076@ntua.gr::fdabc829-5450-4772-8451-da6a413a1ad4" providerId="AD" clId="Web-{D1692C6B-804D-D20D-5BF4-C623AFBF1F59}" dt="2021-03-29T12:22:29.490" v="729" actId="1076"/>
          <ac:picMkLst>
            <pc:docMk/>
            <pc:sldMk cId="3745181440" sldId="279"/>
            <ac:picMk id="4" creationId="{1EF13B36-8DE4-4721-9137-4352CC3EE43B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2:24:39.201" v="742" actId="1076"/>
        <pc:sldMkLst>
          <pc:docMk/>
          <pc:sldMk cId="2587463705" sldId="282"/>
        </pc:sldMkLst>
        <pc:picChg chg="mod">
          <ac:chgData name="Εμμανουηλ Στουμπος" userId="S::edem076@ntua.gr::fdabc829-5450-4772-8451-da6a413a1ad4" providerId="AD" clId="Web-{D1692C6B-804D-D20D-5BF4-C623AFBF1F59}" dt="2021-03-29T12:24:39.201" v="742" actId="1076"/>
          <ac:picMkLst>
            <pc:docMk/>
            <pc:sldMk cId="2587463705" sldId="282"/>
            <ac:picMk id="4" creationId="{F667513C-AD05-4A48-8489-59760EE3B26B}"/>
          </ac:picMkLst>
        </pc:picChg>
      </pc:sldChg>
      <pc:sldChg chg="addSp delSp modSp">
        <pc:chgData name="Εμμανουηλ Στουμπος" userId="S::edem076@ntua.gr::fdabc829-5450-4772-8451-da6a413a1ad4" providerId="AD" clId="Web-{D1692C6B-804D-D20D-5BF4-C623AFBF1F59}" dt="2021-03-29T13:24:21.884" v="861" actId="1076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D1692C6B-804D-D20D-5BF4-C623AFBF1F59}" dt="2021-03-29T12:29:41.938" v="771"/>
          <ac:spMkLst>
            <pc:docMk/>
            <pc:sldMk cId="481553713" sldId="28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2:29:41.938" v="771"/>
          <ac:spMkLst>
            <pc:docMk/>
            <pc:sldMk cId="481553713" sldId="287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D1692C6B-804D-D20D-5BF4-C623AFBF1F59}" dt="2021-03-29T12:29:41.938" v="771"/>
          <ac:spMkLst>
            <pc:docMk/>
            <pc:sldMk cId="481553713" sldId="287"/>
            <ac:spMk id="11" creationId="{769960A3-4EE1-43D2-ABFC-C7A03ED21489}"/>
          </ac:spMkLst>
        </pc:spChg>
        <pc:spChg chg="add del">
          <ac:chgData name="Εμμανουηλ Στουμπος" userId="S::edem076@ntua.gr::fdabc829-5450-4772-8451-da6a413a1ad4" providerId="AD" clId="Web-{D1692C6B-804D-D20D-5BF4-C623AFBF1F59}" dt="2021-03-29T12:29:41.938" v="771"/>
          <ac:spMkLst>
            <pc:docMk/>
            <pc:sldMk cId="481553713" sldId="287"/>
            <ac:spMk id="18" creationId="{95CB840F-8E41-4CA5-B79B-25CC80AD234A}"/>
          </ac:spMkLst>
        </pc:spChg>
        <pc:spChg chg="add del">
          <ac:chgData name="Εμμανουηλ Στουμπος" userId="S::edem076@ntua.gr::fdabc829-5450-4772-8451-da6a413a1ad4" providerId="AD" clId="Web-{D1692C6B-804D-D20D-5BF4-C623AFBF1F59}" dt="2021-03-29T12:29:41.938" v="771"/>
          <ac:spMkLst>
            <pc:docMk/>
            <pc:sldMk cId="481553713" sldId="287"/>
            <ac:spMk id="20" creationId="{BEF75C5D-2BA1-43DF-A7EA-02C7DEC122DF}"/>
          </ac:spMkLst>
        </pc:spChg>
        <pc:picChg chg="add del mod">
          <ac:chgData name="Εμμανουηλ Στουμπος" userId="S::edem076@ntua.gr::fdabc829-5450-4772-8451-da6a413a1ad4" providerId="AD" clId="Web-{D1692C6B-804D-D20D-5BF4-C623AFBF1F59}" dt="2021-03-29T13:23:29.898" v="851"/>
          <ac:picMkLst>
            <pc:docMk/>
            <pc:sldMk cId="481553713" sldId="287"/>
            <ac:picMk id="4" creationId="{794AB124-EF19-46BC-977D-C3F019C930BB}"/>
          </ac:picMkLst>
        </pc:picChg>
        <pc:picChg chg="add mod">
          <ac:chgData name="Εμμανουηλ Στουμπος" userId="S::edem076@ntua.gr::fdabc829-5450-4772-8451-da6a413a1ad4" providerId="AD" clId="Web-{D1692C6B-804D-D20D-5BF4-C623AFBF1F59}" dt="2021-03-29T13:24:21.884" v="861" actId="1076"/>
          <ac:picMkLst>
            <pc:docMk/>
            <pc:sldMk cId="481553713" sldId="287"/>
            <ac:picMk id="5" creationId="{D2B6BA2D-F416-4BED-BEEE-DC77C3666F20}"/>
          </ac:picMkLst>
        </pc:picChg>
        <pc:picChg chg="del mod">
          <ac:chgData name="Εμμανουηλ Στουμπος" userId="S::edem076@ntua.gr::fdabc829-5450-4772-8451-da6a413a1ad4" providerId="AD" clId="Web-{D1692C6B-804D-D20D-5BF4-C623AFBF1F59}" dt="2021-03-29T12:28:50.497" v="766"/>
          <ac:picMkLst>
            <pc:docMk/>
            <pc:sldMk cId="481553713" sldId="287"/>
            <ac:picMk id="5" creationId="{F43BA61B-4993-452A-B9D5-FB1DF1D8A86E}"/>
          </ac:picMkLst>
        </pc:picChg>
        <pc:picChg chg="add del">
          <ac:chgData name="Εμμανουηλ Στουμπος" userId="S::edem076@ntua.gr::fdabc829-5450-4772-8451-da6a413a1ad4" providerId="AD" clId="Web-{D1692C6B-804D-D20D-5BF4-C623AFBF1F59}" dt="2021-03-29T12:29:41.938" v="771"/>
          <ac:picMkLst>
            <pc:docMk/>
            <pc:sldMk cId="481553713" sldId="287"/>
            <ac:picMk id="13" creationId="{16ABCF9F-46A6-4370-8EC8-B1EDB4510B54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2:38:46.235" v="834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D1692C6B-804D-D20D-5BF4-C623AFBF1F59}" dt="2021-03-29T12:31:20.209" v="780" actId="1076"/>
          <ac:spMkLst>
            <pc:docMk/>
            <pc:sldMk cId="961153990" sldId="300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D1692C6B-804D-D20D-5BF4-C623AFBF1F59}" dt="2021-03-29T12:38:46.235" v="834"/>
          <ac:picMkLst>
            <pc:docMk/>
            <pc:sldMk cId="961153990" sldId="300"/>
            <ac:picMk id="7" creationId="{85A75E8D-9BDD-4A2D-A273-C55BE7EF30FB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3:25:15.869" v="865" actId="14100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D1692C6B-804D-D20D-5BF4-C623AFBF1F59}" dt="2021-03-29T13:25:15.869" v="865" actId="14100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1692C6B-804D-D20D-5BF4-C623AFBF1F59}" dt="2021-03-29T09:49:24.453" v="177" actId="20577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D1692C6B-804D-D20D-5BF4-C623AFBF1F59}" dt="2021-03-29T09:49:24.453" v="177" actId="20577"/>
          <ac:spMkLst>
            <pc:docMk/>
            <pc:sldMk cId="4112134265" sldId="31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1692C6B-804D-D20D-5BF4-C623AFBF1F59}" dt="2021-03-29T14:02:44.905" v="1276" actId="20577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D1692C6B-804D-D20D-5BF4-C623AFBF1F59}" dt="2021-03-29T14:02:44.905" v="1276" actId="20577"/>
          <ac:spMkLst>
            <pc:docMk/>
            <pc:sldMk cId="790095791" sldId="31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2:33:02.246" v="799" actId="1076"/>
          <ac:spMkLst>
            <pc:docMk/>
            <pc:sldMk cId="790095791" sldId="314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D1692C6B-804D-D20D-5BF4-C623AFBF1F59}" dt="2021-03-29T12:33:06.543" v="800" actId="1076"/>
          <ac:picMkLst>
            <pc:docMk/>
            <pc:sldMk cId="790095791" sldId="314"/>
            <ac:picMk id="4" creationId="{2D1EFD81-6FEF-4CD1-B570-F525FBAF7CBD}"/>
          </ac:picMkLst>
        </pc:picChg>
        <pc:picChg chg="mod">
          <ac:chgData name="Εμμανουηλ Στουμπος" userId="S::edem076@ntua.gr::fdabc829-5450-4772-8451-da6a413a1ad4" providerId="AD" clId="Web-{D1692C6B-804D-D20D-5BF4-C623AFBF1F59}" dt="2021-03-29T12:33:11.528" v="803" actId="1076"/>
          <ac:picMkLst>
            <pc:docMk/>
            <pc:sldMk cId="790095791" sldId="314"/>
            <ac:picMk id="5" creationId="{0F7C890A-AA94-47C8-9F74-0A8D379B77AC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3:26:19.105" v="881" actId="1076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D1692C6B-804D-D20D-5BF4-C623AFBF1F59}" dt="2021-03-29T13:25:43.073" v="869" actId="20577"/>
          <ac:spMkLst>
            <pc:docMk/>
            <pc:sldMk cId="2073677137" sldId="31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3:26:10.621" v="880" actId="20577"/>
          <ac:spMkLst>
            <pc:docMk/>
            <pc:sldMk cId="2073677137" sldId="315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D1692C6B-804D-D20D-5BF4-C623AFBF1F59}" dt="2021-03-29T13:26:19.105" v="881" actId="1076"/>
          <ac:picMkLst>
            <pc:docMk/>
            <pc:sldMk cId="2073677137" sldId="315"/>
            <ac:picMk id="6" creationId="{7E4528DE-C5BE-445B-AA3A-01A180EC8287}"/>
          </ac:picMkLst>
        </pc:picChg>
      </pc:sldChg>
      <pc:sldChg chg="addSp modSp mod ord modShow">
        <pc:chgData name="Εμμανουηλ Στουμπος" userId="S::edem076@ntua.gr::fdabc829-5450-4772-8451-da6a413a1ad4" providerId="AD" clId="Web-{D1692C6B-804D-D20D-5BF4-C623AFBF1F59}" dt="2021-03-29T14:48:46.710" v="1477" actId="1076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D1692C6B-804D-D20D-5BF4-C623AFBF1F59}" dt="2021-03-29T14:21:00.534" v="1463" actId="20577"/>
          <ac:spMkLst>
            <pc:docMk/>
            <pc:sldMk cId="2818934284" sldId="319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4:48:46.710" v="1477" actId="1076"/>
          <ac:picMkLst>
            <pc:docMk/>
            <pc:sldMk cId="2818934284" sldId="319"/>
            <ac:picMk id="4" creationId="{DB6CCAAB-E17F-405F-A99C-7329D9827269}"/>
          </ac:picMkLst>
        </pc:picChg>
      </pc:sldChg>
      <pc:sldChg chg="addSp modSp mod modShow">
        <pc:chgData name="Εμμανουηλ Στουμπος" userId="S::edem076@ntua.gr::fdabc829-5450-4772-8451-da6a413a1ad4" providerId="AD" clId="Web-{D1692C6B-804D-D20D-5BF4-C623AFBF1F59}" dt="2021-03-29T14:20:43.471" v="1456" actId="20577"/>
        <pc:sldMkLst>
          <pc:docMk/>
          <pc:sldMk cId="364719160" sldId="320"/>
        </pc:sldMkLst>
        <pc:spChg chg="mod">
          <ac:chgData name="Εμμανουηλ Στουμπος" userId="S::edem076@ntua.gr::fdabc829-5450-4772-8451-da6a413a1ad4" providerId="AD" clId="Web-{D1692C6B-804D-D20D-5BF4-C623AFBF1F59}" dt="2021-03-29T10:37:41.982" v="423" actId="20577"/>
          <ac:spMkLst>
            <pc:docMk/>
            <pc:sldMk cId="364719160" sldId="32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4:20:43.471" v="1456" actId="20577"/>
          <ac:spMkLst>
            <pc:docMk/>
            <pc:sldMk cId="364719160" sldId="320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2:39:06.846" v="835"/>
          <ac:picMkLst>
            <pc:docMk/>
            <pc:sldMk cId="364719160" sldId="320"/>
            <ac:picMk id="4" creationId="{8B7A619D-FEBF-4BEE-8BE9-2252D4491A53}"/>
          </ac:picMkLst>
        </pc:picChg>
      </pc:sldChg>
      <pc:sldChg chg="del">
        <pc:chgData name="Εμμανουηλ Στουμπος" userId="S::edem076@ntua.gr::fdabc829-5450-4772-8451-da6a413a1ad4" providerId="AD" clId="Web-{D1692C6B-804D-D20D-5BF4-C623AFBF1F59}" dt="2021-03-29T12:39:52.958" v="836"/>
        <pc:sldMkLst>
          <pc:docMk/>
          <pc:sldMk cId="563165756" sldId="324"/>
        </pc:sldMkLst>
      </pc:sldChg>
      <pc:sldChg chg="del">
        <pc:chgData name="Εμμανουηλ Στουμπος" userId="S::edem076@ntua.gr::fdabc829-5450-4772-8451-da6a413a1ad4" providerId="AD" clId="Web-{D1692C6B-804D-D20D-5BF4-C623AFBF1F59}" dt="2021-03-29T13:31:45.577" v="905"/>
        <pc:sldMkLst>
          <pc:docMk/>
          <pc:sldMk cId="3550765754" sldId="325"/>
        </pc:sldMkLst>
      </pc:sldChg>
      <pc:sldChg chg="del">
        <pc:chgData name="Εμμανουηλ Στουμπος" userId="S::edem076@ntua.gr::fdabc829-5450-4772-8451-da6a413a1ad4" providerId="AD" clId="Web-{D1692C6B-804D-D20D-5BF4-C623AFBF1F59}" dt="2021-03-29T10:51:22.217" v="641"/>
        <pc:sldMkLst>
          <pc:docMk/>
          <pc:sldMk cId="54879284" sldId="336"/>
        </pc:sldMkLst>
      </pc:sldChg>
      <pc:sldChg chg="del">
        <pc:chgData name="Εμμανουηλ Στουμπος" userId="S::edem076@ntua.gr::fdabc829-5450-4772-8451-da6a413a1ad4" providerId="AD" clId="Web-{D1692C6B-804D-D20D-5BF4-C623AFBF1F59}" dt="2021-03-29T12:21:03.860" v="725"/>
        <pc:sldMkLst>
          <pc:docMk/>
          <pc:sldMk cId="248064581" sldId="337"/>
        </pc:sldMkLst>
      </pc:sldChg>
      <pc:sldChg chg="addSp delSp modSp ord">
        <pc:chgData name="Εμμανουηλ Στουμπος" userId="S::edem076@ntua.gr::fdabc829-5450-4772-8451-da6a413a1ad4" providerId="AD" clId="Web-{D1692C6B-804D-D20D-5BF4-C623AFBF1F59}" dt="2021-03-29T12:20:25.343" v="722"/>
        <pc:sldMkLst>
          <pc:docMk/>
          <pc:sldMk cId="640189823" sldId="339"/>
        </pc:sldMkLst>
        <pc:spChg chg="mod">
          <ac:chgData name="Εμμανουηλ Στουμπος" userId="S::edem076@ntua.gr::fdabc829-5450-4772-8451-da6a413a1ad4" providerId="AD" clId="Web-{D1692C6B-804D-D20D-5BF4-C623AFBF1F59}" dt="2021-03-29T12:16:37.767" v="687" actId="20577"/>
          <ac:spMkLst>
            <pc:docMk/>
            <pc:sldMk cId="640189823" sldId="339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2:19:43.449" v="720" actId="1076"/>
          <ac:picMkLst>
            <pc:docMk/>
            <pc:sldMk cId="640189823" sldId="339"/>
            <ac:picMk id="3" creationId="{5FF8C6D1-DFE0-445A-9B7A-855C05E4F416}"/>
          </ac:picMkLst>
        </pc:picChg>
        <pc:picChg chg="add mod">
          <ac:chgData name="Εμμανουηλ Στουμπος" userId="S::edem076@ntua.gr::fdabc829-5450-4772-8451-da6a413a1ad4" providerId="AD" clId="Web-{D1692C6B-804D-D20D-5BF4-C623AFBF1F59}" dt="2021-03-29T12:19:45.684" v="721" actId="1076"/>
          <ac:picMkLst>
            <pc:docMk/>
            <pc:sldMk cId="640189823" sldId="339"/>
            <ac:picMk id="4" creationId="{4EFD1C8A-2898-448D-AF1A-FDE44010B57F}"/>
          </ac:picMkLst>
        </pc:picChg>
        <pc:picChg chg="del mod">
          <ac:chgData name="Εμμανουηλ Στουμπος" userId="S::edem076@ntua.gr::fdabc829-5450-4772-8451-da6a413a1ad4" providerId="AD" clId="Web-{D1692C6B-804D-D20D-5BF4-C623AFBF1F59}" dt="2021-03-29T12:16:42.892" v="688"/>
          <ac:picMkLst>
            <pc:docMk/>
            <pc:sldMk cId="640189823" sldId="339"/>
            <ac:picMk id="6" creationId="{A42409DB-1437-4095-AA3F-7E2D61952964}"/>
          </ac:picMkLst>
        </pc:picChg>
      </pc:sldChg>
      <pc:sldChg chg="del">
        <pc:chgData name="Εμμανουηλ Στουμπος" userId="S::edem076@ntua.gr::fdabc829-5450-4772-8451-da6a413a1ad4" providerId="AD" clId="Web-{D1692C6B-804D-D20D-5BF4-C623AFBF1F59}" dt="2021-03-29T12:20:51.610" v="723"/>
        <pc:sldMkLst>
          <pc:docMk/>
          <pc:sldMk cId="535439244" sldId="340"/>
        </pc:sldMkLst>
      </pc:sldChg>
      <pc:sldChg chg="modSp del">
        <pc:chgData name="Εμμανουηλ Στουμπος" userId="S::edem076@ntua.gr::fdabc829-5450-4772-8451-da6a413a1ad4" providerId="AD" clId="Web-{D1692C6B-804D-D20D-5BF4-C623AFBF1F59}" dt="2021-03-29T12:20:53.579" v="724"/>
        <pc:sldMkLst>
          <pc:docMk/>
          <pc:sldMk cId="3229380431" sldId="341"/>
        </pc:sldMkLst>
        <pc:picChg chg="mod">
          <ac:chgData name="Εμμανουηλ Στουμπος" userId="S::edem076@ntua.gr::fdabc829-5450-4772-8451-da6a413a1ad4" providerId="AD" clId="Web-{D1692C6B-804D-D20D-5BF4-C623AFBF1F59}" dt="2021-03-29T12:14:53.182" v="656" actId="1076"/>
          <ac:picMkLst>
            <pc:docMk/>
            <pc:sldMk cId="3229380431" sldId="341"/>
            <ac:picMk id="10" creationId="{82F574E2-BDCE-4E6C-944E-D933D0B42450}"/>
          </ac:picMkLst>
        </pc:picChg>
      </pc:sldChg>
      <pc:sldChg chg="modSp mod ord modShow">
        <pc:chgData name="Εμμανουηλ Στουμπος" userId="S::edem076@ntua.gr::fdabc829-5450-4772-8451-da6a413a1ad4" providerId="AD" clId="Web-{D1692C6B-804D-D20D-5BF4-C623AFBF1F59}" dt="2021-03-29T13:29:37.626" v="904" actId="20577"/>
        <pc:sldMkLst>
          <pc:docMk/>
          <pc:sldMk cId="819811742" sldId="342"/>
        </pc:sldMkLst>
        <pc:spChg chg="mod">
          <ac:chgData name="Εμμανουηλ Στουμπος" userId="S::edem076@ntua.gr::fdabc829-5450-4772-8451-da6a413a1ad4" providerId="AD" clId="Web-{D1692C6B-804D-D20D-5BF4-C623AFBF1F59}" dt="2021-03-29T13:29:37.626" v="904" actId="20577"/>
          <ac:spMkLst>
            <pc:docMk/>
            <pc:sldMk cId="819811742" sldId="342"/>
            <ac:spMk id="3" creationId="{F9332412-FF86-4223-9DC7-472338CF784C}"/>
          </ac:spMkLst>
        </pc:spChg>
      </pc:sldChg>
      <pc:sldChg chg="addSp delSp modSp ord">
        <pc:chgData name="Εμμανουηλ Στουμπος" userId="S::edem076@ntua.gr::fdabc829-5450-4772-8451-da6a413a1ad4" providerId="AD" clId="Web-{D1692C6B-804D-D20D-5BF4-C623AFBF1F59}" dt="2021-03-29T13:03:44.291" v="850" actId="1076"/>
        <pc:sldMkLst>
          <pc:docMk/>
          <pc:sldMk cId="58293077" sldId="343"/>
        </pc:sldMkLst>
        <pc:spChg chg="mod">
          <ac:chgData name="Εμμανουηλ Στουμπος" userId="S::edem076@ntua.gr::fdabc829-5450-4772-8451-da6a413a1ad4" providerId="AD" clId="Web-{D1692C6B-804D-D20D-5BF4-C623AFBF1F59}" dt="2021-03-29T12:41:01.649" v="842" actId="20577"/>
          <ac:spMkLst>
            <pc:docMk/>
            <pc:sldMk cId="58293077" sldId="343"/>
            <ac:spMk id="2" creationId="{62BEB628-7A7B-44B1-A6FE-307D50A343CF}"/>
          </ac:spMkLst>
        </pc:spChg>
        <pc:picChg chg="del">
          <ac:chgData name="Εμμανουηλ Στουμπος" userId="S::edem076@ntua.gr::fdabc829-5450-4772-8451-da6a413a1ad4" providerId="AD" clId="Web-{D1692C6B-804D-D20D-5BF4-C623AFBF1F59}" dt="2021-03-29T13:02:32.664" v="843"/>
          <ac:picMkLst>
            <pc:docMk/>
            <pc:sldMk cId="58293077" sldId="343"/>
            <ac:picMk id="3" creationId="{2B803C60-09A9-43C3-86A8-CC74293375D5}"/>
          </ac:picMkLst>
        </pc:picChg>
        <pc:picChg chg="add mod">
          <ac:chgData name="Εμμανουηλ Στουμπος" userId="S::edem076@ntua.gr::fdabc829-5450-4772-8451-da6a413a1ad4" providerId="AD" clId="Web-{D1692C6B-804D-D20D-5BF4-C623AFBF1F59}" dt="2021-03-29T13:03:44.291" v="850" actId="1076"/>
          <ac:picMkLst>
            <pc:docMk/>
            <pc:sldMk cId="58293077" sldId="343"/>
            <ac:picMk id="4" creationId="{3E3EA0F5-729D-43EA-BA28-EAEB2C5A0AF5}"/>
          </ac:picMkLst>
        </pc:picChg>
      </pc:sldChg>
      <pc:sldChg chg="mod ord modShow">
        <pc:chgData name="Εμμανουηλ Στουμπος" userId="S::edem076@ntua.gr::fdabc829-5450-4772-8451-da6a413a1ad4" providerId="AD" clId="Web-{D1692C6B-804D-D20D-5BF4-C623AFBF1F59}" dt="2021-03-29T12:40:56.493" v="841"/>
        <pc:sldMkLst>
          <pc:docMk/>
          <pc:sldMk cId="1894183582" sldId="344"/>
        </pc:sldMkLst>
      </pc:sldChg>
      <pc:sldChg chg="modSp">
        <pc:chgData name="Εμμανουηλ Στουμπος" userId="S::edem076@ntua.gr::fdabc829-5450-4772-8451-da6a413a1ad4" providerId="AD" clId="Web-{D1692C6B-804D-D20D-5BF4-C623AFBF1F59}" dt="2021-03-29T12:36:05.335" v="820"/>
        <pc:sldMkLst>
          <pc:docMk/>
          <pc:sldMk cId="3635952769" sldId="366"/>
        </pc:sldMkLst>
        <pc:picChg chg="mod">
          <ac:chgData name="Εμμανουηλ Στουμπος" userId="S::edem076@ntua.gr::fdabc829-5450-4772-8451-da6a413a1ad4" providerId="AD" clId="Web-{D1692C6B-804D-D20D-5BF4-C623AFBF1F59}" dt="2021-03-29T12:36:05.335" v="820"/>
          <ac:picMkLst>
            <pc:docMk/>
            <pc:sldMk cId="3635952769" sldId="366"/>
            <ac:picMk id="4" creationId="{B7EAEEBA-3D92-4D11-A35A-CAA18DA8E3D8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2:37:41.497" v="830" actId="1076"/>
        <pc:sldMkLst>
          <pc:docMk/>
          <pc:sldMk cId="349834015" sldId="367"/>
        </pc:sldMkLst>
        <pc:picChg chg="mod">
          <ac:chgData name="Εμμανουηλ Στουμπος" userId="S::edem076@ntua.gr::fdabc829-5450-4772-8451-da6a413a1ad4" providerId="AD" clId="Web-{D1692C6B-804D-D20D-5BF4-C623AFBF1F59}" dt="2021-03-29T12:37:41.497" v="830" actId="1076"/>
          <ac:picMkLst>
            <pc:docMk/>
            <pc:sldMk cId="349834015" sldId="367"/>
            <ac:picMk id="5" creationId="{5AEA04C3-FEB9-4E10-BC4F-0BFE8750B721}"/>
          </ac:picMkLst>
        </pc:picChg>
      </pc:sldChg>
      <pc:sldChg chg="addSp delSp modSp">
        <pc:chgData name="Εμμανουηλ Στουμπος" userId="S::edem076@ntua.gr::fdabc829-5450-4772-8451-da6a413a1ad4" providerId="AD" clId="Web-{D1692C6B-804D-D20D-5BF4-C623AFBF1F59}" dt="2021-03-29T12:37:57.998" v="833" actId="1076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D1692C6B-804D-D20D-5BF4-C623AFBF1F59}" dt="2021-03-29T12:34:47.002" v="811" actId="1076"/>
          <ac:spMkLst>
            <pc:docMk/>
            <pc:sldMk cId="1148373775" sldId="368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2:37:57.998" v="833" actId="1076"/>
          <ac:picMkLst>
            <pc:docMk/>
            <pc:sldMk cId="1148373775" sldId="368"/>
            <ac:picMk id="4" creationId="{F359F88E-7CAF-4D64-9173-193099B64179}"/>
          </ac:picMkLst>
        </pc:picChg>
        <pc:picChg chg="del">
          <ac:chgData name="Εμμανουηλ Στουμπος" userId="S::edem076@ntua.gr::fdabc829-5450-4772-8451-da6a413a1ad4" providerId="AD" clId="Web-{D1692C6B-804D-D20D-5BF4-C623AFBF1F59}" dt="2021-03-29T08:33:17.323" v="0"/>
          <ac:picMkLst>
            <pc:docMk/>
            <pc:sldMk cId="1148373775" sldId="368"/>
            <ac:picMk id="5" creationId="{8A1158B1-FDC2-450E-AA22-500C2DAB55DD}"/>
          </ac:picMkLst>
        </pc:picChg>
      </pc:sldChg>
      <pc:sldChg chg="addSp delSp modSp">
        <pc:chgData name="Εμμανουηλ Στουμπος" userId="S::edem076@ntua.gr::fdabc829-5450-4772-8451-da6a413a1ad4" providerId="AD" clId="Web-{D1692C6B-804D-D20D-5BF4-C623AFBF1F59}" dt="2021-03-29T14:02:03.670" v="1273" actId="205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D1692C6B-804D-D20D-5BF4-C623AFBF1F59}" dt="2021-03-29T14:02:03.670" v="1273" actId="20577"/>
          <ac:spMkLst>
            <pc:docMk/>
            <pc:sldMk cId="1738217000" sldId="370"/>
            <ac:spMk id="2" creationId="{62BEB628-7A7B-44B1-A6FE-307D50A343CF}"/>
          </ac:spMkLst>
        </pc:spChg>
        <pc:spChg chg="add del">
          <ac:chgData name="Εμμανουηλ Στουμπος" userId="S::edem076@ntua.gr::fdabc829-5450-4772-8451-da6a413a1ad4" providerId="AD" clId="Web-{D1692C6B-804D-D20D-5BF4-C623AFBF1F59}" dt="2021-03-29T12:26:50.850" v="755"/>
          <ac:spMkLst>
            <pc:docMk/>
            <pc:sldMk cId="1738217000" sldId="370"/>
            <ac:spMk id="11" creationId="{769960A3-4EE1-43D2-ABFC-C7A03ED21489}"/>
          </ac:spMkLst>
        </pc:spChg>
        <pc:graphicFrameChg chg="mod modGraphic">
          <ac:chgData name="Εμμανουηλ Στουμπος" userId="S::edem076@ntua.gr::fdabc829-5450-4772-8451-da6a413a1ad4" providerId="AD" clId="Web-{D1692C6B-804D-D20D-5BF4-C623AFBF1F59}" dt="2021-03-29T12:26:50.850" v="755"/>
          <ac:graphicFrameMkLst>
            <pc:docMk/>
            <pc:sldMk cId="1738217000" sldId="370"/>
            <ac:graphicFrameMk id="21" creationId="{EA5C3EC4-B756-4A13-82CD-BF655077B3A0}"/>
          </ac:graphicFrameMkLst>
        </pc:graphicFrameChg>
        <pc:picChg chg="add del">
          <ac:chgData name="Εμμανουηλ Στουμπος" userId="S::edem076@ntua.gr::fdabc829-5450-4772-8451-da6a413a1ad4" providerId="AD" clId="Web-{D1692C6B-804D-D20D-5BF4-C623AFBF1F59}" dt="2021-03-29T12:26:50.850" v="755"/>
          <ac:picMkLst>
            <pc:docMk/>
            <pc:sldMk cId="1738217000" sldId="370"/>
            <ac:picMk id="13" creationId="{16ABCF9F-46A6-4370-8EC8-B1EDB4510B54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2:25:23.985" v="745"/>
        <pc:sldMkLst>
          <pc:docMk/>
          <pc:sldMk cId="2397398371" sldId="372"/>
        </pc:sldMkLst>
        <pc:picChg chg="mod">
          <ac:chgData name="Εμμανουηλ Στουμπος" userId="S::edem076@ntua.gr::fdabc829-5450-4772-8451-da6a413a1ad4" providerId="AD" clId="Web-{D1692C6B-804D-D20D-5BF4-C623AFBF1F59}" dt="2021-03-29T12:25:23.985" v="745"/>
          <ac:picMkLst>
            <pc:docMk/>
            <pc:sldMk cId="2397398371" sldId="372"/>
            <ac:picMk id="651" creationId="{BE6AE074-7717-41DE-B6A2-89BBACD2E43C}"/>
          </ac:picMkLst>
        </pc:picChg>
        <pc:picChg chg="mod">
          <ac:chgData name="Εμμανουηλ Στουμπος" userId="S::edem076@ntua.gr::fdabc829-5450-4772-8451-da6a413a1ad4" providerId="AD" clId="Web-{D1692C6B-804D-D20D-5BF4-C623AFBF1F59}" dt="2021-03-29T12:24:54.624" v="743"/>
          <ac:picMkLst>
            <pc:docMk/>
            <pc:sldMk cId="2397398371" sldId="372"/>
            <ac:picMk id="742" creationId="{895B9CBA-EF23-43F3-9F3D-19E6F40F3095}"/>
          </ac:picMkLst>
        </pc:picChg>
      </pc:sldChg>
      <pc:sldChg chg="modSp">
        <pc:chgData name="Εμμανουηλ Στουμπος" userId="S::edem076@ntua.gr::fdabc829-5450-4772-8451-da6a413a1ad4" providerId="AD" clId="Web-{D1692C6B-804D-D20D-5BF4-C623AFBF1F59}" dt="2021-03-29T12:31:10.052" v="779"/>
        <pc:sldMkLst>
          <pc:docMk/>
          <pc:sldMk cId="2632242569" sldId="373"/>
        </pc:sldMkLst>
        <pc:picChg chg="mod">
          <ac:chgData name="Εμμανουηλ Στουμπος" userId="S::edem076@ntua.gr::fdabc829-5450-4772-8451-da6a413a1ad4" providerId="AD" clId="Web-{D1692C6B-804D-D20D-5BF4-C623AFBF1F59}" dt="2021-03-29T12:31:10.052" v="779"/>
          <ac:picMkLst>
            <pc:docMk/>
            <pc:sldMk cId="2632242569" sldId="373"/>
            <ac:picMk id="4" creationId="{719A077C-6A22-4D4D-A0E7-C2DBC095F226}"/>
          </ac:picMkLst>
        </pc:picChg>
      </pc:sldChg>
      <pc:sldChg chg="addSp delSp modSp add replId">
        <pc:chgData name="Εμμανουηλ Στουμπος" userId="S::edem076@ntua.gr::fdabc829-5450-4772-8451-da6a413a1ad4" providerId="AD" clId="Web-{D1692C6B-804D-D20D-5BF4-C623AFBF1F59}" dt="2021-03-29T13:35:03.346" v="936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D1692C6B-804D-D20D-5BF4-C623AFBF1F59}" dt="2021-03-29T10:29:22.332" v="274" actId="20577"/>
          <ac:spMkLst>
            <pc:docMk/>
            <pc:sldMk cId="2107740750" sldId="37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3:35:03.346" v="936" actId="20577"/>
          <ac:spMkLst>
            <pc:docMk/>
            <pc:sldMk cId="2107740750" sldId="374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1692C6B-804D-D20D-5BF4-C623AFBF1F59}" dt="2021-03-29T12:35:48.490" v="818" actId="1076"/>
          <ac:picMkLst>
            <pc:docMk/>
            <pc:sldMk cId="2107740750" sldId="374"/>
            <ac:picMk id="4" creationId="{1C4A80E0-C564-4D29-B0C3-6593EF49A49D}"/>
          </ac:picMkLst>
        </pc:picChg>
        <pc:picChg chg="del">
          <ac:chgData name="Εμμανουηλ Στουμπος" userId="S::edem076@ntua.gr::fdabc829-5450-4772-8451-da6a413a1ad4" providerId="AD" clId="Web-{D1692C6B-804D-D20D-5BF4-C623AFBF1F59}" dt="2021-03-29T10:20:25.399" v="201"/>
          <ac:picMkLst>
            <pc:docMk/>
            <pc:sldMk cId="2107740750" sldId="374"/>
            <ac:picMk id="6" creationId="{7E4528DE-C5BE-445B-AA3A-01A180EC8287}"/>
          </ac:picMkLst>
        </pc:picChg>
      </pc:sldChg>
      <pc:sldChg chg="addSp delSp modSp add replId">
        <pc:chgData name="Εμμανουηλ Στουμπος" userId="S::edem076@ntua.gr::fdabc829-5450-4772-8451-da6a413a1ad4" providerId="AD" clId="Web-{D1692C6B-804D-D20D-5BF4-C623AFBF1F59}" dt="2021-03-29T14:24:19.787" v="1475" actId="20577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D1692C6B-804D-D20D-5BF4-C623AFBF1F59}" dt="2021-03-29T13:32:36.843" v="919" actId="20577"/>
          <ac:spMkLst>
            <pc:docMk/>
            <pc:sldMk cId="3984354250" sldId="37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1692C6B-804D-D20D-5BF4-C623AFBF1F59}" dt="2021-03-29T14:24:19.787" v="1475" actId="20577"/>
          <ac:spMkLst>
            <pc:docMk/>
            <pc:sldMk cId="3984354250" sldId="375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D1692C6B-804D-D20D-5BF4-C623AFBF1F59}" dt="2021-03-29T13:33:07.125" v="920"/>
          <ac:picMkLst>
            <pc:docMk/>
            <pc:sldMk cId="3984354250" sldId="375"/>
            <ac:picMk id="4" creationId="{1C4A80E0-C564-4D29-B0C3-6593EF49A49D}"/>
          </ac:picMkLst>
        </pc:picChg>
        <pc:picChg chg="add del mod">
          <ac:chgData name="Εμμανουηλ Στουμπος" userId="S::edem076@ntua.gr::fdabc829-5450-4772-8451-da6a413a1ad4" providerId="AD" clId="Web-{D1692C6B-804D-D20D-5BF4-C623AFBF1F59}" dt="2021-03-29T13:45:43.903" v="1041"/>
          <ac:picMkLst>
            <pc:docMk/>
            <pc:sldMk cId="3984354250" sldId="375"/>
            <ac:picMk id="5" creationId="{16C6E156-959F-4F1E-ABE0-CA5F25447BCD}"/>
          </ac:picMkLst>
        </pc:picChg>
        <pc:picChg chg="add del mod">
          <ac:chgData name="Εμμανουηλ Στουμπος" userId="S::edem076@ntua.gr::fdabc829-5450-4772-8451-da6a413a1ad4" providerId="AD" clId="Web-{D1692C6B-804D-D20D-5BF4-C623AFBF1F59}" dt="2021-03-29T13:46:02.013" v="1046"/>
          <ac:picMkLst>
            <pc:docMk/>
            <pc:sldMk cId="3984354250" sldId="375"/>
            <ac:picMk id="6" creationId="{99D382B4-D42D-4ABD-8656-BFCA0FAC32E2}"/>
          </ac:picMkLst>
        </pc:picChg>
        <pc:picChg chg="add mod">
          <ac:chgData name="Εμμανουηλ Στουμπος" userId="S::edem076@ntua.gr::fdabc829-5450-4772-8451-da6a413a1ad4" providerId="AD" clId="Web-{D1692C6B-804D-D20D-5BF4-C623AFBF1F59}" dt="2021-03-29T13:48:20.750" v="1058" actId="1076"/>
          <ac:picMkLst>
            <pc:docMk/>
            <pc:sldMk cId="3984354250" sldId="375"/>
            <ac:picMk id="7" creationId="{16354D49-CF87-4CDD-959C-5EF39CC9AE07}"/>
          </ac:picMkLst>
        </pc:picChg>
      </pc:sldChg>
    </pc:docChg>
  </pc:docChgLst>
  <pc:docChgLst>
    <pc:chgData name="Εμμανουηλ Στουμπος" userId="S::edem076@ntua.gr::fdabc829-5450-4772-8451-da6a413a1ad4" providerId="AD" clId="Web-{CB013140-C3EE-44A3-C2D9-7C8B5D89D613}"/>
    <pc:docChg chg="delSld modSld">
      <pc:chgData name="Εμμανουηλ Στουμπος" userId="S::edem076@ntua.gr::fdabc829-5450-4772-8451-da6a413a1ad4" providerId="AD" clId="Web-{CB013140-C3EE-44A3-C2D9-7C8B5D89D613}" dt="2021-03-26T17:57:38.010" v="280" actId="1076"/>
      <pc:docMkLst>
        <pc:docMk/>
      </pc:docMkLst>
      <pc:sldChg chg="modSp">
        <pc:chgData name="Εμμανουηλ Στουμπος" userId="S::edem076@ntua.gr::fdabc829-5450-4772-8451-da6a413a1ad4" providerId="AD" clId="Web-{CB013140-C3EE-44A3-C2D9-7C8B5D89D613}" dt="2021-03-26T17:41:03.662" v="191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CB013140-C3EE-44A3-C2D9-7C8B5D89D613}" dt="2021-03-26T17:41:03.662" v="191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CB013140-C3EE-44A3-C2D9-7C8B5D89D613}" dt="2021-03-26T17:41:56.366" v="195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CB013140-C3EE-44A3-C2D9-7C8B5D89D613}" dt="2021-03-26T17:41:56.366" v="195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CB013140-C3EE-44A3-C2D9-7C8B5D89D613}" dt="2021-03-26T17:27:58.644" v="0"/>
        <pc:sldMkLst>
          <pc:docMk/>
          <pc:sldMk cId="2663133844" sldId="292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28:02.395" v="1"/>
        <pc:sldMkLst>
          <pc:docMk/>
          <pc:sldMk cId="3779935749" sldId="293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28:14.973" v="2"/>
        <pc:sldMkLst>
          <pc:docMk/>
          <pc:sldMk cId="3182811258" sldId="294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40:45.099" v="188"/>
        <pc:sldMkLst>
          <pc:docMk/>
          <pc:sldMk cId="271377538" sldId="306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28:19.036" v="3"/>
        <pc:sldMkLst>
          <pc:docMk/>
          <pc:sldMk cId="273265980" sldId="308"/>
        </pc:sldMkLst>
      </pc:sldChg>
      <pc:sldChg chg="modSp">
        <pc:chgData name="Εμμανουηλ Στουμπος" userId="S::edem076@ntua.gr::fdabc829-5450-4772-8451-da6a413a1ad4" providerId="AD" clId="Web-{CB013140-C3EE-44A3-C2D9-7C8B5D89D613}" dt="2021-03-26T17:31:50.352" v="75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CB013140-C3EE-44A3-C2D9-7C8B5D89D613}" dt="2021-03-26T17:31:50.352" v="75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CB013140-C3EE-44A3-C2D9-7C8B5D89D613}" dt="2021-03-26T17:29:54.600" v="19"/>
        <pc:sldMkLst>
          <pc:docMk/>
          <pc:sldMk cId="3705176079" sldId="310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29:50.537" v="18"/>
        <pc:sldMkLst>
          <pc:docMk/>
          <pc:sldMk cId="2573950975" sldId="311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43:25.352" v="196"/>
        <pc:sldMkLst>
          <pc:docMk/>
          <pc:sldMk cId="1193997711" sldId="312"/>
        </pc:sldMkLst>
      </pc:sldChg>
      <pc:sldChg chg="modSp">
        <pc:chgData name="Εμμανουηλ Στουμπος" userId="S::edem076@ntua.gr::fdabc829-5450-4772-8451-da6a413a1ad4" providerId="AD" clId="Web-{CB013140-C3EE-44A3-C2D9-7C8B5D89D613}" dt="2021-03-26T17:36:37.311" v="148" actId="20577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CB013140-C3EE-44A3-C2D9-7C8B5D89D613}" dt="2021-03-26T17:36:37.311" v="148" actId="20577"/>
          <ac:spMkLst>
            <pc:docMk/>
            <pc:sldMk cId="4112134265" sldId="313"/>
            <ac:spMk id="3" creationId="{F9332412-FF86-4223-9DC7-472338CF784C}"/>
          </ac:spMkLst>
        </pc:spChg>
      </pc:sldChg>
      <pc:sldChg chg="addSp modSp">
        <pc:chgData name="Εμμανουηλ Στουμπος" userId="S::edem076@ntua.gr::fdabc829-5450-4772-8451-da6a413a1ad4" providerId="AD" clId="Web-{CB013140-C3EE-44A3-C2D9-7C8B5D89D613}" dt="2021-03-26T17:57:38.010" v="280" actId="1076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CB013140-C3EE-44A3-C2D9-7C8B5D89D613}" dt="2021-03-26T17:40:00.801" v="185" actId="20577"/>
          <ac:spMkLst>
            <pc:docMk/>
            <pc:sldMk cId="790095791" sldId="31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CB013140-C3EE-44A3-C2D9-7C8B5D89D613}" dt="2021-03-26T17:39:04.252" v="179" actId="1076"/>
          <ac:spMkLst>
            <pc:docMk/>
            <pc:sldMk cId="790095791" sldId="314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CB013140-C3EE-44A3-C2D9-7C8B5D89D613}" dt="2021-03-26T17:57:33.229" v="278" actId="1076"/>
          <ac:picMkLst>
            <pc:docMk/>
            <pc:sldMk cId="790095791" sldId="314"/>
            <ac:picMk id="4" creationId="{2D1EFD81-6FEF-4CD1-B570-F525FBAF7CBD}"/>
          </ac:picMkLst>
        </pc:picChg>
        <pc:picChg chg="add mod">
          <ac:chgData name="Εμμανουηλ Στουμπος" userId="S::edem076@ntua.gr::fdabc829-5450-4772-8451-da6a413a1ad4" providerId="AD" clId="Web-{CB013140-C3EE-44A3-C2D9-7C8B5D89D613}" dt="2021-03-26T17:57:38.010" v="280" actId="1076"/>
          <ac:picMkLst>
            <pc:docMk/>
            <pc:sldMk cId="790095791" sldId="314"/>
            <ac:picMk id="5" creationId="{0F7C890A-AA94-47C8-9F74-0A8D379B77AC}"/>
          </ac:picMkLst>
        </pc:picChg>
      </pc:sldChg>
      <pc:sldChg chg="addSp delSp modSp">
        <pc:chgData name="Εμμανουηλ Στουμπος" userId="S::edem076@ntua.gr::fdabc829-5450-4772-8451-da6a413a1ad4" providerId="AD" clId="Web-{CB013140-C3EE-44A3-C2D9-7C8B5D89D613}" dt="2021-03-26T17:57:13.619" v="274" actId="1076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CB013140-C3EE-44A3-C2D9-7C8B5D89D613}" dt="2021-03-26T17:57:13.619" v="274" actId="1076"/>
          <ac:spMkLst>
            <pc:docMk/>
            <pc:sldMk cId="2073677137" sldId="315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CB013140-C3EE-44A3-C2D9-7C8B5D89D613}" dt="2021-03-26T17:53:46.833" v="256"/>
          <ac:picMkLst>
            <pc:docMk/>
            <pc:sldMk cId="2073677137" sldId="315"/>
            <ac:picMk id="4" creationId="{FBD65E08-67CA-4CD9-95A6-EBF83D8F189C}"/>
          </ac:picMkLst>
        </pc:picChg>
        <pc:picChg chg="add del mod">
          <ac:chgData name="Εμμανουηλ Στουμπος" userId="S::edem076@ntua.gr::fdabc829-5450-4772-8451-da6a413a1ad4" providerId="AD" clId="Web-{CB013140-C3EE-44A3-C2D9-7C8B5D89D613}" dt="2021-03-26T17:56:35.118" v="266"/>
          <ac:picMkLst>
            <pc:docMk/>
            <pc:sldMk cId="2073677137" sldId="315"/>
            <ac:picMk id="5" creationId="{12F793FE-BC32-40E8-B2EE-C6CD5555CD83}"/>
          </ac:picMkLst>
        </pc:picChg>
        <pc:picChg chg="add mod">
          <ac:chgData name="Εμμανουηλ Στουμπος" userId="S::edem076@ntua.gr::fdabc829-5450-4772-8451-da6a413a1ad4" providerId="AD" clId="Web-{CB013140-C3EE-44A3-C2D9-7C8B5D89D613}" dt="2021-03-26T17:57:08.150" v="273" actId="1076"/>
          <ac:picMkLst>
            <pc:docMk/>
            <pc:sldMk cId="2073677137" sldId="315"/>
            <ac:picMk id="6" creationId="{7E4528DE-C5BE-445B-AA3A-01A180EC8287}"/>
          </ac:picMkLst>
        </pc:picChg>
      </pc:sldChg>
      <pc:sldChg chg="del">
        <pc:chgData name="Εμμανουηλ Στουμπος" userId="S::edem076@ntua.gr::fdabc829-5450-4772-8451-da6a413a1ad4" providerId="AD" clId="Web-{CB013140-C3EE-44A3-C2D9-7C8B5D89D613}" dt="2021-03-26T17:32:00.962" v="76"/>
        <pc:sldMkLst>
          <pc:docMk/>
          <pc:sldMk cId="3026525840" sldId="316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03.109" v="210"/>
        <pc:sldMkLst>
          <pc:docMk/>
          <pc:sldMk cId="1382229811" sldId="317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09.015" v="211"/>
        <pc:sldMkLst>
          <pc:docMk/>
          <pc:sldMk cId="4133791172" sldId="318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27.234" v="214"/>
        <pc:sldMkLst>
          <pc:docMk/>
          <pc:sldMk cId="2818934284" sldId="319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8:53.577" v="208"/>
        <pc:sldMkLst>
          <pc:docMk/>
          <pc:sldMk cId="364719160" sldId="320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45.688" v="219"/>
        <pc:sldMkLst>
          <pc:docMk/>
          <pc:sldMk cId="819429971" sldId="321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47.141" v="220"/>
        <pc:sldMkLst>
          <pc:docMk/>
          <pc:sldMk cId="964522844" sldId="322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35.594" v="216"/>
        <pc:sldMkLst>
          <pc:docMk/>
          <pc:sldMk cId="2765254530" sldId="323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21.203" v="213"/>
        <pc:sldMkLst>
          <pc:docMk/>
          <pc:sldMk cId="563165756" sldId="324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8:58.312" v="209"/>
        <pc:sldMkLst>
          <pc:docMk/>
          <pc:sldMk cId="3550765754" sldId="325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41.610" v="218"/>
        <pc:sldMkLst>
          <pc:docMk/>
          <pc:sldMk cId="3656474663" sldId="326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31.312" v="215"/>
        <pc:sldMkLst>
          <pc:docMk/>
          <pc:sldMk cId="2161041898" sldId="327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55.985" v="222"/>
        <pc:sldMkLst>
          <pc:docMk/>
          <pc:sldMk cId="2539978762" sldId="328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19.468" v="212"/>
        <pc:sldMkLst>
          <pc:docMk/>
          <pc:sldMk cId="3380576981" sldId="329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39.875" v="217"/>
        <pc:sldMkLst>
          <pc:docMk/>
          <pc:sldMk cId="948085747" sldId="330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57.219" v="223"/>
        <pc:sldMkLst>
          <pc:docMk/>
          <pc:sldMk cId="2749021705" sldId="331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49.032" v="221"/>
        <pc:sldMkLst>
          <pc:docMk/>
          <pc:sldMk cId="1674512375" sldId="335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50:09.438" v="226"/>
        <pc:sldMkLst>
          <pc:docMk/>
          <pc:sldMk cId="54879284" sldId="336"/>
        </pc:sldMkLst>
      </pc:sldChg>
      <pc:sldChg chg="mod modShow">
        <pc:chgData name="Εμμανουηλ Στουμπος" userId="S::edem076@ntua.gr::fdabc829-5450-4772-8451-da6a413a1ad4" providerId="AD" clId="Web-{CB013140-C3EE-44A3-C2D9-7C8B5D89D613}" dt="2021-03-26T17:49:58.157" v="224"/>
        <pc:sldMkLst>
          <pc:docMk/>
          <pc:sldMk cId="248064581" sldId="337"/>
        </pc:sldMkLst>
      </pc:sldChg>
      <pc:sldChg chg="del">
        <pc:chgData name="Εμμανουηλ Στουμπος" userId="S::edem076@ntua.gr::fdabc829-5450-4772-8451-da6a413a1ad4" providerId="AD" clId="Web-{CB013140-C3EE-44A3-C2D9-7C8B5D89D613}" dt="2021-03-26T17:29:47.319" v="17"/>
        <pc:sldMkLst>
          <pc:docMk/>
          <pc:sldMk cId="1126598083" sldId="374"/>
        </pc:sldMkLst>
      </pc:sldChg>
    </pc:docChg>
  </pc:docChgLst>
  <pc:docChgLst>
    <pc:chgData name="Εμμανουηλ Στουμπος" userId="S::edem076@ntua.gr::fdabc829-5450-4772-8451-da6a413a1ad4" providerId="AD" clId="Web-{66EED69E-90BB-264F-39A1-EC01574D1292}"/>
    <pc:docChg chg="modSld">
      <pc:chgData name="Εμμανουηλ Στουμπος" userId="S::edem076@ntua.gr::fdabc829-5450-4772-8451-da6a413a1ad4" providerId="AD" clId="Web-{66EED69E-90BB-264F-39A1-EC01574D1292}" dt="2021-03-23T16:23:43.739" v="0"/>
      <pc:docMkLst>
        <pc:docMk/>
      </pc:docMkLst>
      <pc:sldChg chg="mod modShow">
        <pc:chgData name="Εμμανουηλ Στουμπος" userId="S::edem076@ntua.gr::fdabc829-5450-4772-8451-da6a413a1ad4" providerId="AD" clId="Web-{66EED69E-90BB-264F-39A1-EC01574D1292}" dt="2021-03-23T16:23:43.739" v="0"/>
        <pc:sldMkLst>
          <pc:docMk/>
          <pc:sldMk cId="3892897412" sldId="261"/>
        </pc:sldMkLst>
      </pc:sldChg>
    </pc:docChg>
  </pc:docChgLst>
  <pc:docChgLst>
    <pc:chgData name="Εμμανουηλ Στουμπος" userId="S::edem076@ntua.gr::fdabc829-5450-4772-8451-da6a413a1ad4" providerId="AD" clId="Web-{F56F5B00-41A6-9FB5-2127-1AE6BE969297}"/>
    <pc:docChg chg="addSld delSld modSld">
      <pc:chgData name="Εμμανουηλ Στουμπος" userId="S::edem076@ntua.gr::fdabc829-5450-4772-8451-da6a413a1ad4" providerId="AD" clId="Web-{F56F5B00-41A6-9FB5-2127-1AE6BE969297}" dt="2021-03-26T15:51:24.639" v="921" actId="20577"/>
      <pc:docMkLst>
        <pc:docMk/>
      </pc:docMkLst>
      <pc:sldChg chg="addSp modSp">
        <pc:chgData name="Εμμανουηλ Στουμπος" userId="S::edem076@ntua.gr::fdabc829-5450-4772-8451-da6a413a1ad4" providerId="AD" clId="Web-{F56F5B00-41A6-9FB5-2127-1AE6BE969297}" dt="2021-03-26T15:33:42.658" v="767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F56F5B00-41A6-9FB5-2127-1AE6BE969297}" dt="2021-03-26T15:33:42.658" v="767" actId="20577"/>
          <ac:spMkLst>
            <pc:docMk/>
            <pc:sldMk cId="3745181440" sldId="279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F56F5B00-41A6-9FB5-2127-1AE6BE969297}" dt="2021-03-26T15:33:23.532" v="749" actId="1076"/>
          <ac:picMkLst>
            <pc:docMk/>
            <pc:sldMk cId="3745181440" sldId="279"/>
            <ac:picMk id="4" creationId="{1EF13B36-8DE4-4721-9137-4352CC3EE43B}"/>
          </ac:picMkLst>
        </pc:picChg>
      </pc:sldChg>
      <pc:sldChg chg="modSp">
        <pc:chgData name="Εμμανουηλ Στουμπος" userId="S::edem076@ntua.gr::fdabc829-5450-4772-8451-da6a413a1ad4" providerId="AD" clId="Web-{F56F5B00-41A6-9FB5-2127-1AE6BE969297}" dt="2021-03-26T15:00:38.196" v="611" actId="1076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F56F5B00-41A6-9FB5-2127-1AE6BE969297}" dt="2021-03-26T12:45:11.829" v="387" actId="20577"/>
          <ac:spMkLst>
            <pc:docMk/>
            <pc:sldMk cId="2587463705" sldId="282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F56F5B00-41A6-9FB5-2127-1AE6BE969297}" dt="2021-03-26T15:00:38.196" v="611" actId="1076"/>
          <ac:picMkLst>
            <pc:docMk/>
            <pc:sldMk cId="2587463705" sldId="282"/>
            <ac:picMk id="4" creationId="{F667513C-AD05-4A48-8489-59760EE3B26B}"/>
          </ac:picMkLst>
        </pc:picChg>
      </pc:sldChg>
      <pc:sldChg chg="modSp">
        <pc:chgData name="Εμμανουηλ Στουμπος" userId="S::edem076@ntua.gr::fdabc829-5450-4772-8451-da6a413a1ad4" providerId="AD" clId="Web-{F56F5B00-41A6-9FB5-2127-1AE6BE969297}" dt="2021-03-26T15:39:46.178" v="798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F56F5B00-41A6-9FB5-2127-1AE6BE969297}" dt="2021-03-26T15:39:46.178" v="798" actId="20577"/>
          <ac:spMkLst>
            <pc:docMk/>
            <pc:sldMk cId="481553713" sldId="287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F56F5B00-41A6-9FB5-2127-1AE6BE969297}" dt="2021-03-26T14:57:34.178" v="600" actId="14100"/>
          <ac:picMkLst>
            <pc:docMk/>
            <pc:sldMk cId="481553713" sldId="287"/>
            <ac:picMk id="5" creationId="{F43BA61B-4993-452A-B9D5-FB1DF1D8A86E}"/>
          </ac:picMkLst>
        </pc:picChg>
      </pc:sldChg>
      <pc:sldChg chg="mod modShow">
        <pc:chgData name="Εμμανουηλ Στουμπος" userId="S::edem076@ntua.gr::fdabc829-5450-4772-8451-da6a413a1ad4" providerId="AD" clId="Web-{F56F5B00-41A6-9FB5-2127-1AE6BE969297}" dt="2021-03-26T12:36:20.011" v="263"/>
        <pc:sldMkLst>
          <pc:docMk/>
          <pc:sldMk cId="2663133844" sldId="292"/>
        </pc:sldMkLst>
      </pc:sldChg>
      <pc:sldChg chg="mod modShow">
        <pc:chgData name="Εμμανουηλ Στουμπος" userId="S::edem076@ntua.gr::fdabc829-5450-4772-8451-da6a413a1ad4" providerId="AD" clId="Web-{F56F5B00-41A6-9FB5-2127-1AE6BE969297}" dt="2021-03-26T12:36:25.527" v="264"/>
        <pc:sldMkLst>
          <pc:docMk/>
          <pc:sldMk cId="3779935749" sldId="293"/>
        </pc:sldMkLst>
      </pc:sldChg>
      <pc:sldChg chg="mod modShow">
        <pc:chgData name="Εμμανουηλ Στουμπος" userId="S::edem076@ntua.gr::fdabc829-5450-4772-8451-da6a413a1ad4" providerId="AD" clId="Web-{F56F5B00-41A6-9FB5-2127-1AE6BE969297}" dt="2021-03-26T12:36:31.433" v="265"/>
        <pc:sldMkLst>
          <pc:docMk/>
          <pc:sldMk cId="3182811258" sldId="294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2:37:26.105" v="269"/>
        <pc:sldMkLst>
          <pc:docMk/>
          <pc:sldMk cId="1775594714" sldId="295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2:37:17.636" v="268"/>
        <pc:sldMkLst>
          <pc:docMk/>
          <pc:sldMk cId="1336225088" sldId="296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2:37:16.652" v="267"/>
        <pc:sldMkLst>
          <pc:docMk/>
          <pc:sldMk cId="76644919" sldId="297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2:37:13.777" v="266"/>
        <pc:sldMkLst>
          <pc:docMk/>
          <pc:sldMk cId="3924407525" sldId="298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2:39:02.106" v="284"/>
        <pc:sldMkLst>
          <pc:docMk/>
          <pc:sldMk cId="4288461173" sldId="299"/>
        </pc:sldMkLst>
      </pc:sldChg>
      <pc:sldChg chg="addSp delSp modSp">
        <pc:chgData name="Εμμανουηλ Στουμπος" userId="S::edem076@ntua.gr::fdabc829-5450-4772-8451-da6a413a1ad4" providerId="AD" clId="Web-{F56F5B00-41A6-9FB5-2127-1AE6BE969297}" dt="2021-03-26T15:22:00.712" v="665" actId="1076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F56F5B00-41A6-9FB5-2127-1AE6BE969297}" dt="2021-03-26T13:23:30.963" v="418" actId="20577"/>
          <ac:spMkLst>
            <pc:docMk/>
            <pc:sldMk cId="961153990" sldId="30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F56F5B00-41A6-9FB5-2127-1AE6BE969297}" dt="2021-03-26T14:56:27.834" v="598" actId="20577"/>
          <ac:spMkLst>
            <pc:docMk/>
            <pc:sldMk cId="961153990" sldId="300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F56F5B00-41A6-9FB5-2127-1AE6BE969297}" dt="2021-03-26T13:48:02.547" v="478"/>
          <ac:picMkLst>
            <pc:docMk/>
            <pc:sldMk cId="961153990" sldId="300"/>
            <ac:picMk id="4" creationId="{56F2727E-2B96-4748-BF04-C8EC03032C41}"/>
          </ac:picMkLst>
        </pc:picChg>
        <pc:picChg chg="add del mod">
          <ac:chgData name="Εμμανουηλ Στουμπος" userId="S::edem076@ntua.gr::fdabc829-5450-4772-8451-da6a413a1ad4" providerId="AD" clId="Web-{F56F5B00-41A6-9FB5-2127-1AE6BE969297}" dt="2021-03-26T13:56:49.304" v="493"/>
          <ac:picMkLst>
            <pc:docMk/>
            <pc:sldMk cId="961153990" sldId="300"/>
            <ac:picMk id="5" creationId="{C32AD08C-8095-4C73-A2E3-EF46A801528B}"/>
          </ac:picMkLst>
        </pc:picChg>
        <pc:picChg chg="add del mod">
          <ac:chgData name="Εμμανουηλ Στουμπος" userId="S::edem076@ntua.gr::fdabc829-5450-4772-8451-da6a413a1ad4" providerId="AD" clId="Web-{F56F5B00-41A6-9FB5-2127-1AE6BE969297}" dt="2021-03-26T14:01:12.621" v="506"/>
          <ac:picMkLst>
            <pc:docMk/>
            <pc:sldMk cId="961153990" sldId="300"/>
            <ac:picMk id="6" creationId="{A56EE918-2C74-44AB-A081-6D85F6C1789A}"/>
          </ac:picMkLst>
        </pc:picChg>
        <pc:picChg chg="add mod">
          <ac:chgData name="Εμμανουηλ Στουμπος" userId="S::edem076@ntua.gr::fdabc829-5450-4772-8451-da6a413a1ad4" providerId="AD" clId="Web-{F56F5B00-41A6-9FB5-2127-1AE6BE969297}" dt="2021-03-26T15:22:00.712" v="665" actId="1076"/>
          <ac:picMkLst>
            <pc:docMk/>
            <pc:sldMk cId="961153990" sldId="300"/>
            <ac:picMk id="7" creationId="{85A75E8D-9BDD-4A2D-A273-C55BE7EF30FB}"/>
          </ac:picMkLst>
        </pc:picChg>
      </pc:sldChg>
      <pc:sldChg chg="del">
        <pc:chgData name="Εμμανουηλ Στουμπος" userId="S::edem076@ntua.gr::fdabc829-5450-4772-8451-da6a413a1ad4" providerId="AD" clId="Web-{F56F5B00-41A6-9FB5-2127-1AE6BE969297}" dt="2021-03-26T13:02:24.950" v="405"/>
        <pc:sldMkLst>
          <pc:docMk/>
          <pc:sldMk cId="2987481012" sldId="301"/>
        </pc:sldMkLst>
      </pc:sldChg>
      <pc:sldChg chg="modSp">
        <pc:chgData name="Εμμανουηλ Στουμπος" userId="S::edem076@ntua.gr::fdabc829-5450-4772-8451-da6a413a1ad4" providerId="AD" clId="Web-{F56F5B00-41A6-9FB5-2127-1AE6BE969297}" dt="2021-03-26T12:45:39.954" v="402" actId="20577"/>
        <pc:sldMkLst>
          <pc:docMk/>
          <pc:sldMk cId="3760377550" sldId="302"/>
        </pc:sldMkLst>
        <pc:spChg chg="mod">
          <ac:chgData name="Εμμανουηλ Στουμπος" userId="S::edem076@ntua.gr::fdabc829-5450-4772-8451-da6a413a1ad4" providerId="AD" clId="Web-{F56F5B00-41A6-9FB5-2127-1AE6BE969297}" dt="2021-03-26T12:45:39.954" v="402" actId="20577"/>
          <ac:spMkLst>
            <pc:docMk/>
            <pc:sldMk cId="3760377550" sldId="302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F56F5B00-41A6-9FB5-2127-1AE6BE969297}" dt="2021-03-26T13:02:32.559" v="406"/>
        <pc:sldMkLst>
          <pc:docMk/>
          <pc:sldMk cId="1902670262" sldId="303"/>
        </pc:sldMkLst>
      </pc:sldChg>
      <pc:sldChg chg="del">
        <pc:chgData name="Εμμανουηλ Στουμπος" userId="S::edem076@ntua.gr::fdabc829-5450-4772-8451-da6a413a1ad4" providerId="AD" clId="Web-{F56F5B00-41A6-9FB5-2127-1AE6BE969297}" dt="2021-03-26T15:21:13.336" v="659"/>
        <pc:sldMkLst>
          <pc:docMk/>
          <pc:sldMk cId="2176414854" sldId="304"/>
        </pc:sldMkLst>
      </pc:sldChg>
      <pc:sldChg chg="del mod modShow">
        <pc:chgData name="Εμμανουηλ Στουμπος" userId="S::edem076@ntua.gr::fdabc829-5450-4772-8451-da6a413a1ad4" providerId="AD" clId="Web-{F56F5B00-41A6-9FB5-2127-1AE6BE969297}" dt="2021-03-26T15:21:51.446" v="664"/>
        <pc:sldMkLst>
          <pc:docMk/>
          <pc:sldMk cId="2229890803" sldId="305"/>
        </pc:sldMkLst>
      </pc:sldChg>
      <pc:sldChg chg="del mod modShow">
        <pc:chgData name="Εμμανουηλ Στουμπος" userId="S::edem076@ntua.gr::fdabc829-5450-4772-8451-da6a413a1ad4" providerId="AD" clId="Web-{F56F5B00-41A6-9FB5-2127-1AE6BE969297}" dt="2021-03-26T15:21:48.133" v="663"/>
        <pc:sldMkLst>
          <pc:docMk/>
          <pc:sldMk cId="34160297" sldId="307"/>
        </pc:sldMkLst>
      </pc:sldChg>
      <pc:sldChg chg="mod modShow">
        <pc:chgData name="Εμμανουηλ Στουμπος" userId="S::edem076@ntua.gr::fdabc829-5450-4772-8451-da6a413a1ad4" providerId="AD" clId="Web-{F56F5B00-41A6-9FB5-2127-1AE6BE969297}" dt="2021-03-26T15:21:35.914" v="662"/>
        <pc:sldMkLst>
          <pc:docMk/>
          <pc:sldMk cId="273265980" sldId="308"/>
        </pc:sldMkLst>
      </pc:sldChg>
      <pc:sldChg chg="modSp">
        <pc:chgData name="Εμμανουηλ Στουμπος" userId="S::edem076@ntua.gr::fdabc829-5450-4772-8451-da6a413a1ad4" providerId="AD" clId="Web-{F56F5B00-41A6-9FB5-2127-1AE6BE969297}" dt="2021-03-26T15:51:24.639" v="921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F56F5B00-41A6-9FB5-2127-1AE6BE969297}" dt="2021-03-26T15:50:03.623" v="912" actId="20577"/>
          <ac:spMkLst>
            <pc:docMk/>
            <pc:sldMk cId="659616510" sldId="30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F56F5B00-41A6-9FB5-2127-1AE6BE969297}" dt="2021-03-26T15:51:24.639" v="921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mod modShow">
        <pc:chgData name="Εμμανουηλ Στουμπος" userId="S::edem076@ntua.gr::fdabc829-5450-4772-8451-da6a413a1ad4" providerId="AD" clId="Web-{F56F5B00-41A6-9FB5-2127-1AE6BE969297}" dt="2021-03-26T15:37:30.848" v="771"/>
        <pc:sldMkLst>
          <pc:docMk/>
          <pc:sldMk cId="3705176079" sldId="310"/>
        </pc:sldMkLst>
      </pc:sldChg>
      <pc:sldChg chg="mod modShow">
        <pc:chgData name="Εμμανουηλ Στουμπος" userId="S::edem076@ntua.gr::fdabc829-5450-4772-8451-da6a413a1ad4" providerId="AD" clId="Web-{F56F5B00-41A6-9FB5-2127-1AE6BE969297}" dt="2021-03-26T15:37:27.301" v="770"/>
        <pc:sldMkLst>
          <pc:docMk/>
          <pc:sldMk cId="2573950975" sldId="311"/>
        </pc:sldMkLst>
      </pc:sldChg>
      <pc:sldChg chg="modSp">
        <pc:chgData name="Εμμανουηλ Στουμπος" userId="S::edem076@ntua.gr::fdabc829-5450-4772-8451-da6a413a1ad4" providerId="AD" clId="Web-{F56F5B00-41A6-9FB5-2127-1AE6BE969297}" dt="2021-03-26T15:50:57.639" v="917" actId="20577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F56F5B00-41A6-9FB5-2127-1AE6BE969297}" dt="2021-03-26T15:50:57.639" v="917" actId="20577"/>
          <ac:spMkLst>
            <pc:docMk/>
            <pc:sldMk cId="4112134265" sldId="31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F56F5B00-41A6-9FB5-2127-1AE6BE969297}" dt="2021-03-26T12:42:43.921" v="368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F56F5B00-41A6-9FB5-2127-1AE6BE969297}" dt="2021-03-26T12:42:43.921" v="368" actId="20577"/>
          <ac:spMkLst>
            <pc:docMk/>
            <pc:sldMk cId="2073677137" sldId="315"/>
            <ac:spMk id="3" creationId="{F9332412-FF86-4223-9DC7-472338CF784C}"/>
          </ac:spMkLst>
        </pc:spChg>
      </pc:sldChg>
      <pc:sldChg chg="mod modShow">
        <pc:chgData name="Εμμανουηλ Στουμπος" userId="S::edem076@ntua.gr::fdabc829-5450-4772-8451-da6a413a1ad4" providerId="AD" clId="Web-{F56F5B00-41A6-9FB5-2127-1AE6BE969297}" dt="2021-03-26T15:51:15.999" v="918"/>
        <pc:sldMkLst>
          <pc:docMk/>
          <pc:sldMk cId="3026525840" sldId="316"/>
        </pc:sldMkLst>
      </pc:sldChg>
      <pc:sldChg chg="modSp">
        <pc:chgData name="Εμμανουηλ Στουμπος" userId="S::edem076@ntua.gr::fdabc829-5450-4772-8451-da6a413a1ad4" providerId="AD" clId="Web-{F56F5B00-41A6-9FB5-2127-1AE6BE969297}" dt="2021-03-26T11:01:36.758" v="1" actId="20577"/>
        <pc:sldMkLst>
          <pc:docMk/>
          <pc:sldMk cId="349834015" sldId="367"/>
        </pc:sldMkLst>
        <pc:spChg chg="mod">
          <ac:chgData name="Εμμανουηλ Στουμπος" userId="S::edem076@ntua.gr::fdabc829-5450-4772-8451-da6a413a1ad4" providerId="AD" clId="Web-{F56F5B00-41A6-9FB5-2127-1AE6BE969297}" dt="2021-03-26T11:01:36.758" v="1" actId="20577"/>
          <ac:spMkLst>
            <pc:docMk/>
            <pc:sldMk cId="349834015" sldId="36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F56F5B00-41A6-9FB5-2127-1AE6BE969297}" dt="2021-03-26T15:00:22.430" v="609" actId="1076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F56F5B00-41A6-9FB5-2127-1AE6BE969297}" dt="2021-03-26T12:44:56.735" v="377" actId="20577"/>
          <ac:spMkLst>
            <pc:docMk/>
            <pc:sldMk cId="1148373775" sldId="368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F56F5B00-41A6-9FB5-2127-1AE6BE969297}" dt="2021-03-26T15:00:22.430" v="609" actId="1076"/>
          <ac:picMkLst>
            <pc:docMk/>
            <pc:sldMk cId="1148373775" sldId="368"/>
            <ac:picMk id="5" creationId="{8A1158B1-FDC2-450E-AA22-500C2DAB55DD}"/>
          </ac:picMkLst>
        </pc:picChg>
      </pc:sldChg>
      <pc:sldChg chg="modSp">
        <pc:chgData name="Εμμανουηλ Στουμπος" userId="S::edem076@ntua.gr::fdabc829-5450-4772-8451-da6a413a1ad4" providerId="AD" clId="Web-{F56F5B00-41A6-9FB5-2127-1AE6BE969297}" dt="2021-03-26T12:34:55.947" v="262" actId="205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F56F5B00-41A6-9FB5-2127-1AE6BE969297}" dt="2021-03-26T12:34:55.947" v="262" actId="20577"/>
          <ac:spMkLst>
            <pc:docMk/>
            <pc:sldMk cId="1738217000" sldId="370"/>
            <ac:spMk id="2" creationId="{62BEB628-7A7B-44B1-A6FE-307D50A343CF}"/>
          </ac:spMkLst>
        </pc:spChg>
        <pc:graphicFrameChg chg="mod modGraphic">
          <ac:chgData name="Εμμανουηλ Στουμπος" userId="S::edem076@ntua.gr::fdabc829-5450-4772-8451-da6a413a1ad4" providerId="AD" clId="Web-{F56F5B00-41A6-9FB5-2127-1AE6BE969297}" dt="2021-03-26T12:33:50.744" v="261" actId="14100"/>
          <ac:graphicFrameMkLst>
            <pc:docMk/>
            <pc:sldMk cId="1738217000" sldId="370"/>
            <ac:graphicFrameMk id="21" creationId="{EA5C3EC4-B756-4A13-82CD-BF655077B3A0}"/>
          </ac:graphicFrameMkLst>
        </pc:graphicFrameChg>
      </pc:sldChg>
      <pc:sldChg chg="addSp delSp modSp">
        <pc:chgData name="Εμμανουηλ Στουμπος" userId="S::edem076@ntua.gr::fdabc829-5450-4772-8451-da6a413a1ad4" providerId="AD" clId="Web-{F56F5B00-41A6-9FB5-2127-1AE6BE969297}" dt="2021-03-26T14:58:08.850" v="603" actId="1076"/>
        <pc:sldMkLst>
          <pc:docMk/>
          <pc:sldMk cId="2397398371" sldId="372"/>
        </pc:sldMkLst>
        <pc:spChg chg="add mod">
          <ac:chgData name="Εμμανουηλ Στουμπος" userId="S::edem076@ntua.gr::fdabc829-5450-4772-8451-da6a413a1ad4" providerId="AD" clId="Web-{F56F5B00-41A6-9FB5-2127-1AE6BE969297}" dt="2021-03-26T12:29:34.335" v="212"/>
          <ac:spMkLst>
            <pc:docMk/>
            <pc:sldMk cId="2397398371" sldId="372"/>
            <ac:spMk id="168" creationId="{ED9CC200-7561-498C-8CBD-C29B137DDFF3}"/>
          </ac:spMkLst>
        </pc:spChg>
        <pc:spChg chg="add mod">
          <ac:chgData name="Εμμανουηλ Στουμπος" userId="S::edem076@ntua.gr::fdabc829-5450-4772-8451-da6a413a1ad4" providerId="AD" clId="Web-{F56F5B00-41A6-9FB5-2127-1AE6BE969297}" dt="2021-03-26T12:30:31.351" v="223"/>
          <ac:spMkLst>
            <pc:docMk/>
            <pc:sldMk cId="2397398371" sldId="372"/>
            <ac:spMk id="172" creationId="{231DCA36-1E43-4763-AD6F-A107E686F8FB}"/>
          </ac:spMkLst>
        </pc:spChg>
        <pc:spChg chg="add del mod">
          <ac:chgData name="Εμμανουηλ Στουμπος" userId="S::edem076@ntua.gr::fdabc829-5450-4772-8451-da6a413a1ad4" providerId="AD" clId="Web-{F56F5B00-41A6-9FB5-2127-1AE6BE969297}" dt="2021-03-26T12:23:44.190" v="170"/>
          <ac:spMkLst>
            <pc:docMk/>
            <pc:sldMk cId="2397398371" sldId="372"/>
            <ac:spMk id="173" creationId="{DA3CE918-6794-412F-98B7-1F55C21BCC40}"/>
          </ac:spMkLst>
        </pc:spChg>
        <pc:spChg chg="add mod">
          <ac:chgData name="Εμμανουηλ Στουμπος" userId="S::edem076@ntua.gr::fdabc829-5450-4772-8451-da6a413a1ad4" providerId="AD" clId="Web-{F56F5B00-41A6-9FB5-2127-1AE6BE969297}" dt="2021-03-26T12:28:41.006" v="207" actId="1076"/>
          <ac:spMkLst>
            <pc:docMk/>
            <pc:sldMk cId="2397398371" sldId="372"/>
            <ac:spMk id="743" creationId="{D57F209F-0EE3-4BAC-8D75-91BDFCB7C02C}"/>
          </ac:spMkLst>
        </pc:spChg>
        <pc:spChg chg="add del">
          <ac:chgData name="Εμμανουηλ Στουμπος" userId="S::edem076@ntua.gr::fdabc829-5450-4772-8451-da6a413a1ad4" providerId="AD" clId="Web-{F56F5B00-41A6-9FB5-2127-1AE6BE969297}" dt="2021-03-26T12:17:22.342" v="86"/>
          <ac:spMkLst>
            <pc:docMk/>
            <pc:sldMk cId="2397398371" sldId="372"/>
            <ac:spMk id="744" creationId="{A92B0EEA-5C7E-4B7E-8CB2-7238311CF36E}"/>
          </ac:spMkLst>
        </pc:spChg>
        <pc:spChg chg="add mod">
          <ac:chgData name="Εμμανουηλ Στουμπος" userId="S::edem076@ntua.gr::fdabc829-5450-4772-8451-da6a413a1ad4" providerId="AD" clId="Web-{F56F5B00-41A6-9FB5-2127-1AE6BE969297}" dt="2021-03-26T12:28:42.537" v="210" actId="20577"/>
          <ac:spMkLst>
            <pc:docMk/>
            <pc:sldMk cId="2397398371" sldId="372"/>
            <ac:spMk id="745" creationId="{58B58D8C-9E69-406E-AC32-8125DFD14CE6}"/>
          </ac:spMkLst>
        </pc:spChg>
        <pc:spChg chg="add mod">
          <ac:chgData name="Εμμανουηλ Στουμπος" userId="S::edem076@ntua.gr::fdabc829-5450-4772-8451-da6a413a1ad4" providerId="AD" clId="Web-{F56F5B00-41A6-9FB5-2127-1AE6BE969297}" dt="2021-03-26T12:30:54.554" v="228" actId="14100"/>
          <ac:spMkLst>
            <pc:docMk/>
            <pc:sldMk cId="2397398371" sldId="372"/>
            <ac:spMk id="746" creationId="{D950B6FB-F046-4D3F-80B6-B781770A9E09}"/>
          </ac:spMkLst>
        </pc:spChg>
        <pc:spChg chg="add mod">
          <ac:chgData name="Εμμανουηλ Στουμπος" userId="S::edem076@ntua.gr::fdabc829-5450-4772-8451-da6a413a1ad4" providerId="AD" clId="Web-{F56F5B00-41A6-9FB5-2127-1AE6BE969297}" dt="2021-03-26T14:57:54.053" v="601" actId="1076"/>
          <ac:spMkLst>
            <pc:docMk/>
            <pc:sldMk cId="2397398371" sldId="372"/>
            <ac:spMk id="747" creationId="{4BA02E39-6553-4A16-921D-A0710933D525}"/>
          </ac:spMkLst>
        </pc:spChg>
        <pc:graphicFrameChg chg="del modGraphic">
          <ac:chgData name="Εμμανουηλ Στουμπος" userId="S::edem076@ntua.gr::fdabc829-5450-4772-8451-da6a413a1ad4" providerId="AD" clId="Web-{F56F5B00-41A6-9FB5-2127-1AE6BE969297}" dt="2021-03-26T12:11:23.854" v="34"/>
          <ac:graphicFrameMkLst>
            <pc:docMk/>
            <pc:sldMk cId="2397398371" sldId="372"/>
            <ac:graphicFrameMk id="4" creationId="{4B12F2F8-A316-410B-8F91-F75627BFF1EF}"/>
          </ac:graphicFrameMkLst>
        </pc:graphicFrameChg>
        <pc:picChg chg="mod">
          <ac:chgData name="Εμμανουηλ Στουμπος" userId="S::edem076@ntua.gr::fdabc829-5450-4772-8451-da6a413a1ad4" providerId="AD" clId="Web-{F56F5B00-41A6-9FB5-2127-1AE6BE969297}" dt="2021-03-26T14:58:08.850" v="603" actId="1076"/>
          <ac:picMkLst>
            <pc:docMk/>
            <pc:sldMk cId="2397398371" sldId="372"/>
            <ac:picMk id="651" creationId="{BE6AE074-7717-41DE-B6A2-89BBACD2E43C}"/>
          </ac:picMkLst>
        </pc:picChg>
        <pc:picChg chg="add mod">
          <ac:chgData name="Εμμανουηλ Στουμπος" userId="S::edem076@ntua.gr::fdabc829-5450-4772-8451-da6a413a1ad4" providerId="AD" clId="Web-{F56F5B00-41A6-9FB5-2127-1AE6BE969297}" dt="2021-03-26T12:18:27.531" v="106" actId="1076"/>
          <ac:picMkLst>
            <pc:docMk/>
            <pc:sldMk cId="2397398371" sldId="372"/>
            <ac:picMk id="742" creationId="{895B9CBA-EF23-43F3-9F3D-19E6F40F3095}"/>
          </ac:picMkLst>
        </pc:picChg>
      </pc:sldChg>
      <pc:sldChg chg="modSp">
        <pc:chgData name="Εμμανουηλ Στουμπος" userId="S::edem076@ntua.gr::fdabc829-5450-4772-8451-da6a413a1ad4" providerId="AD" clId="Web-{F56F5B00-41A6-9FB5-2127-1AE6BE969297}" dt="2021-03-26T15:20:33.429" v="658" actId="20577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F56F5B00-41A6-9FB5-2127-1AE6BE969297}" dt="2021-03-26T15:20:33.429" v="658" actId="20577"/>
          <ac:spMkLst>
            <pc:docMk/>
            <pc:sldMk cId="2632242569" sldId="373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F56F5B00-41A6-9FB5-2127-1AE6BE969297}" dt="2021-03-26T14:57:26.600" v="599" actId="14100"/>
          <ac:picMkLst>
            <pc:docMk/>
            <pc:sldMk cId="2632242569" sldId="373"/>
            <ac:picMk id="4" creationId="{719A077C-6A22-4D4D-A0E7-C2DBC095F226}"/>
          </ac:picMkLst>
        </pc:picChg>
      </pc:sldChg>
      <pc:sldChg chg="add mod replId modShow">
        <pc:chgData name="Εμμανουηλ Στουμπος" userId="S::edem076@ntua.gr::fdabc829-5450-4772-8451-da6a413a1ad4" providerId="AD" clId="Web-{F56F5B00-41A6-9FB5-2127-1AE6BE969297}" dt="2021-03-26T15:37:24.613" v="769"/>
        <pc:sldMkLst>
          <pc:docMk/>
          <pc:sldMk cId="1126598083" sldId="374"/>
        </pc:sldMkLst>
      </pc:sldChg>
    </pc:docChg>
  </pc:docChgLst>
  <pc:docChgLst>
    <pc:chgData name="Εμμανουηλ Στουμπος" userId="S::edem076@ntua.gr::fdabc829-5450-4772-8451-da6a413a1ad4" providerId="AD" clId="Web-{8F586E5C-B926-4A38-9232-89C581DA7413}"/>
    <pc:docChg chg="addSld delSld modSld sldOrd">
      <pc:chgData name="Εμμανουηλ Στουμπος" userId="S::edem076@ntua.gr::fdabc829-5450-4772-8451-da6a413a1ad4" providerId="AD" clId="Web-{8F586E5C-B926-4A38-9232-89C581DA7413}" dt="2021-04-21T08:41:07.965" v="68" actId="14100"/>
      <pc:docMkLst>
        <pc:docMk/>
      </pc:docMkLst>
      <pc:sldChg chg="addSp delSp modSp del">
        <pc:chgData name="Εμμανουηλ Στουμπος" userId="S::edem076@ntua.gr::fdabc829-5450-4772-8451-da6a413a1ad4" providerId="AD" clId="Web-{8F586E5C-B926-4A38-9232-89C581DA7413}" dt="2021-04-21T08:40:28.230" v="63"/>
        <pc:sldMkLst>
          <pc:docMk/>
          <pc:sldMk cId="961153990" sldId="300"/>
        </pc:sldMkLst>
        <pc:picChg chg="add del mod">
          <ac:chgData name="Εμμανουηλ Στουμπος" userId="S::edem076@ntua.gr::fdabc829-5450-4772-8451-da6a413a1ad4" providerId="AD" clId="Web-{8F586E5C-B926-4A38-9232-89C581DA7413}" dt="2021-04-21T08:32:16.608" v="32"/>
          <ac:picMkLst>
            <pc:docMk/>
            <pc:sldMk cId="961153990" sldId="300"/>
            <ac:picMk id="4" creationId="{CF1D1D9D-F6BC-4DF6-86E5-DED572187C24}"/>
          </ac:picMkLst>
        </pc:picChg>
        <pc:picChg chg="add mod">
          <ac:chgData name="Εμμανουηλ Στουμπος" userId="S::edem076@ntua.gr::fdabc829-5450-4772-8451-da6a413a1ad4" providerId="AD" clId="Web-{8F586E5C-B926-4A38-9232-89C581DA7413}" dt="2021-04-21T08:32:44.312" v="37" actId="1076"/>
          <ac:picMkLst>
            <pc:docMk/>
            <pc:sldMk cId="961153990" sldId="300"/>
            <ac:picMk id="5" creationId="{35B25C00-8F02-4D4C-8368-1296CACC4FBA}"/>
          </ac:picMkLst>
        </pc:picChg>
        <pc:picChg chg="add mod">
          <ac:chgData name="Εμμανουηλ Στουμπος" userId="S::edem076@ntua.gr::fdabc829-5450-4772-8451-da6a413a1ad4" providerId="AD" clId="Web-{8F586E5C-B926-4A38-9232-89C581DA7413}" dt="2021-04-21T08:40:10.370" v="62" actId="1076"/>
          <ac:picMkLst>
            <pc:docMk/>
            <pc:sldMk cId="961153990" sldId="300"/>
            <ac:picMk id="6" creationId="{5F8DA9AC-A89B-44AD-892A-F0A3264810D1}"/>
          </ac:picMkLst>
        </pc:picChg>
      </pc:sldChg>
      <pc:sldChg chg="modSp">
        <pc:chgData name="Εμμανουηλ Στουμπος" userId="S::edem076@ntua.gr::fdabc829-5450-4772-8451-da6a413a1ad4" providerId="AD" clId="Web-{8F586E5C-B926-4A38-9232-89C581DA7413}" dt="2021-04-21T08:41:07.965" v="68" actId="14100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8F586E5C-B926-4A38-9232-89C581DA7413}" dt="2021-04-21T08:41:07.965" v="68" actId="14100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8F586E5C-B926-4A38-9232-89C581DA7413}" dt="2021-04-21T08:19:28.449" v="9"/>
        <pc:sldMkLst>
          <pc:docMk/>
          <pc:sldMk cId="1382229811" sldId="317"/>
        </pc:sldMkLst>
        <pc:graphicFrameChg chg="mod modGraphic">
          <ac:chgData name="Εμμανουηλ Στουμπος" userId="S::edem076@ntua.gr::fdabc829-5450-4772-8451-da6a413a1ad4" providerId="AD" clId="Web-{8F586E5C-B926-4A38-9232-89C581DA7413}" dt="2021-04-21T08:19:28.449" v="9"/>
          <ac:graphicFrameMkLst>
            <pc:docMk/>
            <pc:sldMk cId="1382229811" sldId="317"/>
            <ac:graphicFrameMk id="4" creationId="{9CACDBA4-D46B-4CDA-B5B1-0942CFEA082C}"/>
          </ac:graphicFrameMkLst>
        </pc:graphicFrameChg>
      </pc:sldChg>
      <pc:sldChg chg="modSp">
        <pc:chgData name="Εμμανουηλ Στουμπος" userId="S::edem076@ntua.gr::fdabc829-5450-4772-8451-da6a413a1ad4" providerId="AD" clId="Web-{8F586E5C-B926-4A38-9232-89C581DA7413}" dt="2021-04-21T08:19:16.933" v="7"/>
        <pc:sldMkLst>
          <pc:docMk/>
          <pc:sldMk cId="1686319243" sldId="390"/>
        </pc:sldMkLst>
        <pc:graphicFrameChg chg="mod modGraphic">
          <ac:chgData name="Εμμανουηλ Στουμπος" userId="S::edem076@ntua.gr::fdabc829-5450-4772-8451-da6a413a1ad4" providerId="AD" clId="Web-{8F586E5C-B926-4A38-9232-89C581DA7413}" dt="2021-04-21T08:19:16.933" v="7"/>
          <ac:graphicFrameMkLst>
            <pc:docMk/>
            <pc:sldMk cId="1686319243" sldId="390"/>
            <ac:graphicFrameMk id="4" creationId="{A3DDD0E6-F9CB-440B-880F-E1EB8754CB47}"/>
          </ac:graphicFrameMkLst>
        </pc:graphicFrameChg>
      </pc:sldChg>
      <pc:sldChg chg="addSp delSp modSp add del ord replId">
        <pc:chgData name="Εμμανουηλ Στουμπος" userId="S::edem076@ntua.gr::fdabc829-5450-4772-8451-da6a413a1ad4" providerId="AD" clId="Web-{8F586E5C-B926-4A38-9232-89C581DA7413}" dt="2021-04-21T08:40:46.167" v="66"/>
        <pc:sldMkLst>
          <pc:docMk/>
          <pc:sldMk cId="3088110893" sldId="398"/>
        </pc:sldMkLst>
        <pc:spChg chg="mod">
          <ac:chgData name="Εμμανουηλ Στουμπος" userId="S::edem076@ntua.gr::fdabc829-5450-4772-8451-da6a413a1ad4" providerId="AD" clId="Web-{8F586E5C-B926-4A38-9232-89C581DA7413}" dt="2021-04-21T08:36:08.301" v="52" actId="14100"/>
          <ac:spMkLst>
            <pc:docMk/>
            <pc:sldMk cId="3088110893" sldId="398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8F586E5C-B926-4A38-9232-89C581DA7413}" dt="2021-04-21T08:31:35.810" v="25"/>
          <ac:picMkLst>
            <pc:docMk/>
            <pc:sldMk cId="3088110893" sldId="398"/>
            <ac:picMk id="4" creationId="{05381D40-9CC8-43FA-8052-4B3F93F2C59C}"/>
          </ac:picMkLst>
        </pc:picChg>
        <pc:picChg chg="add mod">
          <ac:chgData name="Εμμανουηλ Στουμπος" userId="S::edem076@ntua.gr::fdabc829-5450-4772-8451-da6a413a1ad4" providerId="AD" clId="Web-{8F586E5C-B926-4A38-9232-89C581DA7413}" dt="2021-04-21T08:33:31.891" v="41" actId="1076"/>
          <ac:picMkLst>
            <pc:docMk/>
            <pc:sldMk cId="3088110893" sldId="398"/>
            <ac:picMk id="5" creationId="{BC3A8DC1-96C8-49D5-83C4-39015DB8B245}"/>
          </ac:picMkLst>
        </pc:picChg>
      </pc:sldChg>
      <pc:sldChg chg="addSp delSp modSp add replId">
        <pc:chgData name="Εμμανουηλ Στουμπος" userId="S::edem076@ntua.gr::fdabc829-5450-4772-8451-da6a413a1ad4" providerId="AD" clId="Web-{8F586E5C-B926-4A38-9232-89C581DA7413}" dt="2021-04-21T08:39:21.650" v="58" actId="1076"/>
        <pc:sldMkLst>
          <pc:docMk/>
          <pc:sldMk cId="1994466689" sldId="399"/>
        </pc:sldMkLst>
        <pc:picChg chg="add del mod">
          <ac:chgData name="Εμμανουηλ Στουμπος" userId="S::edem076@ntua.gr::fdabc829-5450-4772-8451-da6a413a1ad4" providerId="AD" clId="Web-{8F586E5C-B926-4A38-9232-89C581DA7413}" dt="2021-04-21T08:38:53.149" v="53"/>
          <ac:picMkLst>
            <pc:docMk/>
            <pc:sldMk cId="1994466689" sldId="399"/>
            <ac:picMk id="4" creationId="{FD10EFD0-1BE4-45DE-848B-64B02EA8A647}"/>
          </ac:picMkLst>
        </pc:picChg>
        <pc:picChg chg="add mod">
          <ac:chgData name="Εμμανουηλ Στουμπος" userId="S::edem076@ntua.gr::fdabc829-5450-4772-8451-da6a413a1ad4" providerId="AD" clId="Web-{8F586E5C-B926-4A38-9232-89C581DA7413}" dt="2021-04-21T08:39:21.650" v="58" actId="1076"/>
          <ac:picMkLst>
            <pc:docMk/>
            <pc:sldMk cId="1994466689" sldId="399"/>
            <ac:picMk id="5" creationId="{6ED3E9E4-2A7B-4970-BB00-C32850E38424}"/>
          </ac:picMkLst>
        </pc:picChg>
      </pc:sldChg>
      <pc:sldChg chg="addSp add replId">
        <pc:chgData name="Εμμανουηλ Στουμπος" userId="S::edem076@ntua.gr::fdabc829-5450-4772-8451-da6a413a1ad4" providerId="AD" clId="Web-{8F586E5C-B926-4A38-9232-89C581DA7413}" dt="2021-04-21T08:40:39.339" v="65"/>
        <pc:sldMkLst>
          <pc:docMk/>
          <pc:sldMk cId="1450422824" sldId="400"/>
        </pc:sldMkLst>
        <pc:picChg chg="add">
          <ac:chgData name="Εμμανουηλ Στουμπος" userId="S::edem076@ntua.gr::fdabc829-5450-4772-8451-da6a413a1ad4" providerId="AD" clId="Web-{8F586E5C-B926-4A38-9232-89C581DA7413}" dt="2021-04-21T08:40:39.339" v="65"/>
          <ac:picMkLst>
            <pc:docMk/>
            <pc:sldMk cId="1450422824" sldId="400"/>
            <ac:picMk id="4" creationId="{B6AD4922-B0A5-4B06-9096-3026F9192837}"/>
          </ac:picMkLst>
        </pc:picChg>
      </pc:sldChg>
      <pc:sldChg chg="add replId">
        <pc:chgData name="Εμμανουηλ Στουμπος" userId="S::edem076@ntua.gr::fdabc829-5450-4772-8451-da6a413a1ad4" providerId="AD" clId="Web-{8F586E5C-B926-4A38-9232-89C581DA7413}" dt="2021-04-21T08:40:35.152" v="64"/>
        <pc:sldMkLst>
          <pc:docMk/>
          <pc:sldMk cId="4266639328" sldId="401"/>
        </pc:sldMkLst>
      </pc:sldChg>
    </pc:docChg>
  </pc:docChgLst>
  <pc:docChgLst>
    <pc:chgData name="Εμμανουηλ Στουμπος" userId="S::edem076@ntua.gr::fdabc829-5450-4772-8451-da6a413a1ad4" providerId="AD" clId="Web-{D665B048-97A8-35B4-14BC-F2C79C832C09}"/>
    <pc:docChg chg="addSld delSld modSld sldOrd">
      <pc:chgData name="Εμμανουηλ Στουμπος" userId="S::edem076@ntua.gr::fdabc829-5450-4772-8451-da6a413a1ad4" providerId="AD" clId="Web-{D665B048-97A8-35B4-14BC-F2C79C832C09}" dt="2021-03-17T15:51:07.587" v="1943" actId="20577"/>
      <pc:docMkLst>
        <pc:docMk/>
      </pc:docMkLst>
      <pc:sldChg chg="modSp">
        <pc:chgData name="Εμμανουηλ Στουμπος" userId="S::edem076@ntua.gr::fdabc829-5450-4772-8451-da6a413a1ad4" providerId="AD" clId="Web-{D665B048-97A8-35B4-14BC-F2C79C832C09}" dt="2021-03-17T14:32:48.309" v="1491" actId="20577"/>
        <pc:sldMkLst>
          <pc:docMk/>
          <pc:sldMk cId="3760377550" sldId="302"/>
        </pc:sldMkLst>
        <pc:spChg chg="mod">
          <ac:chgData name="Εμμανουηλ Στουμπος" userId="S::edem076@ntua.gr::fdabc829-5450-4772-8451-da6a413a1ad4" providerId="AD" clId="Web-{D665B048-97A8-35B4-14BC-F2C79C832C09}" dt="2021-03-17T14:32:03.605" v="1472" actId="20577"/>
          <ac:spMkLst>
            <pc:docMk/>
            <pc:sldMk cId="3760377550" sldId="30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4:32:48.309" v="1491" actId="20577"/>
          <ac:spMkLst>
            <pc:docMk/>
            <pc:sldMk cId="3760377550" sldId="30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665B048-97A8-35B4-14BC-F2C79C832C09}" dt="2021-03-17T11:30:36.153" v="87" actId="20577"/>
        <pc:sldMkLst>
          <pc:docMk/>
          <pc:sldMk cId="2229890803" sldId="305"/>
        </pc:sldMkLst>
        <pc:spChg chg="mod">
          <ac:chgData name="Εμμανουηλ Στουμπος" userId="S::edem076@ntua.gr::fdabc829-5450-4772-8451-da6a413a1ad4" providerId="AD" clId="Web-{D665B048-97A8-35B4-14BC-F2C79C832C09}" dt="2021-03-17T11:30:36.153" v="87" actId="20577"/>
          <ac:spMkLst>
            <pc:docMk/>
            <pc:sldMk cId="2229890803" sldId="30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1:19:15.573" v="1" actId="20577"/>
          <ac:spMkLst>
            <pc:docMk/>
            <pc:sldMk cId="2229890803" sldId="30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665B048-97A8-35B4-14BC-F2C79C832C09}" dt="2021-03-17T11:30:24.168" v="83" actId="20577"/>
        <pc:sldMkLst>
          <pc:docMk/>
          <pc:sldMk cId="34160297" sldId="307"/>
        </pc:sldMkLst>
        <pc:spChg chg="mod">
          <ac:chgData name="Εμμανουηλ Στουμπος" userId="S::edem076@ntua.gr::fdabc829-5450-4772-8451-da6a413a1ad4" providerId="AD" clId="Web-{D665B048-97A8-35B4-14BC-F2C79C832C09}" dt="2021-03-17T11:30:24.168" v="83" actId="20577"/>
          <ac:spMkLst>
            <pc:docMk/>
            <pc:sldMk cId="34160297" sldId="307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D665B048-97A8-35B4-14BC-F2C79C832C09}" dt="2021-03-17T11:38:49.384" v="300" actId="20577"/>
        <pc:sldMkLst>
          <pc:docMk/>
          <pc:sldMk cId="273265980" sldId="308"/>
        </pc:sldMkLst>
        <pc:spChg chg="mod">
          <ac:chgData name="Εμμανουηλ Στουμπος" userId="S::edem076@ntua.gr::fdabc829-5450-4772-8451-da6a413a1ad4" providerId="AD" clId="Web-{D665B048-97A8-35B4-14BC-F2C79C832C09}" dt="2021-03-17T11:31:01.325" v="112" actId="20577"/>
          <ac:spMkLst>
            <pc:docMk/>
            <pc:sldMk cId="273265980" sldId="30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1:38:49.384" v="300" actId="20577"/>
          <ac:spMkLst>
            <pc:docMk/>
            <pc:sldMk cId="273265980" sldId="308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665B048-97A8-35B4-14BC-F2C79C832C09}" dt="2021-03-17T13:51:55.113" v="929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D665B048-97A8-35B4-14BC-F2C79C832C09}" dt="2021-03-17T13:51:55.113" v="929" actId="20577"/>
          <ac:spMkLst>
            <pc:docMk/>
            <pc:sldMk cId="659616510" sldId="30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3:46:46.434" v="674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D665B048-97A8-35B4-14BC-F2C79C832C09}" dt="2021-03-17T14:10:44.436" v="1286" actId="14100"/>
        <pc:sldMkLst>
          <pc:docMk/>
          <pc:sldMk cId="3705176079" sldId="310"/>
        </pc:sldMkLst>
        <pc:spChg chg="mod">
          <ac:chgData name="Εμμανουηλ Στουμπος" userId="S::edem076@ntua.gr::fdabc829-5450-4772-8451-da6a413a1ad4" providerId="AD" clId="Web-{D665B048-97A8-35B4-14BC-F2C79C832C09}" dt="2021-03-17T13:54:29.273" v="958" actId="20577"/>
          <ac:spMkLst>
            <pc:docMk/>
            <pc:sldMk cId="3705176079" sldId="31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4:10:44.436" v="1286" actId="14100"/>
          <ac:spMkLst>
            <pc:docMk/>
            <pc:sldMk cId="3705176079" sldId="310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D665B048-97A8-35B4-14BC-F2C79C832C09}" dt="2021-03-17T14:07:25.493" v="1141"/>
          <ac:spMkLst>
            <pc:docMk/>
            <pc:sldMk cId="3705176079" sldId="310"/>
            <ac:spMk id="5" creationId="{AF530215-995A-451D-839B-554AE94992EE}"/>
          </ac:spMkLst>
        </pc:spChg>
        <pc:picChg chg="add mod">
          <ac:chgData name="Εμμανουηλ Στουμπος" userId="S::edem076@ntua.gr::fdabc829-5450-4772-8451-da6a413a1ad4" providerId="AD" clId="Web-{D665B048-97A8-35B4-14BC-F2C79C832C09}" dt="2021-03-17T14:10:39.748" v="1285" actId="1076"/>
          <ac:picMkLst>
            <pc:docMk/>
            <pc:sldMk cId="3705176079" sldId="310"/>
            <ac:picMk id="4" creationId="{C94880D8-7E7A-4CEB-AFB4-A0549A52DEE2}"/>
          </ac:picMkLst>
        </pc:picChg>
      </pc:sldChg>
      <pc:sldChg chg="modSp add ord replId">
        <pc:chgData name="Εμμανουηλ Στουμπος" userId="S::edem076@ntua.gr::fdabc829-5450-4772-8451-da6a413a1ad4" providerId="AD" clId="Web-{D665B048-97A8-35B4-14BC-F2C79C832C09}" dt="2021-03-17T13:54:18.225" v="955" actId="20577"/>
        <pc:sldMkLst>
          <pc:docMk/>
          <pc:sldMk cId="2573950975" sldId="311"/>
        </pc:sldMkLst>
        <pc:spChg chg="mod">
          <ac:chgData name="Εμμανουηλ Στουμπος" userId="S::edem076@ntua.gr::fdabc829-5450-4772-8451-da6a413a1ad4" providerId="AD" clId="Web-{D665B048-97A8-35B4-14BC-F2C79C832C09}" dt="2021-03-17T13:53:46.100" v="952" actId="20577"/>
          <ac:spMkLst>
            <pc:docMk/>
            <pc:sldMk cId="2573950975" sldId="31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3:54:18.225" v="955" actId="20577"/>
          <ac:spMkLst>
            <pc:docMk/>
            <pc:sldMk cId="2573950975" sldId="311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665B048-97A8-35B4-14BC-F2C79C832C09}" dt="2021-03-17T14:41:46.978" v="1588" actId="20577"/>
        <pc:sldMkLst>
          <pc:docMk/>
          <pc:sldMk cId="1193997711" sldId="312"/>
        </pc:sldMkLst>
        <pc:spChg chg="mod">
          <ac:chgData name="Εμμανουηλ Στουμπος" userId="S::edem076@ntua.gr::fdabc829-5450-4772-8451-da6a413a1ad4" providerId="AD" clId="Web-{D665B048-97A8-35B4-14BC-F2C79C832C09}" dt="2021-03-17T14:26:23.051" v="1403" actId="20577"/>
          <ac:spMkLst>
            <pc:docMk/>
            <pc:sldMk cId="1193997711" sldId="31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4:41:46.978" v="1588" actId="20577"/>
          <ac:spMkLst>
            <pc:docMk/>
            <pc:sldMk cId="1193997711" sldId="312"/>
            <ac:spMk id="3" creationId="{F9332412-FF86-4223-9DC7-472338CF784C}"/>
          </ac:spMkLst>
        </pc:spChg>
      </pc:sldChg>
      <pc:sldChg chg="add del replId">
        <pc:chgData name="Εμμανουηλ Στουμπος" userId="S::edem076@ntua.gr::fdabc829-5450-4772-8451-da6a413a1ad4" providerId="AD" clId="Web-{D665B048-97A8-35B4-14BC-F2C79C832C09}" dt="2021-03-17T14:05:41.600" v="1117"/>
        <pc:sldMkLst>
          <pc:docMk/>
          <pc:sldMk cId="4114866548" sldId="312"/>
        </pc:sldMkLst>
      </pc:sldChg>
      <pc:sldChg chg="modSp add replId">
        <pc:chgData name="Εμμανουηλ Στουμπος" userId="S::edem076@ntua.gr::fdabc829-5450-4772-8451-da6a413a1ad4" providerId="AD" clId="Web-{D665B048-97A8-35B4-14BC-F2C79C832C09}" dt="2021-03-17T14:33:05.451" v="1505" actId="20577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D665B048-97A8-35B4-14BC-F2C79C832C09}" dt="2021-03-17T14:32:07.949" v="1474" actId="20577"/>
          <ac:spMkLst>
            <pc:docMk/>
            <pc:sldMk cId="4112134265" sldId="31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4:33:05.451" v="1505" actId="20577"/>
          <ac:spMkLst>
            <pc:docMk/>
            <pc:sldMk cId="4112134265" sldId="313"/>
            <ac:spMk id="3" creationId="{F9332412-FF86-4223-9DC7-472338CF784C}"/>
          </ac:spMkLst>
        </pc:spChg>
      </pc:sldChg>
      <pc:sldChg chg="addSp modSp add replId">
        <pc:chgData name="Εμμανουηλ Στουμπος" userId="S::edem076@ntua.gr::fdabc829-5450-4772-8451-da6a413a1ad4" providerId="AD" clId="Web-{D665B048-97A8-35B4-14BC-F2C79C832C09}" dt="2021-03-17T14:52:55.072" v="1897" actId="20577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D665B048-97A8-35B4-14BC-F2C79C832C09}" dt="2021-03-17T14:43:12.433" v="1590" actId="20577"/>
          <ac:spMkLst>
            <pc:docMk/>
            <pc:sldMk cId="790095791" sldId="31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4:52:55.072" v="1897" actId="20577"/>
          <ac:spMkLst>
            <pc:docMk/>
            <pc:sldMk cId="790095791" sldId="314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D665B048-97A8-35B4-14BC-F2C79C832C09}" dt="2021-03-17T14:44:29.372" v="1604" actId="1076"/>
          <ac:picMkLst>
            <pc:docMk/>
            <pc:sldMk cId="790095791" sldId="314"/>
            <ac:picMk id="4" creationId="{2D1EFD81-6FEF-4CD1-B570-F525FBAF7CBD}"/>
          </ac:picMkLst>
        </pc:picChg>
      </pc:sldChg>
      <pc:sldChg chg="modSp add replId">
        <pc:chgData name="Εμμανουηλ Στουμπος" userId="S::edem076@ntua.gr::fdabc829-5450-4772-8451-da6a413a1ad4" providerId="AD" clId="Web-{D665B048-97A8-35B4-14BC-F2C79C832C09}" dt="2021-03-17T15:51:07.587" v="1943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D665B048-97A8-35B4-14BC-F2C79C832C09}" dt="2021-03-17T15:17:26.722" v="1910" actId="20577"/>
          <ac:spMkLst>
            <pc:docMk/>
            <pc:sldMk cId="2073677137" sldId="31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665B048-97A8-35B4-14BC-F2C79C832C09}" dt="2021-03-17T15:51:07.587" v="1943" actId="20577"/>
          <ac:spMkLst>
            <pc:docMk/>
            <pc:sldMk cId="2073677137" sldId="315"/>
            <ac:spMk id="3" creationId="{F9332412-FF86-4223-9DC7-472338CF784C}"/>
          </ac:spMkLst>
        </pc:spChg>
      </pc:sldChg>
    </pc:docChg>
  </pc:docChgLst>
  <pc:docChgLst>
    <pc:chgData clId="Web-{D665B048-97A8-35B4-14BC-F2C79C832C09}"/>
    <pc:docChg chg="modSld">
      <pc:chgData name="" userId="" providerId="" clId="Web-{D665B048-97A8-35B4-14BC-F2C79C832C09}" dt="2021-03-17T15:50:44.726" v="0" actId="20577"/>
      <pc:docMkLst>
        <pc:docMk/>
      </pc:docMkLst>
      <pc:sldChg chg="modSp">
        <pc:chgData name="" userId="" providerId="" clId="Web-{D665B048-97A8-35B4-14BC-F2C79C832C09}" dt="2021-03-17T15:50:44.726" v="0" actId="20577"/>
        <pc:sldMkLst>
          <pc:docMk/>
          <pc:sldMk cId="2073677137" sldId="315"/>
        </pc:sldMkLst>
        <pc:spChg chg="mod">
          <ac:chgData name="" userId="" providerId="" clId="Web-{D665B048-97A8-35B4-14BC-F2C79C832C09}" dt="2021-03-17T15:50:44.726" v="0" actId="20577"/>
          <ac:spMkLst>
            <pc:docMk/>
            <pc:sldMk cId="2073677137" sldId="315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D5EC7947-B6B1-75D9-D51E-7E880C15CEF0}"/>
    <pc:docChg chg="modSld">
      <pc:chgData name="Εμμανουηλ Στουμπος" userId="S::edem076@ntua.gr::fdabc829-5450-4772-8451-da6a413a1ad4" providerId="AD" clId="Web-{D5EC7947-B6B1-75D9-D51E-7E880C15CEF0}" dt="2021-03-27T15:40:34.503" v="154" actId="14100"/>
      <pc:docMkLst>
        <pc:docMk/>
      </pc:docMkLst>
      <pc:sldChg chg="modSp">
        <pc:chgData name="Εμμανουηλ Στουμπος" userId="S::edem076@ntua.gr::fdabc829-5450-4772-8451-da6a413a1ad4" providerId="AD" clId="Web-{D5EC7947-B6B1-75D9-D51E-7E880C15CEF0}" dt="2021-03-27T14:41:30.166" v="150" actId="14100"/>
        <pc:sldMkLst>
          <pc:docMk/>
          <pc:sldMk cId="54879284" sldId="336"/>
        </pc:sldMkLst>
        <pc:spChg chg="mod">
          <ac:chgData name="Εμμανουηλ Στουμπος" userId="S::edem076@ntua.gr::fdabc829-5450-4772-8451-da6a413a1ad4" providerId="AD" clId="Web-{D5EC7947-B6B1-75D9-D51E-7E880C15CEF0}" dt="2021-03-27T14:41:30.166" v="150" actId="14100"/>
          <ac:spMkLst>
            <pc:docMk/>
            <pc:sldMk cId="54879284" sldId="33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5EC7947-B6B1-75D9-D51E-7E880C15CEF0}" dt="2021-03-27T14:41:15.556" v="148" actId="14100"/>
        <pc:sldMkLst>
          <pc:docMk/>
          <pc:sldMk cId="251587367" sldId="338"/>
        </pc:sldMkLst>
        <pc:spChg chg="mod">
          <ac:chgData name="Εμμανουηλ Στουμπος" userId="S::edem076@ntua.gr::fdabc829-5450-4772-8451-da6a413a1ad4" providerId="AD" clId="Web-{D5EC7947-B6B1-75D9-D51E-7E880C15CEF0}" dt="2021-03-27T14:41:15.556" v="148" actId="14100"/>
          <ac:spMkLst>
            <pc:docMk/>
            <pc:sldMk cId="251587367" sldId="338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5EC7947-B6B1-75D9-D51E-7E880C15CEF0}" dt="2021-03-27T15:40:34.503" v="154" actId="14100"/>
        <pc:sldMkLst>
          <pc:docMk/>
          <pc:sldMk cId="1548901302" sldId="354"/>
        </pc:sldMkLst>
        <pc:picChg chg="mod">
          <ac:chgData name="Εμμανουηλ Στουμπος" userId="S::edem076@ntua.gr::fdabc829-5450-4772-8451-da6a413a1ad4" providerId="AD" clId="Web-{D5EC7947-B6B1-75D9-D51E-7E880C15CEF0}" dt="2021-03-27T15:40:34.503" v="154" actId="14100"/>
          <ac:picMkLst>
            <pc:docMk/>
            <pc:sldMk cId="1548901302" sldId="354"/>
            <ac:picMk id="6" creationId="{2A55A277-10F0-44F3-A6EE-F7CF005C7E4F}"/>
          </ac:picMkLst>
        </pc:picChg>
      </pc:sldChg>
    </pc:docChg>
  </pc:docChgLst>
  <pc:docChgLst>
    <pc:chgData name="Εμμανουηλ Στουμπος" userId="S::edem076@ntua.gr::fdabc829-5450-4772-8451-da6a413a1ad4" providerId="AD" clId="Web-{0AA2154A-58D0-7B6C-9E5E-F698634B18C3}"/>
    <pc:docChg chg="delSld modSld sldOrd">
      <pc:chgData name="Εμμανουηλ Στουμπος" userId="S::edem076@ntua.gr::fdabc829-5450-4772-8451-da6a413a1ad4" providerId="AD" clId="Web-{0AA2154A-58D0-7B6C-9E5E-F698634B18C3}" dt="2021-03-29T17:19:42.188" v="436" actId="20577"/>
      <pc:docMkLst>
        <pc:docMk/>
      </pc:docMkLst>
      <pc:sldChg chg="modSp">
        <pc:chgData name="Εμμανουηλ Στουμπος" userId="S::edem076@ntua.gr::fdabc829-5450-4772-8451-da6a413a1ad4" providerId="AD" clId="Web-{0AA2154A-58D0-7B6C-9E5E-F698634B18C3}" dt="2021-03-29T16:00:13.001" v="13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0AA2154A-58D0-7B6C-9E5E-F698634B18C3}" dt="2021-03-29T16:00:13.001" v="13" actId="20577"/>
          <ac:spMkLst>
            <pc:docMk/>
            <pc:sldMk cId="553726541" sldId="256"/>
            <ac:spMk id="3" creationId="{C4542EAC-8BF3-4BFD-9891-145BC49409C2}"/>
          </ac:spMkLst>
        </pc:spChg>
        <pc:spChg chg="mod">
          <ac:chgData name="Εμμανουηλ Στουμπος" userId="S::edem076@ntua.gr::fdabc829-5450-4772-8451-da6a413a1ad4" providerId="AD" clId="Web-{0AA2154A-58D0-7B6C-9E5E-F698634B18C3}" dt="2021-03-29T15:59:05.186" v="1" actId="1076"/>
          <ac:spMkLst>
            <pc:docMk/>
            <pc:sldMk cId="553726541" sldId="256"/>
            <ac:spMk id="6" creationId="{01F9E73B-53A3-417B-8005-BA0B3741DC62}"/>
          </ac:spMkLst>
        </pc:spChg>
        <pc:picChg chg="mod">
          <ac:chgData name="Εμμανουηλ Στουμπος" userId="S::edem076@ntua.gr::fdabc829-5450-4772-8451-da6a413a1ad4" providerId="AD" clId="Web-{0AA2154A-58D0-7B6C-9E5E-F698634B18C3}" dt="2021-03-29T15:59:36.109" v="2" actId="1076"/>
          <ac:picMkLst>
            <pc:docMk/>
            <pc:sldMk cId="553726541" sldId="256"/>
            <ac:picMk id="4" creationId="{4E68F047-B33E-4D21-9D0C-9C84799C19B4}"/>
          </ac:picMkLst>
        </pc:picChg>
      </pc:sldChg>
      <pc:sldChg chg="modSp">
        <pc:chgData name="Εμμανουηλ Στουμπος" userId="S::edem076@ntua.gr::fdabc829-5450-4772-8451-da6a413a1ad4" providerId="AD" clId="Web-{0AA2154A-58D0-7B6C-9E5E-F698634B18C3}" dt="2021-03-29T16:03:18.209" v="28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0AA2154A-58D0-7B6C-9E5E-F698634B18C3}" dt="2021-03-29T16:03:18.209" v="28" actId="20577"/>
          <ac:spMkLst>
            <pc:docMk/>
            <pc:sldMk cId="961153990" sldId="30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0AA2154A-58D0-7B6C-9E5E-F698634B18C3}" dt="2021-03-29T16:52:54.526" v="146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0AA2154A-58D0-7B6C-9E5E-F698634B18C3}" dt="2021-03-29T16:16:22.996" v="36" actId="20577"/>
          <ac:spMkLst>
            <pc:docMk/>
            <pc:sldMk cId="2818934284" sldId="31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AA2154A-58D0-7B6C-9E5E-F698634B18C3}" dt="2021-03-29T16:52:54.526" v="146" actId="20577"/>
          <ac:spMkLst>
            <pc:docMk/>
            <pc:sldMk cId="2818934284" sldId="319"/>
            <ac:spMk id="3" creationId="{F9332412-FF86-4223-9DC7-472338CF784C}"/>
          </ac:spMkLst>
        </pc:spChg>
      </pc:sldChg>
      <pc:sldChg chg="ord">
        <pc:chgData name="Εμμανουηλ Στουμπος" userId="S::edem076@ntua.gr::fdabc829-5450-4772-8451-da6a413a1ad4" providerId="AD" clId="Web-{0AA2154A-58D0-7B6C-9E5E-F698634B18C3}" dt="2021-03-29T17:05:41.435" v="227"/>
        <pc:sldMkLst>
          <pc:docMk/>
          <pc:sldMk cId="2539978762" sldId="328"/>
        </pc:sldMkLst>
      </pc:sldChg>
      <pc:sldChg chg="ord">
        <pc:chgData name="Εμμανουηλ Στουμπος" userId="S::edem076@ntua.gr::fdabc829-5450-4772-8451-da6a413a1ad4" providerId="AD" clId="Web-{0AA2154A-58D0-7B6C-9E5E-F698634B18C3}" dt="2021-03-29T17:05:51.372" v="228"/>
        <pc:sldMkLst>
          <pc:docMk/>
          <pc:sldMk cId="2749021705" sldId="331"/>
        </pc:sldMkLst>
      </pc:sldChg>
      <pc:sldChg chg="del">
        <pc:chgData name="Εμμανουηλ Στουμπος" userId="S::edem076@ntua.gr::fdabc829-5450-4772-8451-da6a413a1ad4" providerId="AD" clId="Web-{0AA2154A-58D0-7B6C-9E5E-F698634B18C3}" dt="2021-03-29T16:53:27.621" v="147"/>
        <pc:sldMkLst>
          <pc:docMk/>
          <pc:sldMk cId="251587367" sldId="338"/>
        </pc:sldMkLst>
      </pc:sldChg>
      <pc:sldChg chg="modSp">
        <pc:chgData name="Εμμανουηλ Στουμπος" userId="S::edem076@ntua.gr::fdabc829-5450-4772-8451-da6a413a1ad4" providerId="AD" clId="Web-{0AA2154A-58D0-7B6C-9E5E-F698634B18C3}" dt="2021-03-29T16:57:21.985" v="157" actId="20577"/>
        <pc:sldMkLst>
          <pc:docMk/>
          <pc:sldMk cId="640189823" sldId="339"/>
        </pc:sldMkLst>
        <pc:spChg chg="mod">
          <ac:chgData name="Εμμανουηλ Στουμπος" userId="S::edem076@ntua.gr::fdabc829-5450-4772-8451-da6a413a1ad4" providerId="AD" clId="Web-{0AA2154A-58D0-7B6C-9E5E-F698634B18C3}" dt="2021-03-29T16:57:21.985" v="157" actId="20577"/>
          <ac:spMkLst>
            <pc:docMk/>
            <pc:sldMk cId="640189823" sldId="339"/>
            <ac:spMk id="2" creationId="{62BEB628-7A7B-44B1-A6FE-307D50A343CF}"/>
          </ac:spMkLst>
        </pc:spChg>
        <pc:picChg chg="mod">
          <ac:chgData name="Εμμανουηλ Στουμπος" userId="S::edem076@ntua.gr::fdabc829-5450-4772-8451-da6a413a1ad4" providerId="AD" clId="Web-{0AA2154A-58D0-7B6C-9E5E-F698634B18C3}" dt="2021-03-29T16:49:10.591" v="122" actId="14100"/>
          <ac:picMkLst>
            <pc:docMk/>
            <pc:sldMk cId="640189823" sldId="339"/>
            <ac:picMk id="3" creationId="{5FF8C6D1-DFE0-445A-9B7A-855C05E4F416}"/>
          </ac:picMkLst>
        </pc:picChg>
        <pc:picChg chg="mod">
          <ac:chgData name="Εμμανουηλ Στουμπος" userId="S::edem076@ntua.gr::fdabc829-5450-4772-8451-da6a413a1ad4" providerId="AD" clId="Web-{0AA2154A-58D0-7B6C-9E5E-F698634B18C3}" dt="2021-03-29T16:49:06.809" v="121" actId="1076"/>
          <ac:picMkLst>
            <pc:docMk/>
            <pc:sldMk cId="640189823" sldId="339"/>
            <ac:picMk id="4" creationId="{4EFD1C8A-2898-448D-AF1A-FDE44010B57F}"/>
          </ac:picMkLst>
        </pc:picChg>
      </pc:sldChg>
      <pc:sldChg chg="addSp delSp modSp">
        <pc:chgData name="Εμμανουηλ Στουμπος" userId="S::edem076@ntua.gr::fdabc829-5450-4772-8451-da6a413a1ad4" providerId="AD" clId="Web-{0AA2154A-58D0-7B6C-9E5E-F698634B18C3}" dt="2021-03-29T16:57:26.798" v="159" actId="20577"/>
        <pc:sldMkLst>
          <pc:docMk/>
          <pc:sldMk cId="58293077" sldId="343"/>
        </pc:sldMkLst>
        <pc:spChg chg="mod">
          <ac:chgData name="Εμμανουηλ Στουμπος" userId="S::edem076@ntua.gr::fdabc829-5450-4772-8451-da6a413a1ad4" providerId="AD" clId="Web-{0AA2154A-58D0-7B6C-9E5E-F698634B18C3}" dt="2021-03-29T16:57:26.798" v="159" actId="20577"/>
          <ac:spMkLst>
            <pc:docMk/>
            <pc:sldMk cId="58293077" sldId="343"/>
            <ac:spMk id="2" creationId="{62BEB628-7A7B-44B1-A6FE-307D50A343CF}"/>
          </ac:spMkLst>
        </pc:spChg>
        <pc:picChg chg="add del mod">
          <ac:chgData name="Εμμανουηλ Στουμπος" userId="S::edem076@ntua.gr::fdabc829-5450-4772-8451-da6a413a1ad4" providerId="AD" clId="Web-{0AA2154A-58D0-7B6C-9E5E-F698634B18C3}" dt="2021-03-29T16:46:46.009" v="89"/>
          <ac:picMkLst>
            <pc:docMk/>
            <pc:sldMk cId="58293077" sldId="343"/>
            <ac:picMk id="3" creationId="{DEEF77E6-1D15-4872-BE1B-E08E919E1121}"/>
          </ac:picMkLst>
        </pc:picChg>
        <pc:picChg chg="del">
          <ac:chgData name="Εμμανουηλ Στουμπος" userId="S::edem076@ntua.gr::fdabc829-5450-4772-8451-da6a413a1ad4" providerId="AD" clId="Web-{0AA2154A-58D0-7B6C-9E5E-F698634B18C3}" dt="2021-03-29T16:45:53.008" v="82"/>
          <ac:picMkLst>
            <pc:docMk/>
            <pc:sldMk cId="58293077" sldId="343"/>
            <ac:picMk id="4" creationId="{3E3EA0F5-729D-43EA-BA28-EAEB2C5A0AF5}"/>
          </ac:picMkLst>
        </pc:picChg>
        <pc:picChg chg="add del mod">
          <ac:chgData name="Εμμανουηλ Στουμπος" userId="S::edem076@ntua.gr::fdabc829-5450-4772-8451-da6a413a1ad4" providerId="AD" clId="Web-{0AA2154A-58D0-7B6C-9E5E-F698634B18C3}" dt="2021-03-29T16:46:32.196" v="85"/>
          <ac:picMkLst>
            <pc:docMk/>
            <pc:sldMk cId="58293077" sldId="343"/>
            <ac:picMk id="5" creationId="{D96EC501-9581-4812-BD3E-CE02CB4EB352}"/>
          </ac:picMkLst>
        </pc:picChg>
        <pc:picChg chg="add del mod">
          <ac:chgData name="Εμμανουηλ Στουμπος" userId="S::edem076@ntua.gr::fdabc829-5450-4772-8451-da6a413a1ad4" providerId="AD" clId="Web-{0AA2154A-58D0-7B6C-9E5E-F698634B18C3}" dt="2021-03-29T16:47:43.292" v="95"/>
          <ac:picMkLst>
            <pc:docMk/>
            <pc:sldMk cId="58293077" sldId="343"/>
            <ac:picMk id="6" creationId="{B12F2A4E-8208-4709-90E1-F1795B7C29C9}"/>
          </ac:picMkLst>
        </pc:picChg>
        <pc:picChg chg="add mod">
          <ac:chgData name="Εμμανουηλ Στουμπος" userId="S::edem076@ntua.gr::fdabc829-5450-4772-8451-da6a413a1ad4" providerId="AD" clId="Web-{0AA2154A-58D0-7B6C-9E5E-F698634B18C3}" dt="2021-03-29T16:48:30.683" v="111" actId="1076"/>
          <ac:picMkLst>
            <pc:docMk/>
            <pc:sldMk cId="58293077" sldId="343"/>
            <ac:picMk id="7" creationId="{01145989-968D-4180-BA66-954E3ED4F9B5}"/>
          </ac:picMkLst>
        </pc:picChg>
        <pc:picChg chg="add mod">
          <ac:chgData name="Εμμανουηλ Στουμπος" userId="S::edem076@ntua.gr::fdabc829-5450-4772-8451-da6a413a1ad4" providerId="AD" clId="Web-{0AA2154A-58D0-7B6C-9E5E-F698634B18C3}" dt="2021-03-29T16:48:46.668" v="115" actId="1076"/>
          <ac:picMkLst>
            <pc:docMk/>
            <pc:sldMk cId="58293077" sldId="343"/>
            <ac:picMk id="8" creationId="{43969C24-C094-4004-A9E8-24D56DD1E9AA}"/>
          </ac:picMkLst>
        </pc:picChg>
      </pc:sldChg>
      <pc:sldChg chg="addSp delSp modSp ord">
        <pc:chgData name="Εμμανουηλ Στουμπος" userId="S::edem076@ntua.gr::fdabc829-5450-4772-8451-da6a413a1ad4" providerId="AD" clId="Web-{0AA2154A-58D0-7B6C-9E5E-F698634B18C3}" dt="2021-03-29T17:00:04.708" v="184" actId="14100"/>
        <pc:sldMkLst>
          <pc:docMk/>
          <pc:sldMk cId="3260052280" sldId="345"/>
        </pc:sldMkLst>
        <pc:spChg chg="mod">
          <ac:chgData name="Εμμανουηλ Στουμπος" userId="S::edem076@ntua.gr::fdabc829-5450-4772-8451-da6a413a1ad4" providerId="AD" clId="Web-{0AA2154A-58D0-7B6C-9E5E-F698634B18C3}" dt="2021-03-29T16:57:12.376" v="156" actId="20577"/>
          <ac:spMkLst>
            <pc:docMk/>
            <pc:sldMk cId="3260052280" sldId="345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0AA2154A-58D0-7B6C-9E5E-F698634B18C3}" dt="2021-03-29T17:00:04.708" v="184" actId="14100"/>
          <ac:picMkLst>
            <pc:docMk/>
            <pc:sldMk cId="3260052280" sldId="345"/>
            <ac:picMk id="3" creationId="{CD93B6F2-AD33-4DAB-A09F-5F20A11B5ED9}"/>
          </ac:picMkLst>
        </pc:picChg>
        <pc:picChg chg="add mod">
          <ac:chgData name="Εμμανουηλ Στουμπος" userId="S::edem076@ntua.gr::fdabc829-5450-4772-8451-da6a413a1ad4" providerId="AD" clId="Web-{0AA2154A-58D0-7B6C-9E5E-F698634B18C3}" dt="2021-03-29T16:59:46.942" v="182" actId="1076"/>
          <ac:picMkLst>
            <pc:docMk/>
            <pc:sldMk cId="3260052280" sldId="345"/>
            <ac:picMk id="4" creationId="{33C6034B-5AA4-4D35-BCC8-313E3C3439D1}"/>
          </ac:picMkLst>
        </pc:picChg>
        <pc:picChg chg="del">
          <ac:chgData name="Εμμανουηλ Στουμπος" userId="S::edem076@ntua.gr::fdabc829-5450-4772-8451-da6a413a1ad4" providerId="AD" clId="Web-{0AA2154A-58D0-7B6C-9E5E-F698634B18C3}" dt="2021-03-29T16:18:28.687" v="52"/>
          <ac:picMkLst>
            <pc:docMk/>
            <pc:sldMk cId="3260052280" sldId="345"/>
            <ac:picMk id="4" creationId="{F579713A-23AA-4D02-AD96-461AE4BC757B}"/>
          </ac:picMkLst>
        </pc:picChg>
      </pc:sldChg>
      <pc:sldChg chg="del">
        <pc:chgData name="Εμμανουηλ Στουμπος" userId="S::edem076@ntua.gr::fdabc829-5450-4772-8451-da6a413a1ad4" providerId="AD" clId="Web-{0AA2154A-58D0-7B6C-9E5E-F698634B18C3}" dt="2021-03-29T16:53:35.637" v="148"/>
        <pc:sldMkLst>
          <pc:docMk/>
          <pc:sldMk cId="430318301" sldId="346"/>
        </pc:sldMkLst>
      </pc:sldChg>
      <pc:sldChg chg="mod modShow">
        <pc:chgData name="Εμμανουηλ Στουμπος" userId="S::edem076@ntua.gr::fdabc829-5450-4772-8451-da6a413a1ad4" providerId="AD" clId="Web-{0AA2154A-58D0-7B6C-9E5E-F698634B18C3}" dt="2021-03-29T16:53:42.371" v="149"/>
        <pc:sldMkLst>
          <pc:docMk/>
          <pc:sldMk cId="3370277072" sldId="347"/>
        </pc:sldMkLst>
      </pc:sldChg>
      <pc:sldChg chg="addSp delSp modSp ord">
        <pc:chgData name="Εμμανουηλ Στουμπος" userId="S::edem076@ntua.gr::fdabc829-5450-4772-8451-da6a413a1ad4" providerId="AD" clId="Web-{0AA2154A-58D0-7B6C-9E5E-F698634B18C3}" dt="2021-03-29T16:59:29.848" v="180" actId="1076"/>
        <pc:sldMkLst>
          <pc:docMk/>
          <pc:sldMk cId="1812332220" sldId="348"/>
        </pc:sldMkLst>
        <pc:spChg chg="mod">
          <ac:chgData name="Εμμανουηλ Στουμπος" userId="S::edem076@ntua.gr::fdabc829-5450-4772-8451-da6a413a1ad4" providerId="AD" clId="Web-{0AA2154A-58D0-7B6C-9E5E-F698634B18C3}" dt="2021-03-29T16:57:36.048" v="161" actId="20577"/>
          <ac:spMkLst>
            <pc:docMk/>
            <pc:sldMk cId="1812332220" sldId="348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0AA2154A-58D0-7B6C-9E5E-F698634B18C3}" dt="2021-03-29T16:59:25.348" v="178" actId="14100"/>
          <ac:picMkLst>
            <pc:docMk/>
            <pc:sldMk cId="1812332220" sldId="348"/>
            <ac:picMk id="3" creationId="{EBE6626D-5ABD-4A10-8FD4-295FC391F61B}"/>
          </ac:picMkLst>
        </pc:picChg>
        <pc:picChg chg="del">
          <ac:chgData name="Εμμανουηλ Στουμπος" userId="S::edem076@ntua.gr::fdabc829-5450-4772-8451-da6a413a1ad4" providerId="AD" clId="Web-{0AA2154A-58D0-7B6C-9E5E-F698634B18C3}" dt="2021-03-29T16:57:39.689" v="162"/>
          <ac:picMkLst>
            <pc:docMk/>
            <pc:sldMk cId="1812332220" sldId="348"/>
            <ac:picMk id="4" creationId="{870D3F58-618F-4E14-9FF2-8CF5149DE281}"/>
          </ac:picMkLst>
        </pc:picChg>
        <pc:picChg chg="add mod">
          <ac:chgData name="Εμμανουηλ Στουμπος" userId="S::edem076@ntua.gr::fdabc829-5450-4772-8451-da6a413a1ad4" providerId="AD" clId="Web-{0AA2154A-58D0-7B6C-9E5E-F698634B18C3}" dt="2021-03-29T16:59:29.848" v="180" actId="1076"/>
          <ac:picMkLst>
            <pc:docMk/>
            <pc:sldMk cId="1812332220" sldId="348"/>
            <ac:picMk id="5" creationId="{92BC6551-69BB-4C15-A736-6291F8A1F415}"/>
          </ac:picMkLst>
        </pc:picChg>
      </pc:sldChg>
      <pc:sldChg chg="del">
        <pc:chgData name="Εμμανουηλ Στουμπος" userId="S::edem076@ntua.gr::fdabc829-5450-4772-8451-da6a413a1ad4" providerId="AD" clId="Web-{0AA2154A-58D0-7B6C-9E5E-F698634B18C3}" dt="2021-03-29T17:00:24.880" v="185"/>
        <pc:sldMkLst>
          <pc:docMk/>
          <pc:sldMk cId="2288121257" sldId="349"/>
        </pc:sldMkLst>
      </pc:sldChg>
      <pc:sldChg chg="mod modShow">
        <pc:chgData name="Εμμανουηλ Στουμπος" userId="S::edem076@ntua.gr::fdabc829-5450-4772-8451-da6a413a1ad4" providerId="AD" clId="Web-{0AA2154A-58D0-7B6C-9E5E-F698634B18C3}" dt="2021-03-29T17:00:31.771" v="186"/>
        <pc:sldMkLst>
          <pc:docMk/>
          <pc:sldMk cId="3969396004" sldId="350"/>
        </pc:sldMkLst>
      </pc:sldChg>
      <pc:sldChg chg="del">
        <pc:chgData name="Εμμανουηλ Στουμπος" userId="S::edem076@ntua.gr::fdabc829-5450-4772-8451-da6a413a1ad4" providerId="AD" clId="Web-{0AA2154A-58D0-7B6C-9E5E-F698634B18C3}" dt="2021-03-29T17:00:38.771" v="187"/>
        <pc:sldMkLst>
          <pc:docMk/>
          <pc:sldMk cId="2950759150" sldId="351"/>
        </pc:sldMkLst>
      </pc:sldChg>
      <pc:sldChg chg="modSp ord">
        <pc:chgData name="Εμμανουηλ Στουμπος" userId="S::edem076@ntua.gr::fdabc829-5450-4772-8451-da6a413a1ad4" providerId="AD" clId="Web-{0AA2154A-58D0-7B6C-9E5E-F698634B18C3}" dt="2021-03-29T17:19:42.188" v="436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0AA2154A-58D0-7B6C-9E5E-F698634B18C3}" dt="2021-03-29T17:06:27.233" v="230" actId="20577"/>
          <ac:spMkLst>
            <pc:docMk/>
            <pc:sldMk cId="913596200" sldId="35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AA2154A-58D0-7B6C-9E5E-F698634B18C3}" dt="2021-03-29T17:19:42.188" v="436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0AA2154A-58D0-7B6C-9E5E-F698634B18C3}" dt="2021-03-29T16:00:58.736" v="14" actId="1076"/>
        <pc:sldMkLst>
          <pc:docMk/>
          <pc:sldMk cId="2397398371" sldId="372"/>
        </pc:sldMkLst>
        <pc:spChg chg="mod">
          <ac:chgData name="Εμμανουηλ Στουμπος" userId="S::edem076@ntua.gr::fdabc829-5450-4772-8451-da6a413a1ad4" providerId="AD" clId="Web-{0AA2154A-58D0-7B6C-9E5E-F698634B18C3}" dt="2021-03-29T16:00:58.736" v="14" actId="1076"/>
          <ac:spMkLst>
            <pc:docMk/>
            <pc:sldMk cId="2397398371" sldId="372"/>
            <ac:spMk id="747" creationId="{4BA02E39-6553-4A16-921D-A0710933D525}"/>
          </ac:spMkLst>
        </pc:spChg>
      </pc:sldChg>
      <pc:sldChg chg="modSp">
        <pc:chgData name="Εμμανουηλ Στουμπος" userId="S::edem076@ntua.gr::fdabc829-5450-4772-8451-da6a413a1ad4" providerId="AD" clId="Web-{0AA2154A-58D0-7B6C-9E5E-F698634B18C3}" dt="2021-03-29T16:01:54.332" v="15" actId="14100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0AA2154A-58D0-7B6C-9E5E-F698634B18C3}" dt="2021-03-29T16:01:54.332" v="15" actId="14100"/>
          <ac:spMkLst>
            <pc:docMk/>
            <pc:sldMk cId="2632242569" sldId="373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1CDCC6D4-2BC6-7879-6F09-C67E1C579A80}"/>
    <pc:docChg chg="addSld modSld sldOrd">
      <pc:chgData name="Εμμανουηλ Στουμπος" userId="S::edem076@ntua.gr::fdabc829-5450-4772-8451-da6a413a1ad4" providerId="AD" clId="Web-{1CDCC6D4-2BC6-7879-6F09-C67E1C579A80}" dt="2021-03-19T15:02:36.810" v="881" actId="1076"/>
      <pc:docMkLst>
        <pc:docMk/>
      </pc:docMkLst>
      <pc:sldChg chg="ord">
        <pc:chgData name="Εμμανουηλ Στουμπος" userId="S::edem076@ntua.gr::fdabc829-5450-4772-8451-da6a413a1ad4" providerId="AD" clId="Web-{1CDCC6D4-2BC6-7879-6F09-C67E1C579A80}" dt="2021-03-19T14:48:29.313" v="750"/>
        <pc:sldMkLst>
          <pc:docMk/>
          <pc:sldMk cId="1382229811" sldId="317"/>
        </pc:sldMkLst>
      </pc:sldChg>
      <pc:sldChg chg="ord">
        <pc:chgData name="Εμμανουηλ Στουμπος" userId="S::edem076@ntua.gr::fdabc829-5450-4772-8451-da6a413a1ad4" providerId="AD" clId="Web-{1CDCC6D4-2BC6-7879-6F09-C67E1C579A80}" dt="2021-03-19T14:48:31.048" v="751"/>
        <pc:sldMkLst>
          <pc:docMk/>
          <pc:sldMk cId="4133791172" sldId="318"/>
        </pc:sldMkLst>
      </pc:sldChg>
      <pc:sldChg chg="modSp">
        <pc:chgData name="Εμμανουηλ Στουμπος" userId="S::edem076@ntua.gr::fdabc829-5450-4772-8451-da6a413a1ad4" providerId="AD" clId="Web-{1CDCC6D4-2BC6-7879-6F09-C67E1C579A80}" dt="2021-03-19T14:50:27.507" v="765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1CDCC6D4-2BC6-7879-6F09-C67E1C579A80}" dt="2021-03-19T14:50:27.507" v="765" actId="20577"/>
          <ac:spMkLst>
            <pc:docMk/>
            <pc:sldMk cId="2818934284" sldId="31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1CDCC6D4-2BC6-7879-6F09-C67E1C579A80}" dt="2021-03-19T14:19:52.023" v="394" actId="20577"/>
        <pc:sldMkLst>
          <pc:docMk/>
          <pc:sldMk cId="364719160" sldId="320"/>
        </pc:sldMkLst>
        <pc:spChg chg="mod">
          <ac:chgData name="Εμμανουηλ Στουμπος" userId="S::edem076@ntua.gr::fdabc829-5450-4772-8451-da6a413a1ad4" providerId="AD" clId="Web-{1CDCC6D4-2BC6-7879-6F09-C67E1C579A80}" dt="2021-03-19T14:19:52.023" v="394" actId="20577"/>
          <ac:spMkLst>
            <pc:docMk/>
            <pc:sldMk cId="364719160" sldId="320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1CDCC6D4-2BC6-7879-6F09-C67E1C579A80}" dt="2021-03-19T15:02:26.465" v="880" actId="1076"/>
        <pc:sldMkLst>
          <pc:docMk/>
          <pc:sldMk cId="819429971" sldId="321"/>
        </pc:sldMkLst>
        <pc:spChg chg="mod">
          <ac:chgData name="Εμμανουηλ Στουμπος" userId="S::edem076@ntua.gr::fdabc829-5450-4772-8451-da6a413a1ad4" providerId="AD" clId="Web-{1CDCC6D4-2BC6-7879-6F09-C67E1C579A80}" dt="2021-03-19T13:57:16.002" v="213" actId="20577"/>
          <ac:spMkLst>
            <pc:docMk/>
            <pc:sldMk cId="819429971" sldId="32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3:52:11.096" v="170" actId="20577"/>
          <ac:spMkLst>
            <pc:docMk/>
            <pc:sldMk cId="819429971" sldId="321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1CDCC6D4-2BC6-7879-6F09-C67E1C579A80}" dt="2021-03-19T13:54:09.555" v="185"/>
          <ac:picMkLst>
            <pc:docMk/>
            <pc:sldMk cId="819429971" sldId="321"/>
            <ac:picMk id="4" creationId="{975F2C0A-9AC5-49BF-A015-C750F67C310D}"/>
          </ac:picMkLst>
        </pc:picChg>
        <pc:picChg chg="add del mod">
          <ac:chgData name="Εμμανουηλ Στουμπος" userId="S::edem076@ntua.gr::fdabc829-5450-4772-8451-da6a413a1ad4" providerId="AD" clId="Web-{1CDCC6D4-2BC6-7879-6F09-C67E1C579A80}" dt="2021-03-19T14:05:14.917" v="238"/>
          <ac:picMkLst>
            <pc:docMk/>
            <pc:sldMk cId="819429971" sldId="321"/>
            <ac:picMk id="5" creationId="{964D08E9-AEC7-4F8F-8C74-DC602D683D4D}"/>
          </ac:picMkLst>
        </pc:picChg>
        <pc:picChg chg="add del mod">
          <ac:chgData name="Εμμανουηλ Στουμπος" userId="S::edem076@ntua.gr::fdabc829-5450-4772-8451-da6a413a1ad4" providerId="AD" clId="Web-{1CDCC6D4-2BC6-7879-6F09-C67E1C579A80}" dt="2021-03-19T14:05:13.963" v="237"/>
          <ac:picMkLst>
            <pc:docMk/>
            <pc:sldMk cId="819429971" sldId="321"/>
            <ac:picMk id="6" creationId="{B7207BAE-E7C6-425B-8683-81A077F7A38D}"/>
          </ac:picMkLst>
        </pc:picChg>
        <pc:picChg chg="add mod">
          <ac:chgData name="Εμμανουηλ Στουμπος" userId="S::edem076@ntua.gr::fdabc829-5450-4772-8451-da6a413a1ad4" providerId="AD" clId="Web-{1CDCC6D4-2BC6-7879-6F09-C67E1C579A80}" dt="2021-03-19T14:06:04.325" v="258" actId="1076"/>
          <ac:picMkLst>
            <pc:docMk/>
            <pc:sldMk cId="819429971" sldId="321"/>
            <ac:picMk id="7" creationId="{84DD8E70-7766-4B54-8D08-8941913DC0BC}"/>
          </ac:picMkLst>
        </pc:picChg>
        <pc:picChg chg="add mod">
          <ac:chgData name="Εμμανουηλ Στουμπος" userId="S::edem076@ntua.gr::fdabc829-5450-4772-8451-da6a413a1ad4" providerId="AD" clId="Web-{1CDCC6D4-2BC6-7879-6F09-C67E1C579A80}" dt="2021-03-19T15:02:26.465" v="880" actId="1076"/>
          <ac:picMkLst>
            <pc:docMk/>
            <pc:sldMk cId="819429971" sldId="321"/>
            <ac:picMk id="8" creationId="{28B7F52B-62D9-42BD-8D50-FED77B66D12F}"/>
          </ac:picMkLst>
        </pc:picChg>
      </pc:sldChg>
      <pc:sldChg chg="addSp delSp modSp add replId">
        <pc:chgData name="Εμμανουηλ Στουμπος" userId="S::edem076@ntua.gr::fdabc829-5450-4772-8451-da6a413a1ad4" providerId="AD" clId="Web-{1CDCC6D4-2BC6-7879-6F09-C67E1C579A80}" dt="2021-03-19T15:02:36.810" v="881" actId="1076"/>
        <pc:sldMkLst>
          <pc:docMk/>
          <pc:sldMk cId="964522844" sldId="322"/>
        </pc:sldMkLst>
        <pc:spChg chg="mod">
          <ac:chgData name="Εμμανουηλ Στουμπος" userId="S::edem076@ntua.gr::fdabc829-5450-4772-8451-da6a413a1ad4" providerId="AD" clId="Web-{1CDCC6D4-2BC6-7879-6F09-C67E1C579A80}" dt="2021-03-19T13:57:24.955" v="216" actId="20577"/>
          <ac:spMkLst>
            <pc:docMk/>
            <pc:sldMk cId="964522844" sldId="32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07:50.096" v="276" actId="14100"/>
          <ac:spMkLst>
            <pc:docMk/>
            <pc:sldMk cId="964522844" sldId="322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1CDCC6D4-2BC6-7879-6F09-C67E1C579A80}" dt="2021-03-19T14:06:20.482" v="261"/>
          <ac:picMkLst>
            <pc:docMk/>
            <pc:sldMk cId="964522844" sldId="322"/>
            <ac:picMk id="4" creationId="{3EB855F8-7614-48A5-9F02-F9AD52BA9368}"/>
          </ac:picMkLst>
        </pc:picChg>
        <pc:picChg chg="del">
          <ac:chgData name="Εμμανουηλ Στουμπος" userId="S::edem076@ntua.gr::fdabc829-5450-4772-8451-da6a413a1ad4" providerId="AD" clId="Web-{1CDCC6D4-2BC6-7879-6F09-C67E1C579A80}" dt="2021-03-19T13:57:27.705" v="218"/>
          <ac:picMkLst>
            <pc:docMk/>
            <pc:sldMk cId="964522844" sldId="322"/>
            <ac:picMk id="5" creationId="{964D08E9-AEC7-4F8F-8C74-DC602D683D4D}"/>
          </ac:picMkLst>
        </pc:picChg>
        <pc:picChg chg="del">
          <ac:chgData name="Εμμανουηλ Στουμπος" userId="S::edem076@ntua.gr::fdabc829-5450-4772-8451-da6a413a1ad4" providerId="AD" clId="Web-{1CDCC6D4-2BC6-7879-6F09-C67E1C579A80}" dt="2021-03-19T13:57:26.237" v="217"/>
          <ac:picMkLst>
            <pc:docMk/>
            <pc:sldMk cId="964522844" sldId="322"/>
            <ac:picMk id="6" creationId="{B7207BAE-E7C6-425B-8683-81A077F7A38D}"/>
          </ac:picMkLst>
        </pc:picChg>
        <pc:picChg chg="add mod">
          <ac:chgData name="Εμμανουηλ Στουμπος" userId="S::edem076@ntua.gr::fdabc829-5450-4772-8451-da6a413a1ad4" providerId="AD" clId="Web-{1CDCC6D4-2BC6-7879-6F09-C67E1C579A80}" dt="2021-03-19T15:02:36.810" v="881" actId="1076"/>
          <ac:picMkLst>
            <pc:docMk/>
            <pc:sldMk cId="964522844" sldId="322"/>
            <ac:picMk id="7" creationId="{3064D0B2-3E73-4401-BDD3-CC5AE9BB9954}"/>
          </ac:picMkLst>
        </pc:picChg>
      </pc:sldChg>
      <pc:sldChg chg="modSp add ord replId">
        <pc:chgData name="Εμμανουηλ Στουμπος" userId="S::edem076@ntua.gr::fdabc829-5450-4772-8451-da6a413a1ad4" providerId="AD" clId="Web-{1CDCC6D4-2BC6-7879-6F09-C67E1C579A80}" dt="2021-03-19T14:50:17.506" v="762"/>
        <pc:sldMkLst>
          <pc:docMk/>
          <pc:sldMk cId="2765254530" sldId="323"/>
        </pc:sldMkLst>
        <pc:spChg chg="mod">
          <ac:chgData name="Εμμανουηλ Στουμπος" userId="S::edem076@ntua.gr::fdabc829-5450-4772-8451-da6a413a1ad4" providerId="AD" clId="Web-{1CDCC6D4-2BC6-7879-6F09-C67E1C579A80}" dt="2021-03-19T14:08:37.583" v="280" actId="20577"/>
          <ac:spMkLst>
            <pc:docMk/>
            <pc:sldMk cId="2765254530" sldId="32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18:11.815" v="377" actId="20577"/>
          <ac:spMkLst>
            <pc:docMk/>
            <pc:sldMk cId="2765254530" sldId="323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1CDCC6D4-2BC6-7879-6F09-C67E1C579A80}" dt="2021-03-19T14:19:17.662" v="388" actId="20577"/>
        <pc:sldMkLst>
          <pc:docMk/>
          <pc:sldMk cId="563165756" sldId="324"/>
        </pc:sldMkLst>
        <pc:spChg chg="mod">
          <ac:chgData name="Εμμανουηλ Στουμπος" userId="S::edem076@ntua.gr::fdabc829-5450-4772-8451-da6a413a1ad4" providerId="AD" clId="Web-{1CDCC6D4-2BC6-7879-6F09-C67E1C579A80}" dt="2021-03-19T14:19:12.693" v="384" actId="20577"/>
          <ac:spMkLst>
            <pc:docMk/>
            <pc:sldMk cId="563165756" sldId="32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19:17.662" v="388" actId="20577"/>
          <ac:spMkLst>
            <pc:docMk/>
            <pc:sldMk cId="563165756" sldId="324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1CDCC6D4-2BC6-7879-6F09-C67E1C579A80}" dt="2021-03-19T14:55:54.680" v="801" actId="20577"/>
        <pc:sldMkLst>
          <pc:docMk/>
          <pc:sldMk cId="3550765754" sldId="325"/>
        </pc:sldMkLst>
        <pc:spChg chg="mod">
          <ac:chgData name="Εμμανουηλ Στουμπος" userId="S::edem076@ntua.gr::fdabc829-5450-4772-8451-da6a413a1ad4" providerId="AD" clId="Web-{1CDCC6D4-2BC6-7879-6F09-C67E1C579A80}" dt="2021-03-19T14:28:15.564" v="590" actId="20577"/>
          <ac:spMkLst>
            <pc:docMk/>
            <pc:sldMk cId="3550765754" sldId="32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55:54.680" v="801" actId="20577"/>
          <ac:spMkLst>
            <pc:docMk/>
            <pc:sldMk cId="3550765754" sldId="325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1CDCC6D4-2BC6-7879-6F09-C67E1C579A80}" dt="2021-03-19T14:49:33.926" v="761" actId="20577"/>
        <pc:sldMkLst>
          <pc:docMk/>
          <pc:sldMk cId="3656474663" sldId="326"/>
        </pc:sldMkLst>
        <pc:spChg chg="mod">
          <ac:chgData name="Εμμανουηλ Στουμπος" userId="S::edem076@ntua.gr::fdabc829-5450-4772-8451-da6a413a1ad4" providerId="AD" clId="Web-{1CDCC6D4-2BC6-7879-6F09-C67E1C579A80}" dt="2021-03-19T14:49:23.035" v="756" actId="20577"/>
          <ac:spMkLst>
            <pc:docMk/>
            <pc:sldMk cId="3656474663" sldId="32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49:33.926" v="761" actId="20577"/>
          <ac:spMkLst>
            <pc:docMk/>
            <pc:sldMk cId="3656474663" sldId="326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1CDCC6D4-2BC6-7879-6F09-C67E1C579A80}" dt="2021-03-19T14:56:43.401" v="820" actId="20577"/>
        <pc:sldMkLst>
          <pc:docMk/>
          <pc:sldMk cId="2161041898" sldId="327"/>
        </pc:sldMkLst>
        <pc:spChg chg="mod">
          <ac:chgData name="Εμμανουηλ Στουμπος" userId="S::edem076@ntua.gr::fdabc829-5450-4772-8451-da6a413a1ad4" providerId="AD" clId="Web-{1CDCC6D4-2BC6-7879-6F09-C67E1C579A80}" dt="2021-03-19T14:50:53.883" v="767" actId="20577"/>
          <ac:spMkLst>
            <pc:docMk/>
            <pc:sldMk cId="2161041898" sldId="32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56:43.401" v="820" actId="20577"/>
          <ac:spMkLst>
            <pc:docMk/>
            <pc:sldMk cId="2161041898" sldId="327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1CDCC6D4-2BC6-7879-6F09-C67E1C579A80}" dt="2021-03-19T14:51:31.979" v="781" actId="20577"/>
        <pc:sldMkLst>
          <pc:docMk/>
          <pc:sldMk cId="2539978762" sldId="328"/>
        </pc:sldMkLst>
        <pc:spChg chg="mod">
          <ac:chgData name="Εμμανουηλ Στουμπος" userId="S::edem076@ntua.gr::fdabc829-5450-4772-8451-da6a413a1ad4" providerId="AD" clId="Web-{1CDCC6D4-2BC6-7879-6F09-C67E1C579A80}" dt="2021-03-19T14:51:31.979" v="781" actId="20577"/>
          <ac:spMkLst>
            <pc:docMk/>
            <pc:sldMk cId="2539978762" sldId="32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51:20.666" v="777" actId="20577"/>
          <ac:spMkLst>
            <pc:docMk/>
            <pc:sldMk cId="2539978762" sldId="328"/>
            <ac:spMk id="3" creationId="{F9332412-FF86-4223-9DC7-472338CF784C}"/>
          </ac:spMkLst>
        </pc:spChg>
      </pc:sldChg>
      <pc:sldChg chg="addSp modSp add replId">
        <pc:chgData name="Εμμανουηλ Στουμπος" userId="S::edem076@ntua.gr::fdabc829-5450-4772-8451-da6a413a1ad4" providerId="AD" clId="Web-{1CDCC6D4-2BC6-7879-6F09-C67E1C579A80}" dt="2021-03-19T14:59:50.504" v="858" actId="1076"/>
        <pc:sldMkLst>
          <pc:docMk/>
          <pc:sldMk cId="3380576981" sldId="329"/>
        </pc:sldMkLst>
        <pc:spChg chg="mod">
          <ac:chgData name="Εμμανουηλ Στουμπος" userId="S::edem076@ntua.gr::fdabc829-5450-4772-8451-da6a413a1ad4" providerId="AD" clId="Web-{1CDCC6D4-2BC6-7879-6F09-C67E1C579A80}" dt="2021-03-19T14:59:18.347" v="845" actId="20577"/>
          <ac:spMkLst>
            <pc:docMk/>
            <pc:sldMk cId="3380576981" sldId="32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1CDCC6D4-2BC6-7879-6F09-C67E1C579A80}" dt="2021-03-19T14:59:27.753" v="851" actId="20577"/>
          <ac:spMkLst>
            <pc:docMk/>
            <pc:sldMk cId="3380576981" sldId="329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1CDCC6D4-2BC6-7879-6F09-C67E1C579A80}" dt="2021-03-19T14:59:50.504" v="858" actId="1076"/>
          <ac:picMkLst>
            <pc:docMk/>
            <pc:sldMk cId="3380576981" sldId="329"/>
            <ac:picMk id="4" creationId="{996D8E78-3896-40E9-9432-7BBF932EFDDA}"/>
          </ac:picMkLst>
        </pc:picChg>
      </pc:sldChg>
      <pc:sldChg chg="addSp delSp modSp add replId">
        <pc:chgData name="Εμμανουηλ Στουμπος" userId="S::edem076@ntua.gr::fdabc829-5450-4772-8451-da6a413a1ad4" providerId="AD" clId="Web-{1CDCC6D4-2BC6-7879-6F09-C67E1C579A80}" dt="2021-03-19T15:01:49.901" v="879" actId="1076"/>
        <pc:sldMkLst>
          <pc:docMk/>
          <pc:sldMk cId="948085747" sldId="330"/>
        </pc:sldMkLst>
        <pc:spChg chg="mod">
          <ac:chgData name="Εμμανουηλ Στουμπος" userId="S::edem076@ntua.gr::fdabc829-5450-4772-8451-da6a413a1ad4" providerId="AD" clId="Web-{1CDCC6D4-2BC6-7879-6F09-C67E1C579A80}" dt="2021-03-19T15:00:11.380" v="865" actId="20577"/>
          <ac:spMkLst>
            <pc:docMk/>
            <pc:sldMk cId="948085747" sldId="330"/>
            <ac:spMk id="2" creationId="{62BEB628-7A7B-44B1-A6FE-307D50A343CF}"/>
          </ac:spMkLst>
        </pc:spChg>
        <pc:picChg chg="del">
          <ac:chgData name="Εμμανουηλ Στουμπος" userId="S::edem076@ntua.gr::fdabc829-5450-4772-8451-da6a413a1ad4" providerId="AD" clId="Web-{1CDCC6D4-2BC6-7879-6F09-C67E1C579A80}" dt="2021-03-19T15:00:06.849" v="860"/>
          <ac:picMkLst>
            <pc:docMk/>
            <pc:sldMk cId="948085747" sldId="330"/>
            <ac:picMk id="4" creationId="{996D8E78-3896-40E9-9432-7BBF932EFDDA}"/>
          </ac:picMkLst>
        </pc:picChg>
        <pc:picChg chg="add mod">
          <ac:chgData name="Εμμανουηλ Στουμπος" userId="S::edem076@ntua.gr::fdabc829-5450-4772-8451-da6a413a1ad4" providerId="AD" clId="Web-{1CDCC6D4-2BC6-7879-6F09-C67E1C579A80}" dt="2021-03-19T15:01:49.901" v="879" actId="1076"/>
          <ac:picMkLst>
            <pc:docMk/>
            <pc:sldMk cId="948085747" sldId="330"/>
            <ac:picMk id="5" creationId="{B261BD39-1B2F-4E05-B0B7-11CE5C6A9B6D}"/>
          </ac:picMkLst>
        </pc:picChg>
      </pc:sldChg>
    </pc:docChg>
  </pc:docChgLst>
  <pc:docChgLst>
    <pc:chgData name="Εμμανουηλ Στουμπος" userId="S::edem076@ntua.gr::fdabc829-5450-4772-8451-da6a413a1ad4" providerId="AD" clId="Web-{4E00BA9F-F09A-2000-B5EE-FC7B309F2E23}"/>
    <pc:docChg chg="modSld">
      <pc:chgData name="Εμμανουηλ Στουμπος" userId="S::edem076@ntua.gr::fdabc829-5450-4772-8451-da6a413a1ad4" providerId="AD" clId="Web-{4E00BA9F-F09A-2000-B5EE-FC7B309F2E23}" dt="2021-04-01T14:49:39.594" v="160" actId="20577"/>
      <pc:docMkLst>
        <pc:docMk/>
      </pc:docMkLst>
      <pc:sldChg chg="modSp">
        <pc:chgData name="Εμμανουηλ Στουμπος" userId="S::edem076@ntua.gr::fdabc829-5450-4772-8451-da6a413a1ad4" providerId="AD" clId="Web-{4E00BA9F-F09A-2000-B5EE-FC7B309F2E23}" dt="2021-04-01T14:34:24.656" v="22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4E00BA9F-F09A-2000-B5EE-FC7B309F2E23}" dt="2021-04-01T14:34:24.656" v="22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40:54.100" v="124" actId="1076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4E00BA9F-F09A-2000-B5EE-FC7B309F2E23}" dt="2021-04-01T14:40:35.428" v="122" actId="14100"/>
          <ac:spMkLst>
            <pc:docMk/>
            <pc:sldMk cId="481553713" sldId="287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4E00BA9F-F09A-2000-B5EE-FC7B309F2E23}" dt="2021-04-01T14:40:54.100" v="124" actId="1076"/>
          <ac:spMkLst>
            <pc:docMk/>
            <pc:sldMk cId="481553713" sldId="287"/>
            <ac:spMk id="4" creationId="{72A3E175-4C8B-4232-851F-2757466A68DC}"/>
          </ac:spMkLst>
        </pc:spChg>
        <pc:picChg chg="mod">
          <ac:chgData name="Εμμανουηλ Στουμπος" userId="S::edem076@ntua.gr::fdabc829-5450-4772-8451-da6a413a1ad4" providerId="AD" clId="Web-{4E00BA9F-F09A-2000-B5EE-FC7B309F2E23}" dt="2021-04-01T14:40:50.381" v="123" actId="1076"/>
          <ac:picMkLst>
            <pc:docMk/>
            <pc:sldMk cId="481553713" sldId="287"/>
            <ac:picMk id="5" creationId="{D2B6BA2D-F416-4BED-BEEE-DC77C3666F20}"/>
          </ac:picMkLst>
        </pc:picChg>
      </pc:sldChg>
      <pc:sldChg chg="modSp">
        <pc:chgData name="Εμμανουηλ Στουμπος" userId="S::edem076@ntua.gr::fdabc829-5450-4772-8451-da6a413a1ad4" providerId="AD" clId="Web-{4E00BA9F-F09A-2000-B5EE-FC7B309F2E23}" dt="2021-04-01T14:42:59.134" v="140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4E00BA9F-F09A-2000-B5EE-FC7B309F2E23}" dt="2021-04-01T14:42:59.134" v="140" actId="20577"/>
          <ac:spMkLst>
            <pc:docMk/>
            <pc:sldMk cId="961153990" sldId="30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44:07.213" v="145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4E00BA9F-F09A-2000-B5EE-FC7B309F2E23}" dt="2021-04-01T14:44:07.213" v="145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32:53.904" v="17" actId="1076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4E00BA9F-F09A-2000-B5EE-FC7B309F2E23}" dt="2021-04-01T14:32:53.904" v="17" actId="1076"/>
          <ac:spMkLst>
            <pc:docMk/>
            <pc:sldMk cId="1148373775" sldId="368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38:02.269" v="71" actId="20577"/>
        <pc:sldMkLst>
          <pc:docMk/>
          <pc:sldMk cId="1738217000" sldId="370"/>
        </pc:sldMkLst>
        <pc:graphicFrameChg chg="modGraphic">
          <ac:chgData name="Εμμανουηλ Στουμπος" userId="S::edem076@ntua.gr::fdabc829-5450-4772-8451-da6a413a1ad4" providerId="AD" clId="Web-{4E00BA9F-F09A-2000-B5EE-FC7B309F2E23}" dt="2021-04-01T14:38:02.269" v="71" actId="20577"/>
          <ac:graphicFrameMkLst>
            <pc:docMk/>
            <pc:sldMk cId="1738217000" sldId="370"/>
            <ac:graphicFrameMk id="21" creationId="{EA5C3EC4-B756-4A13-82CD-BF655077B3A0}"/>
          </ac:graphicFrameMkLst>
        </pc:graphicFrameChg>
      </pc:sldChg>
      <pc:sldChg chg="modSp">
        <pc:chgData name="Εμμανουηλ Στουμπος" userId="S::edem076@ntua.gr::fdabc829-5450-4772-8451-da6a413a1ad4" providerId="AD" clId="Web-{4E00BA9F-F09A-2000-B5EE-FC7B309F2E23}" dt="2021-04-01T14:42:26.711" v="133" actId="20577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4E00BA9F-F09A-2000-B5EE-FC7B309F2E23}" dt="2021-04-01T14:42:26.711" v="133" actId="20577"/>
          <ac:spMkLst>
            <pc:docMk/>
            <pc:sldMk cId="2632242569" sldId="37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46:25.200" v="153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4E00BA9F-F09A-2000-B5EE-FC7B309F2E23}" dt="2021-04-01T14:46:25.200" v="153" actId="20577"/>
          <ac:spMkLst>
            <pc:docMk/>
            <pc:sldMk cId="2107740750" sldId="37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E00BA9F-F09A-2000-B5EE-FC7B309F2E23}" dt="2021-04-01T14:49:39.594" v="160" actId="20577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4E00BA9F-F09A-2000-B5EE-FC7B309F2E23}" dt="2021-04-01T14:49:39.594" v="160" actId="20577"/>
          <ac:spMkLst>
            <pc:docMk/>
            <pc:sldMk cId="3984354250" sldId="375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4E00BA9F-F09A-2000-B5EE-FC7B309F2E23}" dt="2021-04-01T14:49:05.969" v="154" actId="1076"/>
          <ac:spMkLst>
            <pc:docMk/>
            <pc:sldMk cId="3984354250" sldId="375"/>
            <ac:spMk id="4" creationId="{E6050E0B-B36E-475D-A367-9499E758B2DC}"/>
          </ac:spMkLst>
        </pc:spChg>
      </pc:sldChg>
    </pc:docChg>
  </pc:docChgLst>
  <pc:docChgLst>
    <pc:chgData name="Εμμανουηλ Στουμπος" userId="S::edem076@ntua.gr::fdabc829-5450-4772-8451-da6a413a1ad4" providerId="AD" clId="Web-{25E1A084-5D26-77FE-6F9C-D5AA90D6AF3F}"/>
    <pc:docChg chg="addSld modSld">
      <pc:chgData name="Εμμανουηλ Στουμπος" userId="S::edem076@ntua.gr::fdabc829-5450-4772-8451-da6a413a1ad4" providerId="AD" clId="Web-{25E1A084-5D26-77FE-6F9C-D5AA90D6AF3F}" dt="2021-03-15T15:50:27.476" v="23" actId="20577"/>
      <pc:docMkLst>
        <pc:docMk/>
      </pc:docMkLst>
      <pc:sldChg chg="modSp">
        <pc:chgData name="Εμμανουηλ Στουμπος" userId="S::edem076@ntua.gr::fdabc829-5450-4772-8451-da6a413a1ad4" providerId="AD" clId="Web-{25E1A084-5D26-77FE-6F9C-D5AA90D6AF3F}" dt="2021-03-15T15:50:27.476" v="23" actId="20577"/>
        <pc:sldMkLst>
          <pc:docMk/>
          <pc:sldMk cId="3925935904" sldId="278"/>
        </pc:sldMkLst>
        <pc:spChg chg="mod">
          <ac:chgData name="Εμμανουηλ Στουμπος" userId="S::edem076@ntua.gr::fdabc829-5450-4772-8451-da6a413a1ad4" providerId="AD" clId="Web-{25E1A084-5D26-77FE-6F9C-D5AA90D6AF3F}" dt="2021-03-15T15:50:27.476" v="23" actId="20577"/>
          <ac:spMkLst>
            <pc:docMk/>
            <pc:sldMk cId="3925935904" sldId="278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25E1A084-5D26-77FE-6F9C-D5AA90D6AF3F}" dt="2021-03-15T15:48:58.817" v="7" actId="20577"/>
        <pc:sldMkLst>
          <pc:docMk/>
          <pc:sldMk cId="4145212688" sldId="289"/>
        </pc:sldMkLst>
        <pc:spChg chg="mod">
          <ac:chgData name="Εμμανουηλ Στουμπος" userId="S::edem076@ntua.gr::fdabc829-5450-4772-8451-da6a413a1ad4" providerId="AD" clId="Web-{25E1A084-5D26-77FE-6F9C-D5AA90D6AF3F}" dt="2021-03-15T15:48:58.817" v="7" actId="20577"/>
          <ac:spMkLst>
            <pc:docMk/>
            <pc:sldMk cId="4145212688" sldId="289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25E1A084-5D26-77FE-6F9C-D5AA90D6AF3F}" dt="2021-03-15T15:49:10.771" v="19" actId="20577"/>
        <pc:sldMkLst>
          <pc:docMk/>
          <pc:sldMk cId="595883518" sldId="290"/>
        </pc:sldMkLst>
        <pc:spChg chg="mod">
          <ac:chgData name="Εμμανουηλ Στουμπος" userId="S::edem076@ntua.gr::fdabc829-5450-4772-8451-da6a413a1ad4" providerId="AD" clId="Web-{25E1A084-5D26-77FE-6F9C-D5AA90D6AF3F}" dt="2021-03-15T15:49:10.771" v="19" actId="20577"/>
          <ac:spMkLst>
            <pc:docMk/>
            <pc:sldMk cId="595883518" sldId="290"/>
            <ac:spMk id="2" creationId="{62BEB628-7A7B-44B1-A6FE-307D50A343CF}"/>
          </ac:spMkLst>
        </pc:spChg>
      </pc:sldChg>
    </pc:docChg>
  </pc:docChgLst>
  <pc:docChgLst>
    <pc:chgData name="Εμμανουηλ Στουμπος" userId="S::edem076@ntua.gr::fdabc829-5450-4772-8451-da6a413a1ad4" providerId="AD" clId="Web-{B0F4E295-B251-7AFD-1CDD-A97D6D03B8C6}"/>
    <pc:docChg chg="addSld modSld sldOrd">
      <pc:chgData name="Εμμανουηλ Στουμπος" userId="S::edem076@ntua.gr::fdabc829-5450-4772-8451-da6a413a1ad4" providerId="AD" clId="Web-{B0F4E295-B251-7AFD-1CDD-A97D6D03B8C6}" dt="2021-03-13T15:56:03.783" v="872"/>
      <pc:docMkLst>
        <pc:docMk/>
      </pc:docMkLst>
      <pc:sldChg chg="modSp add ord replId">
        <pc:chgData name="Εμμανουηλ Στουμπος" userId="S::edem076@ntua.gr::fdabc829-5450-4772-8451-da6a413a1ad4" providerId="AD" clId="Web-{B0F4E295-B251-7AFD-1CDD-A97D6D03B8C6}" dt="2021-03-13T13:02:04.453" v="292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B0F4E295-B251-7AFD-1CDD-A97D6D03B8C6}" dt="2021-03-13T12:48:57.494" v="3" actId="20577"/>
          <ac:spMkLst>
            <pc:docMk/>
            <pc:sldMk cId="78961872" sldId="26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0F4E295-B251-7AFD-1CDD-A97D6D03B8C6}" dt="2021-03-13T13:02:04.453" v="292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addSp delSp modSp add mod replId modShow">
        <pc:chgData name="Εμμανουηλ Στουμπος" userId="S::edem076@ntua.gr::fdabc829-5450-4772-8451-da6a413a1ad4" providerId="AD" clId="Web-{B0F4E295-B251-7AFD-1CDD-A97D6D03B8C6}" dt="2021-03-13T14:22:23.743" v="788" actId="14100"/>
        <pc:sldMkLst>
          <pc:docMk/>
          <pc:sldMk cId="3892897412" sldId="261"/>
        </pc:sldMkLst>
        <pc:spChg chg="mod">
          <ac:chgData name="Εμμανουηλ Στουμπος" userId="S::edem076@ntua.gr::fdabc829-5450-4772-8451-da6a413a1ad4" providerId="AD" clId="Web-{B0F4E295-B251-7AFD-1CDD-A97D6D03B8C6}" dt="2021-03-13T13:38:28.279" v="465"/>
          <ac:spMkLst>
            <pc:docMk/>
            <pc:sldMk cId="3892897412" sldId="26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0F4E295-B251-7AFD-1CDD-A97D6D03B8C6}" dt="2021-03-13T14:04:59.027" v="754" actId="20577"/>
          <ac:spMkLst>
            <pc:docMk/>
            <pc:sldMk cId="3892897412" sldId="261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3:38:28.279" v="465"/>
          <ac:spMkLst>
            <pc:docMk/>
            <pc:sldMk cId="3892897412" sldId="261"/>
            <ac:spMk id="11" creationId="{769960A3-4EE1-43D2-ABFC-C7A03ED21489}"/>
          </ac:spMkLst>
        </pc:spChg>
        <pc:spChg chg="add">
          <ac:chgData name="Εμμανουηλ Στουμπος" userId="S::edem076@ntua.gr::fdabc829-5450-4772-8451-da6a413a1ad4" providerId="AD" clId="Web-{B0F4E295-B251-7AFD-1CDD-A97D6D03B8C6}" dt="2021-03-13T13:38:28.279" v="465"/>
          <ac:spMkLst>
            <pc:docMk/>
            <pc:sldMk cId="3892897412" sldId="261"/>
            <ac:spMk id="15" creationId="{FF486E2F-D0C1-4083-88AE-1015B8F6EBE3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3:38:28.263" v="464"/>
          <ac:spMkLst>
            <pc:docMk/>
            <pc:sldMk cId="3892897412" sldId="261"/>
            <ac:spMk id="18" creationId="{3A7F5D76-1FEC-470A-B476-70574A89C72A}"/>
          </ac:spMkLst>
        </pc:spChg>
        <pc:picChg chg="add del mod">
          <ac:chgData name="Εμμανουηλ Στουμπος" userId="S::edem076@ntua.gr::fdabc829-5450-4772-8451-da6a413a1ad4" providerId="AD" clId="Web-{B0F4E295-B251-7AFD-1CDD-A97D6D03B8C6}" dt="2021-03-13T13:41:48.113" v="482"/>
          <ac:picMkLst>
            <pc:docMk/>
            <pc:sldMk cId="3892897412" sldId="261"/>
            <ac:picMk id="4" creationId="{2AD8989D-B5A0-4295-BEC7-FD36609F9057}"/>
          </ac:picMkLst>
        </pc:picChg>
        <pc:picChg chg="add del mod">
          <ac:chgData name="Εμμανουηλ Στουμπος" userId="S::edem076@ntua.gr::fdabc829-5450-4772-8451-da6a413a1ad4" providerId="AD" clId="Web-{B0F4E295-B251-7AFD-1CDD-A97D6D03B8C6}" dt="2021-03-13T14:21:04.600" v="779"/>
          <ac:picMkLst>
            <pc:docMk/>
            <pc:sldMk cId="3892897412" sldId="261"/>
            <ac:picMk id="5" creationId="{A69D3EC0-75B1-4420-BCA3-D1E9FB4E2F41}"/>
          </ac:picMkLst>
        </pc:picChg>
        <pc:picChg chg="add mod">
          <ac:chgData name="Εμμανουηλ Στουμπος" userId="S::edem076@ntua.gr::fdabc829-5450-4772-8451-da6a413a1ad4" providerId="AD" clId="Web-{B0F4E295-B251-7AFD-1CDD-A97D6D03B8C6}" dt="2021-03-13T14:22:23.743" v="788" actId="14100"/>
          <ac:picMkLst>
            <pc:docMk/>
            <pc:sldMk cId="3892897412" sldId="261"/>
            <ac:picMk id="6" creationId="{B475B045-D258-473F-93CD-D2F0FD62A41D}"/>
          </ac:picMkLst>
        </pc:picChg>
        <pc:picChg chg="add del">
          <ac:chgData name="Εμμανουηλ Στουμπος" userId="S::edem076@ntua.gr::fdabc829-5450-4772-8451-da6a413a1ad4" providerId="AD" clId="Web-{B0F4E295-B251-7AFD-1CDD-A97D6D03B8C6}" dt="2021-03-13T13:38:28.279" v="465"/>
          <ac:picMkLst>
            <pc:docMk/>
            <pc:sldMk cId="3892897412" sldId="261"/>
            <ac:picMk id="13" creationId="{16ABCF9F-46A6-4370-8EC8-B1EDB4510B54}"/>
          </ac:picMkLst>
        </pc:picChg>
        <pc:picChg chg="add">
          <ac:chgData name="Εμμανουηλ Στουμπος" userId="S::edem076@ntua.gr::fdabc829-5450-4772-8451-da6a413a1ad4" providerId="AD" clId="Web-{B0F4E295-B251-7AFD-1CDD-A97D6D03B8C6}" dt="2021-03-13T13:38:28.279" v="465"/>
          <ac:picMkLst>
            <pc:docMk/>
            <pc:sldMk cId="3892897412" sldId="261"/>
            <ac:picMk id="20" creationId="{AD661026-DE64-47F1-9F88-0847B5FB3560}"/>
          </ac:picMkLst>
        </pc:picChg>
      </pc:sldChg>
      <pc:sldChg chg="addSp delSp modSp add mod replId modShow">
        <pc:chgData name="Εμμανουηλ Στουμπος" userId="S::edem076@ntua.gr::fdabc829-5450-4772-8451-da6a413a1ad4" providerId="AD" clId="Web-{B0F4E295-B251-7AFD-1CDD-A97D6D03B8C6}" dt="2021-03-13T14:20:49.631" v="778"/>
        <pc:sldMkLst>
          <pc:docMk/>
          <pc:sldMk cId="1569393917" sldId="262"/>
        </pc:sldMkLst>
        <pc:spChg chg="mod">
          <ac:chgData name="Εμμανουηλ Στουμπος" userId="S::edem076@ntua.gr::fdabc829-5450-4772-8451-da6a413a1ad4" providerId="AD" clId="Web-{B0F4E295-B251-7AFD-1CDD-A97D6D03B8C6}" dt="2021-03-13T14:20:49.631" v="778"/>
          <ac:spMkLst>
            <pc:docMk/>
            <pc:sldMk cId="1569393917" sldId="26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0F4E295-B251-7AFD-1CDD-A97D6D03B8C6}" dt="2021-03-13T14:20:49.631" v="778"/>
          <ac:spMkLst>
            <pc:docMk/>
            <pc:sldMk cId="1569393917" sldId="262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B0F4E295-B251-7AFD-1CDD-A97D6D03B8C6}" dt="2021-03-13T14:15:14.888" v="755"/>
          <ac:spMkLst>
            <pc:docMk/>
            <pc:sldMk cId="1569393917" sldId="262"/>
            <ac:spMk id="15" creationId="{FF486E2F-D0C1-4083-88AE-1015B8F6EBE3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4:17:02.016" v="756"/>
          <ac:spMkLst>
            <pc:docMk/>
            <pc:sldMk cId="1569393917" sldId="262"/>
            <ac:spMk id="25" creationId="{5A9A4321-AAE4-4234-940F-74D7D4E29E41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4:17:02.016" v="756"/>
          <ac:spMkLst>
            <pc:docMk/>
            <pc:sldMk cId="1569393917" sldId="262"/>
            <ac:spMk id="27" creationId="{29D87990-4B89-42C0-89D8-E13079968B1D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4:20:04.317" v="773"/>
          <ac:spMkLst>
            <pc:docMk/>
            <pc:sldMk cId="1569393917" sldId="262"/>
            <ac:spMk id="32" creationId="{FF486E2F-D0C1-4083-88AE-1015B8F6EBE3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4:20:49.631" v="778"/>
          <ac:spMkLst>
            <pc:docMk/>
            <pc:sldMk cId="1569393917" sldId="262"/>
            <ac:spMk id="39" creationId="{5A9A4321-AAE4-4234-940F-74D7D4E29E41}"/>
          </ac:spMkLst>
        </pc:spChg>
        <pc:spChg chg="add del">
          <ac:chgData name="Εμμανουηλ Στουμπος" userId="S::edem076@ntua.gr::fdabc829-5450-4772-8451-da6a413a1ad4" providerId="AD" clId="Web-{B0F4E295-B251-7AFD-1CDD-A97D6D03B8C6}" dt="2021-03-13T14:20:49.631" v="778"/>
          <ac:spMkLst>
            <pc:docMk/>
            <pc:sldMk cId="1569393917" sldId="262"/>
            <ac:spMk id="41" creationId="{29D87990-4B89-42C0-89D8-E13079968B1D}"/>
          </ac:spMkLst>
        </pc:spChg>
        <pc:spChg chg="add">
          <ac:chgData name="Εμμανουηλ Στουμπος" userId="S::edem076@ntua.gr::fdabc829-5450-4772-8451-da6a413a1ad4" providerId="AD" clId="Web-{B0F4E295-B251-7AFD-1CDD-A97D6D03B8C6}" dt="2021-03-13T14:20:49.631" v="778"/>
          <ac:spMkLst>
            <pc:docMk/>
            <pc:sldMk cId="1569393917" sldId="262"/>
            <ac:spMk id="46" creationId="{2A2456A0-13DF-4BA8-9BDD-168E874C4211}"/>
          </ac:spMkLst>
        </pc:spChg>
        <pc:picChg chg="add mod">
          <ac:chgData name="Εμμανουηλ Στουμπος" userId="S::edem076@ntua.gr::fdabc829-5450-4772-8451-da6a413a1ad4" providerId="AD" clId="Web-{B0F4E295-B251-7AFD-1CDD-A97D6D03B8C6}" dt="2021-03-13T14:20:49.631" v="778"/>
          <ac:picMkLst>
            <pc:docMk/>
            <pc:sldMk cId="1569393917" sldId="262"/>
            <ac:picMk id="4" creationId="{D53F9BF8-7F23-497E-9364-3E701DE6FBE0}"/>
          </ac:picMkLst>
        </pc:picChg>
        <pc:picChg chg="del mod">
          <ac:chgData name="Εμμανουηλ Στουμπος" userId="S::edem076@ntua.gr::fdabc829-5450-4772-8451-da6a413a1ad4" providerId="AD" clId="Web-{B0F4E295-B251-7AFD-1CDD-A97D6D03B8C6}" dt="2021-03-13T14:20:19.177" v="775"/>
          <ac:picMkLst>
            <pc:docMk/>
            <pc:sldMk cId="1569393917" sldId="262"/>
            <ac:picMk id="5" creationId="{A69D3EC0-75B1-4420-BCA3-D1E9FB4E2F41}"/>
          </ac:picMkLst>
        </pc:picChg>
        <pc:picChg chg="del">
          <ac:chgData name="Εμμανουηλ Στουμπος" userId="S::edem076@ntua.gr::fdabc829-5450-4772-8451-da6a413a1ad4" providerId="AD" clId="Web-{B0F4E295-B251-7AFD-1CDD-A97D6D03B8C6}" dt="2021-03-13T14:15:14.888" v="755"/>
          <ac:picMkLst>
            <pc:docMk/>
            <pc:sldMk cId="1569393917" sldId="262"/>
            <ac:picMk id="20" creationId="{AD661026-DE64-47F1-9F88-0847B5FB3560}"/>
          </ac:picMkLst>
        </pc:picChg>
        <pc:picChg chg="add del">
          <ac:chgData name="Εμμανουηλ Στουμπος" userId="S::edem076@ntua.gr::fdabc829-5450-4772-8451-da6a413a1ad4" providerId="AD" clId="Web-{B0F4E295-B251-7AFD-1CDD-A97D6D03B8C6}" dt="2021-03-13T14:20:04.317" v="773"/>
          <ac:picMkLst>
            <pc:docMk/>
            <pc:sldMk cId="1569393917" sldId="262"/>
            <ac:picMk id="34" creationId="{AD661026-DE64-47F1-9F88-0847B5FB3560}"/>
          </ac:picMkLst>
        </pc:picChg>
        <pc:picChg chg="add">
          <ac:chgData name="Εμμανουηλ Στουμπος" userId="S::edem076@ntua.gr::fdabc829-5450-4772-8451-da6a413a1ad4" providerId="AD" clId="Web-{B0F4E295-B251-7AFD-1CDD-A97D6D03B8C6}" dt="2021-03-13T14:20:49.631" v="778"/>
          <ac:picMkLst>
            <pc:docMk/>
            <pc:sldMk cId="1569393917" sldId="262"/>
            <ac:picMk id="48" creationId="{7AEE9CAC-347C-43C2-AE87-6BC5566E6068}"/>
          </ac:picMkLst>
        </pc:picChg>
      </pc:sldChg>
      <pc:sldChg chg="delSp modSp add mod ord replId modClrScheme delDesignElem chgLayout">
        <pc:chgData name="Εμμανουηλ Στουμπος" userId="S::edem076@ntua.gr::fdabc829-5450-4772-8451-da6a413a1ad4" providerId="AD" clId="Web-{B0F4E295-B251-7AFD-1CDD-A97D6D03B8C6}" dt="2021-03-13T14:50:15.607" v="812"/>
        <pc:sldMkLst>
          <pc:docMk/>
          <pc:sldMk cId="3304693826" sldId="263"/>
        </pc:sldMkLst>
        <pc:spChg chg="mod ord">
          <ac:chgData name="Εμμανουηλ Στουμπος" userId="S::edem076@ntua.gr::fdabc829-5450-4772-8451-da6a413a1ad4" providerId="AD" clId="Web-{B0F4E295-B251-7AFD-1CDD-A97D6D03B8C6}" dt="2021-03-13T14:49:51.528" v="811" actId="20577"/>
          <ac:spMkLst>
            <pc:docMk/>
            <pc:sldMk cId="3304693826" sldId="263"/>
            <ac:spMk id="2" creationId="{62BEB628-7A7B-44B1-A6FE-307D50A343CF}"/>
          </ac:spMkLst>
        </pc:spChg>
        <pc:spChg chg="mod ord">
          <ac:chgData name="Εμμανουηλ Στουμπος" userId="S::edem076@ntua.gr::fdabc829-5450-4772-8451-da6a413a1ad4" providerId="AD" clId="Web-{B0F4E295-B251-7AFD-1CDD-A97D6D03B8C6}" dt="2021-03-13T14:49:08.931" v="791"/>
          <ac:spMkLst>
            <pc:docMk/>
            <pc:sldMk cId="3304693826" sldId="263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B0F4E295-B251-7AFD-1CDD-A97D6D03B8C6}" dt="2021-03-13T14:49:08.931" v="791"/>
          <ac:spMkLst>
            <pc:docMk/>
            <pc:sldMk cId="3304693826" sldId="263"/>
            <ac:spMk id="11" creationId="{769960A3-4EE1-43D2-ABFC-C7A03ED21489}"/>
          </ac:spMkLst>
        </pc:spChg>
        <pc:picChg chg="del">
          <ac:chgData name="Εμμανουηλ Στουμπος" userId="S::edem076@ntua.gr::fdabc829-5450-4772-8451-da6a413a1ad4" providerId="AD" clId="Web-{B0F4E295-B251-7AFD-1CDD-A97D6D03B8C6}" dt="2021-03-13T14:49:08.931" v="791"/>
          <ac:picMkLst>
            <pc:docMk/>
            <pc:sldMk cId="3304693826" sldId="263"/>
            <ac:picMk id="13" creationId="{16ABCF9F-46A6-4370-8EC8-B1EDB4510B54}"/>
          </ac:picMkLst>
        </pc:picChg>
      </pc:sldChg>
      <pc:sldChg chg="addSp delSp modSp add mod replId modClrScheme chgLayout">
        <pc:chgData name="Εμμανουηλ Στουμπος" userId="S::edem076@ntua.gr::fdabc829-5450-4772-8451-da6a413a1ad4" providerId="AD" clId="Web-{B0F4E295-B251-7AFD-1CDD-A97D6D03B8C6}" dt="2021-03-13T14:53:04.516" v="865" actId="14100"/>
        <pc:sldMkLst>
          <pc:docMk/>
          <pc:sldMk cId="4053555927" sldId="264"/>
        </pc:sldMkLst>
        <pc:spChg chg="mod ord">
          <ac:chgData name="Εμμανουηλ Στουμπος" userId="S::edem076@ntua.gr::fdabc829-5450-4772-8451-da6a413a1ad4" providerId="AD" clId="Web-{B0F4E295-B251-7AFD-1CDD-A97D6D03B8C6}" dt="2021-03-13T14:53:04.516" v="865" actId="14100"/>
          <ac:spMkLst>
            <pc:docMk/>
            <pc:sldMk cId="4053555927" sldId="264"/>
            <ac:spMk id="2" creationId="{62BEB628-7A7B-44B1-A6FE-307D50A343CF}"/>
          </ac:spMkLst>
        </pc:spChg>
        <pc:spChg chg="mod ord">
          <ac:chgData name="Εμμανουηλ Στουμπος" userId="S::edem076@ntua.gr::fdabc829-5450-4772-8451-da6a413a1ad4" providerId="AD" clId="Web-{B0F4E295-B251-7AFD-1CDD-A97D6D03B8C6}" dt="2021-03-13T14:51:56.881" v="846"/>
          <ac:spMkLst>
            <pc:docMk/>
            <pc:sldMk cId="4053555927" sldId="264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B0F4E295-B251-7AFD-1CDD-A97D6D03B8C6}" dt="2021-03-13T14:52:35.165" v="858"/>
          <ac:spMkLst>
            <pc:docMk/>
            <pc:sldMk cId="4053555927" sldId="264"/>
            <ac:spMk id="4" creationId="{331A1A52-5975-44C2-ADA8-ACA3DFD044CD}"/>
          </ac:spMkLst>
        </pc:spChg>
      </pc:sldChg>
      <pc:sldChg chg="addSp delSp modSp add replId">
        <pc:chgData name="Εμμανουηλ Στουμπος" userId="S::edem076@ntua.gr::fdabc829-5450-4772-8451-da6a413a1ad4" providerId="AD" clId="Web-{B0F4E295-B251-7AFD-1CDD-A97D6D03B8C6}" dt="2021-03-13T15:56:03.783" v="872"/>
        <pc:sldMkLst>
          <pc:docMk/>
          <pc:sldMk cId="457040693" sldId="265"/>
        </pc:sldMkLst>
        <pc:picChg chg="del mod">
          <ac:chgData name="Εμμανουηλ Στουμπος" userId="S::edem076@ntua.gr::fdabc829-5450-4772-8451-da6a413a1ad4" providerId="AD" clId="Web-{B0F4E295-B251-7AFD-1CDD-A97D6D03B8C6}" dt="2021-03-13T15:55:48.736" v="870"/>
          <ac:picMkLst>
            <pc:docMk/>
            <pc:sldMk cId="457040693" sldId="265"/>
            <ac:picMk id="4" creationId="{D53F9BF8-7F23-497E-9364-3E701DE6FBE0}"/>
          </ac:picMkLst>
        </pc:picChg>
        <pc:picChg chg="add del mod">
          <ac:chgData name="Εμμανουηλ Στουμπος" userId="S::edem076@ntua.gr::fdabc829-5450-4772-8451-da6a413a1ad4" providerId="AD" clId="Web-{B0F4E295-B251-7AFD-1CDD-A97D6D03B8C6}" dt="2021-03-13T15:56:03.783" v="872"/>
          <ac:picMkLst>
            <pc:docMk/>
            <pc:sldMk cId="457040693" sldId="265"/>
            <ac:picMk id="5" creationId="{1E30DE60-EFD5-4A63-A091-C8C962875F17}"/>
          </ac:picMkLst>
        </pc:picChg>
      </pc:sldChg>
    </pc:docChg>
  </pc:docChgLst>
  <pc:docChgLst>
    <pc:chgData name="Εμμανουηλ Στουμπος" userId="S::edem076@ntua.gr::fdabc829-5450-4772-8451-da6a413a1ad4" providerId="AD" clId="Web-{2C125B4D-6A6A-FC95-4D24-43C77F7120E0}"/>
    <pc:docChg chg="modSld">
      <pc:chgData name="Εμμανουηλ Στουμπος" userId="S::edem076@ntua.gr::fdabc829-5450-4772-8451-da6a413a1ad4" providerId="AD" clId="Web-{2C125B4D-6A6A-FC95-4D24-43C77F7120E0}" dt="2021-04-05T14:11:37.828" v="16" actId="1076"/>
      <pc:docMkLst>
        <pc:docMk/>
      </pc:docMkLst>
      <pc:sldChg chg="addSp delSp modSp">
        <pc:chgData name="Εμμανουηλ Στουμπος" userId="S::edem076@ntua.gr::fdabc829-5450-4772-8451-da6a413a1ad4" providerId="AD" clId="Web-{2C125B4D-6A6A-FC95-4D24-43C77F7120E0}" dt="2021-04-05T14:11:37.828" v="16" actId="1076"/>
        <pc:sldMkLst>
          <pc:docMk/>
          <pc:sldMk cId="1812332220" sldId="348"/>
        </pc:sldMkLst>
        <pc:picChg chg="add del">
          <ac:chgData name="Εμμανουηλ Στουμπος" userId="S::edem076@ntua.gr::fdabc829-5450-4772-8451-da6a413a1ad4" providerId="AD" clId="Web-{2C125B4D-6A6A-FC95-4D24-43C77F7120E0}" dt="2021-04-05T14:11:16.171" v="11"/>
          <ac:picMkLst>
            <pc:docMk/>
            <pc:sldMk cId="1812332220" sldId="348"/>
            <ac:picMk id="4" creationId="{26B8FE68-8A57-4764-837B-32DE1F55D891}"/>
          </ac:picMkLst>
        </pc:picChg>
        <pc:picChg chg="add mod">
          <ac:chgData name="Εμμανουηλ Στουμπος" userId="S::edem076@ntua.gr::fdabc829-5450-4772-8451-da6a413a1ad4" providerId="AD" clId="Web-{2C125B4D-6A6A-FC95-4D24-43C77F7120E0}" dt="2021-04-05T14:11:37.828" v="16" actId="1076"/>
          <ac:picMkLst>
            <pc:docMk/>
            <pc:sldMk cId="1812332220" sldId="348"/>
            <ac:picMk id="5" creationId="{26DEAFFC-A68D-4794-A5BB-971E1396FFD9}"/>
          </ac:picMkLst>
        </pc:picChg>
      </pc:sldChg>
    </pc:docChg>
  </pc:docChgLst>
  <pc:docChgLst>
    <pc:chgData name="Εμμανουηλ Στουμπος" userId="S::edem076@ntua.gr::fdabc829-5450-4772-8451-da6a413a1ad4" providerId="AD" clId="Web-{CF944B4E-25CE-AE28-0ADC-86382EC8FB2E}"/>
    <pc:docChg chg="addSld delSld modSld sldOrd">
      <pc:chgData name="Εμμανουηλ Στουμπος" userId="S::edem076@ntua.gr::fdabc829-5450-4772-8451-da6a413a1ad4" providerId="AD" clId="Web-{CF944B4E-25CE-AE28-0ADC-86382EC8FB2E}" dt="2021-03-20T14:20:39.643" v="1000" actId="20577"/>
      <pc:docMkLst>
        <pc:docMk/>
      </pc:docMkLst>
      <pc:sldChg chg="modSp">
        <pc:chgData name="Εμμανουηλ Στουμπος" userId="S::edem076@ntua.gr::fdabc829-5450-4772-8451-da6a413a1ad4" providerId="AD" clId="Web-{CF944B4E-25CE-AE28-0ADC-86382EC8FB2E}" dt="2021-03-20T12:41:21.819" v="3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CF944B4E-25CE-AE28-0ADC-86382EC8FB2E}" dt="2021-03-20T12:41:21.819" v="3" actId="20577"/>
          <ac:spMkLst>
            <pc:docMk/>
            <pc:sldMk cId="2073677137" sldId="31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CF944B4E-25CE-AE28-0ADC-86382EC8FB2E}" dt="2021-03-20T12:46:07.982" v="8" actId="20577"/>
        <pc:sldMkLst>
          <pc:docMk/>
          <pc:sldMk cId="563165756" sldId="324"/>
        </pc:sldMkLst>
        <pc:spChg chg="mod">
          <ac:chgData name="Εμμανουηλ Στουμπος" userId="S::edem076@ntua.gr::fdabc829-5450-4772-8451-da6a413a1ad4" providerId="AD" clId="Web-{CF944B4E-25CE-AE28-0ADC-86382EC8FB2E}" dt="2021-03-20T12:46:07.982" v="8" actId="20577"/>
          <ac:spMkLst>
            <pc:docMk/>
            <pc:sldMk cId="563165756" sldId="32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CF944B4E-25CE-AE28-0ADC-86382EC8FB2E}" dt="2021-03-20T13:51:17.315" v="323" actId="20577"/>
        <pc:sldMkLst>
          <pc:docMk/>
          <pc:sldMk cId="3656474663" sldId="326"/>
        </pc:sldMkLst>
        <pc:spChg chg="mod">
          <ac:chgData name="Εμμανουηλ Στουμπος" userId="S::edem076@ntua.gr::fdabc829-5450-4772-8451-da6a413a1ad4" providerId="AD" clId="Web-{CF944B4E-25CE-AE28-0ADC-86382EC8FB2E}" dt="2021-03-20T13:51:17.315" v="323" actId="20577"/>
          <ac:spMkLst>
            <pc:docMk/>
            <pc:sldMk cId="3656474663" sldId="32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CF944B4E-25CE-AE28-0ADC-86382EC8FB2E}" dt="2021-03-20T13:21:01.765" v="319" actId="20577"/>
        <pc:sldMkLst>
          <pc:docMk/>
          <pc:sldMk cId="2161041898" sldId="327"/>
        </pc:sldMkLst>
        <pc:spChg chg="mod">
          <ac:chgData name="Εμμανουηλ Στουμπος" userId="S::edem076@ntua.gr::fdabc829-5450-4772-8451-da6a413a1ad4" providerId="AD" clId="Web-{CF944B4E-25CE-AE28-0ADC-86382EC8FB2E}" dt="2021-03-20T13:21:01.765" v="319" actId="20577"/>
          <ac:spMkLst>
            <pc:docMk/>
            <pc:sldMk cId="2161041898" sldId="327"/>
            <ac:spMk id="3" creationId="{F9332412-FF86-4223-9DC7-472338CF784C}"/>
          </ac:spMkLst>
        </pc:spChg>
      </pc:sldChg>
      <pc:sldChg chg="addSp modSp">
        <pc:chgData name="Εμμανουηλ Στουμπος" userId="S::edem076@ntua.gr::fdabc829-5450-4772-8451-da6a413a1ad4" providerId="AD" clId="Web-{CF944B4E-25CE-AE28-0ADC-86382EC8FB2E}" dt="2021-03-20T14:06:04.729" v="623" actId="14100"/>
        <pc:sldMkLst>
          <pc:docMk/>
          <pc:sldMk cId="2539978762" sldId="328"/>
        </pc:sldMkLst>
        <pc:picChg chg="add mod">
          <ac:chgData name="Εμμανουηλ Στουμπος" userId="S::edem076@ntua.gr::fdabc829-5450-4772-8451-da6a413a1ad4" providerId="AD" clId="Web-{CF944B4E-25CE-AE28-0ADC-86382EC8FB2E}" dt="2021-03-20T14:06:04.729" v="623" actId="14100"/>
          <ac:picMkLst>
            <pc:docMk/>
            <pc:sldMk cId="2539978762" sldId="328"/>
            <ac:picMk id="4" creationId="{7BDB6A4B-275B-4EF5-8B64-604DB6FE5CF2}"/>
          </ac:picMkLst>
        </pc:picChg>
        <pc:picChg chg="add mod">
          <ac:chgData name="Εμμανουηλ Στουμπος" userId="S::edem076@ntua.gr::fdabc829-5450-4772-8451-da6a413a1ad4" providerId="AD" clId="Web-{CF944B4E-25CE-AE28-0ADC-86382EC8FB2E}" dt="2021-03-20T14:05:53.041" v="619" actId="1076"/>
          <ac:picMkLst>
            <pc:docMk/>
            <pc:sldMk cId="2539978762" sldId="328"/>
            <ac:picMk id="5" creationId="{6C799485-3072-46DD-956B-7D212B967881}"/>
          </ac:picMkLst>
        </pc:picChg>
      </pc:sldChg>
      <pc:sldChg chg="addSp delSp modSp">
        <pc:chgData name="Εμμανουηλ Στουμπος" userId="S::edem076@ntua.gr::fdabc829-5450-4772-8451-da6a413a1ad4" providerId="AD" clId="Web-{CF944B4E-25CE-AE28-0ADC-86382EC8FB2E}" dt="2021-03-20T13:09:01.734" v="79" actId="1076"/>
        <pc:sldMkLst>
          <pc:docMk/>
          <pc:sldMk cId="948085747" sldId="330"/>
        </pc:sldMkLst>
        <pc:picChg chg="add mod">
          <ac:chgData name="Εμμανουηλ Στουμπος" userId="S::edem076@ntua.gr::fdabc829-5450-4772-8451-da6a413a1ad4" providerId="AD" clId="Web-{CF944B4E-25CE-AE28-0ADC-86382EC8FB2E}" dt="2021-03-20T13:09:01.734" v="79" actId="1076"/>
          <ac:picMkLst>
            <pc:docMk/>
            <pc:sldMk cId="948085747" sldId="330"/>
            <ac:picMk id="4" creationId="{49F62C9C-0C47-4B92-A03D-56A82B8235DB}"/>
          </ac:picMkLst>
        </pc:picChg>
        <pc:picChg chg="del">
          <ac:chgData name="Εμμανουηλ Στουμπος" userId="S::edem076@ntua.gr::fdabc829-5450-4772-8451-da6a413a1ad4" providerId="AD" clId="Web-{CF944B4E-25CE-AE28-0ADC-86382EC8FB2E}" dt="2021-03-20T13:08:35.452" v="74"/>
          <ac:picMkLst>
            <pc:docMk/>
            <pc:sldMk cId="948085747" sldId="330"/>
            <ac:picMk id="5" creationId="{B261BD39-1B2F-4E05-B0B7-11CE5C6A9B6D}"/>
          </ac:picMkLst>
        </pc:picChg>
      </pc:sldChg>
      <pc:sldChg chg="addSp delSp modSp add replId">
        <pc:chgData name="Εμμανουηλ Στουμπος" userId="S::edem076@ntua.gr::fdabc829-5450-4772-8451-da6a413a1ad4" providerId="AD" clId="Web-{CF944B4E-25CE-AE28-0ADC-86382EC8FB2E}" dt="2021-03-20T14:16:02.391" v="747" actId="1076"/>
        <pc:sldMkLst>
          <pc:docMk/>
          <pc:sldMk cId="2749021705" sldId="331"/>
        </pc:sldMkLst>
        <pc:spChg chg="mod">
          <ac:chgData name="Εμμανουηλ Στουμπος" userId="S::edem076@ntua.gr::fdabc829-5450-4772-8451-da6a413a1ad4" providerId="AD" clId="Web-{CF944B4E-25CE-AE28-0ADC-86382EC8FB2E}" dt="2021-03-20T14:07:11.749" v="637"/>
          <ac:spMkLst>
            <pc:docMk/>
            <pc:sldMk cId="2749021705" sldId="33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CF944B4E-25CE-AE28-0ADC-86382EC8FB2E}" dt="2021-03-20T14:07:11.749" v="637"/>
          <ac:spMkLst>
            <pc:docMk/>
            <pc:sldMk cId="2749021705" sldId="331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5" creationId="{426610D6-2747-426D-AB8B-BBBF57355CF5}"/>
          </ac:spMkLst>
        </pc:spChg>
        <pc:spChg chg="add del">
          <ac:chgData name="Εμμανουηλ Στουμπος" userId="S::edem076@ntua.gr::fdabc829-5450-4772-8451-da6a413a1ad4" providerId="AD" clId="Web-{CF944B4E-25CE-AE28-0ADC-86382EC8FB2E}" dt="2021-03-20T14:09:52.071" v="690"/>
          <ac:spMkLst>
            <pc:docMk/>
            <pc:sldMk cId="2749021705" sldId="331"/>
            <ac:spMk id="6" creationId="{42E36805-F7F0-4F10-8FBD-42DE81D0183D}"/>
          </ac:spMkLst>
        </pc:spChg>
        <pc:spChg chg="add mod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7" creationId="{7A142DEB-A329-4FF6-AD31-5FB12F2DA612}"/>
          </ac:spMkLst>
        </pc:spChg>
        <pc:spChg chg="del">
          <ac:chgData name="Εμμανουηλ Στουμπος" userId="S::edem076@ntua.gr::fdabc829-5450-4772-8451-da6a413a1ad4" providerId="AD" clId="Web-{CF944B4E-25CE-AE28-0ADC-86382EC8FB2E}" dt="2021-03-20T14:07:11.749" v="637"/>
          <ac:spMkLst>
            <pc:docMk/>
            <pc:sldMk cId="2749021705" sldId="331"/>
            <ac:spMk id="11" creationId="{769960A3-4EE1-43D2-ABFC-C7A03ED21489}"/>
          </ac:spMkLst>
        </pc:spChg>
        <pc:spChg chg="add del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18" creationId="{A98FD4FC-479A-4C2B-84A5-CF81E055FBC0}"/>
          </ac:spMkLst>
        </pc:spChg>
        <pc:spChg chg="add del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20" creationId="{37D54B6C-87D0-4C03-8335-3955179D2B5B}"/>
          </ac:spMkLst>
        </pc:spChg>
        <pc:spChg chg="add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25" creationId="{A98FD4FC-479A-4C2B-84A5-CF81E055FBC0}"/>
          </ac:spMkLst>
        </pc:spChg>
        <pc:spChg chg="add">
          <ac:chgData name="Εμμανουηλ Στουμπος" userId="S::edem076@ntua.gr::fdabc829-5450-4772-8451-da6a413a1ad4" providerId="AD" clId="Web-{CF944B4E-25CE-AE28-0ADC-86382EC8FB2E}" dt="2021-03-20T14:15:51.859" v="745"/>
          <ac:spMkLst>
            <pc:docMk/>
            <pc:sldMk cId="2749021705" sldId="331"/>
            <ac:spMk id="27" creationId="{37D54B6C-87D0-4C03-8335-3955179D2B5B}"/>
          </ac:spMkLst>
        </pc:spChg>
        <pc:picChg chg="add del mod">
          <ac:chgData name="Εμμανουηλ Στουμπος" userId="S::edem076@ntua.gr::fdabc829-5450-4772-8451-da6a413a1ad4" providerId="AD" clId="Web-{CF944B4E-25CE-AE28-0ADC-86382EC8FB2E}" dt="2021-03-20T14:13:55.336" v="743"/>
          <ac:picMkLst>
            <pc:docMk/>
            <pc:sldMk cId="2749021705" sldId="331"/>
            <ac:picMk id="4" creationId="{F28DC3B9-F48C-4D77-B8EB-9244F94F1365}"/>
          </ac:picMkLst>
        </pc:picChg>
        <pc:picChg chg="add mod ord">
          <ac:chgData name="Εμμανουηλ Στουμπος" userId="S::edem076@ntua.gr::fdabc829-5450-4772-8451-da6a413a1ad4" providerId="AD" clId="Web-{CF944B4E-25CE-AE28-0ADC-86382EC8FB2E}" dt="2021-03-20T14:16:02.391" v="747" actId="1076"/>
          <ac:picMkLst>
            <pc:docMk/>
            <pc:sldMk cId="2749021705" sldId="331"/>
            <ac:picMk id="8" creationId="{00EAF81C-8D16-43D1-9DA1-D93CAE52727C}"/>
          </ac:picMkLst>
        </pc:picChg>
        <pc:picChg chg="del">
          <ac:chgData name="Εμμανουηλ Στουμπος" userId="S::edem076@ntua.gr::fdabc829-5450-4772-8451-da6a413a1ad4" providerId="AD" clId="Web-{CF944B4E-25CE-AE28-0ADC-86382EC8FB2E}" dt="2021-03-20T14:07:11.749" v="637"/>
          <ac:picMkLst>
            <pc:docMk/>
            <pc:sldMk cId="2749021705" sldId="331"/>
            <ac:picMk id="13" creationId="{16ABCF9F-46A6-4370-8EC8-B1EDB4510B54}"/>
          </ac:picMkLst>
        </pc:picChg>
      </pc:sldChg>
      <pc:sldChg chg="delSp modSp add del replId">
        <pc:chgData name="Εμμανουηλ Στουμπος" userId="S::edem076@ntua.gr::fdabc829-5450-4772-8451-da6a413a1ad4" providerId="AD" clId="Web-{CF944B4E-25CE-AE28-0ADC-86382EC8FB2E}" dt="2021-03-20T13:59:02.484" v="608"/>
        <pc:sldMkLst>
          <pc:docMk/>
          <pc:sldMk cId="3110566170" sldId="332"/>
        </pc:sldMkLst>
        <pc:spChg chg="mod">
          <ac:chgData name="Εμμανουηλ Στουμπος" userId="S::edem076@ntua.gr::fdabc829-5450-4772-8451-da6a413a1ad4" providerId="AD" clId="Web-{CF944B4E-25CE-AE28-0ADC-86382EC8FB2E}" dt="2021-03-20T12:55:12.264" v="60" actId="20577"/>
          <ac:spMkLst>
            <pc:docMk/>
            <pc:sldMk cId="3110566170" sldId="332"/>
            <ac:spMk id="2" creationId="{62BEB628-7A7B-44B1-A6FE-307D50A343CF}"/>
          </ac:spMkLst>
        </pc:spChg>
        <pc:picChg chg="del">
          <ac:chgData name="Εμμανουηλ Στουμπος" userId="S::edem076@ntua.gr::fdabc829-5450-4772-8451-da6a413a1ad4" providerId="AD" clId="Web-{CF944B4E-25CE-AE28-0ADC-86382EC8FB2E}" dt="2021-03-20T12:55:00.947" v="44"/>
          <ac:picMkLst>
            <pc:docMk/>
            <pc:sldMk cId="3110566170" sldId="332"/>
            <ac:picMk id="7" creationId="{3064D0B2-3E73-4401-BDD3-CC5AE9BB9954}"/>
          </ac:picMkLst>
        </pc:picChg>
      </pc:sldChg>
      <pc:sldChg chg="modSp add del replId">
        <pc:chgData name="Εμμανουηλ Στουμπος" userId="S::edem076@ntua.gr::fdabc829-5450-4772-8451-da6a413a1ad4" providerId="AD" clId="Web-{CF944B4E-25CE-AE28-0ADC-86382EC8FB2E}" dt="2021-03-20T14:16:32.456" v="749"/>
        <pc:sldMkLst>
          <pc:docMk/>
          <pc:sldMk cId="990135119" sldId="333"/>
        </pc:sldMkLst>
        <pc:spChg chg="mod">
          <ac:chgData name="Εμμανουηλ Στουμπος" userId="S::edem076@ntua.gr::fdabc829-5450-4772-8451-da6a413a1ad4" providerId="AD" clId="Web-{CF944B4E-25CE-AE28-0ADC-86382EC8FB2E}" dt="2021-03-20T12:55:54.416" v="73" actId="20577"/>
          <ac:spMkLst>
            <pc:docMk/>
            <pc:sldMk cId="990135119" sldId="333"/>
            <ac:spMk id="2" creationId="{62BEB628-7A7B-44B1-A6FE-307D50A343CF}"/>
          </ac:spMkLst>
        </pc:spChg>
      </pc:sldChg>
      <pc:sldChg chg="modSp add replId">
        <pc:chgData name="Εμμανουηλ Στουμπος" userId="S::edem076@ntua.gr::fdabc829-5450-4772-8451-da6a413a1ad4" providerId="AD" clId="Web-{CF944B4E-25CE-AE28-0ADC-86382EC8FB2E}" dt="2021-03-20T13:58:56.578" v="607" actId="20577"/>
        <pc:sldMkLst>
          <pc:docMk/>
          <pc:sldMk cId="111613852" sldId="334"/>
        </pc:sldMkLst>
        <pc:spChg chg="mod">
          <ac:chgData name="Εμμανουηλ Στουμπος" userId="S::edem076@ntua.gr::fdabc829-5450-4772-8451-da6a413a1ad4" providerId="AD" clId="Web-{CF944B4E-25CE-AE28-0ADC-86382EC8FB2E}" dt="2021-03-20T13:55:34.472" v="472" actId="20577"/>
          <ac:spMkLst>
            <pc:docMk/>
            <pc:sldMk cId="111613852" sldId="33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CF944B4E-25CE-AE28-0ADC-86382EC8FB2E}" dt="2021-03-20T13:58:56.578" v="607" actId="20577"/>
          <ac:spMkLst>
            <pc:docMk/>
            <pc:sldMk cId="111613852" sldId="334"/>
            <ac:spMk id="3" creationId="{F9332412-FF86-4223-9DC7-472338CF784C}"/>
          </ac:spMkLst>
        </pc:spChg>
      </pc:sldChg>
      <pc:sldChg chg="add replId">
        <pc:chgData name="Εμμανουηλ Στουμπος" userId="S::edem076@ntua.gr::fdabc829-5450-4772-8451-da6a413a1ad4" providerId="AD" clId="Web-{CF944B4E-25CE-AE28-0ADC-86382EC8FB2E}" dt="2021-03-20T13:59:06.282" v="609"/>
        <pc:sldMkLst>
          <pc:docMk/>
          <pc:sldMk cId="1674512375" sldId="335"/>
        </pc:sldMkLst>
      </pc:sldChg>
      <pc:sldChg chg="modSp add replId">
        <pc:chgData name="Εμμανουηλ Στουμπος" userId="S::edem076@ntua.gr::fdabc829-5450-4772-8451-da6a413a1ad4" providerId="AD" clId="Web-{CF944B4E-25CE-AE28-0ADC-86382EC8FB2E}" dt="2021-03-20T14:17:39.225" v="789" actId="20577"/>
        <pc:sldMkLst>
          <pc:docMk/>
          <pc:sldMk cId="54879284" sldId="336"/>
        </pc:sldMkLst>
        <pc:spChg chg="mod">
          <ac:chgData name="Εμμανουηλ Στουμπος" userId="S::edem076@ntua.gr::fdabc829-5450-4772-8451-da6a413a1ad4" providerId="AD" clId="Web-{CF944B4E-25CE-AE28-0ADC-86382EC8FB2E}" dt="2021-03-20T14:17:00.145" v="774" actId="20577"/>
          <ac:spMkLst>
            <pc:docMk/>
            <pc:sldMk cId="54879284" sldId="33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CF944B4E-25CE-AE28-0ADC-86382EC8FB2E}" dt="2021-03-20T14:17:39.225" v="789" actId="20577"/>
          <ac:spMkLst>
            <pc:docMk/>
            <pc:sldMk cId="54879284" sldId="336"/>
            <ac:spMk id="3" creationId="{F9332412-FF86-4223-9DC7-472338CF784C}"/>
          </ac:spMkLst>
        </pc:spChg>
      </pc:sldChg>
      <pc:sldChg chg="modSp add ord replId">
        <pc:chgData name="Εμμανουηλ Στουμπος" userId="S::edem076@ntua.gr::fdabc829-5450-4772-8451-da6a413a1ad4" providerId="AD" clId="Web-{CF944B4E-25CE-AE28-0ADC-86382EC8FB2E}" dt="2021-03-20T14:20:39.643" v="1000" actId="20577"/>
        <pc:sldMkLst>
          <pc:docMk/>
          <pc:sldMk cId="248064581" sldId="337"/>
        </pc:sldMkLst>
        <pc:spChg chg="mod">
          <ac:chgData name="Εμμανουηλ Στουμπος" userId="S::edem076@ntua.gr::fdabc829-5450-4772-8451-da6a413a1ad4" providerId="AD" clId="Web-{CF944B4E-25CE-AE28-0ADC-86382EC8FB2E}" dt="2021-03-20T14:18:04.274" v="801" actId="20577"/>
          <ac:spMkLst>
            <pc:docMk/>
            <pc:sldMk cId="248064581" sldId="33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CF944B4E-25CE-AE28-0ADC-86382EC8FB2E}" dt="2021-03-20T14:20:39.643" v="1000" actId="20577"/>
          <ac:spMkLst>
            <pc:docMk/>
            <pc:sldMk cId="248064581" sldId="337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BD4CAF85-B4CE-6DFC-CBF8-F1BA03B8952B}"/>
    <pc:docChg chg="addSld modSld">
      <pc:chgData name="Εμμανουηλ Στουμπος" userId="S::edem076@ntua.gr::fdabc829-5450-4772-8451-da6a413a1ad4" providerId="AD" clId="Web-{BD4CAF85-B4CE-6DFC-CBF8-F1BA03B8952B}" dt="2021-03-22T14:48:32.708" v="2100" actId="20577"/>
      <pc:docMkLst>
        <pc:docMk/>
      </pc:docMkLst>
      <pc:sldChg chg="modSp">
        <pc:chgData name="Εμμανουηλ Στουμπος" userId="S::edem076@ntua.gr::fdabc829-5450-4772-8451-da6a413a1ad4" providerId="AD" clId="Web-{BD4CAF85-B4CE-6DFC-CBF8-F1BA03B8952B}" dt="2021-03-22T12:37:49.783" v="164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BD4CAF85-B4CE-6DFC-CBF8-F1BA03B8952B}" dt="2021-03-22T11:58:00.013" v="14" actId="20577"/>
          <ac:spMkLst>
            <pc:docMk/>
            <pc:sldMk cId="913596200" sldId="35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2:37:49.783" v="164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3:11:14.137" v="640" actId="20577"/>
        <pc:sldMkLst>
          <pc:docMk/>
          <pc:sldMk cId="842736250" sldId="353"/>
        </pc:sldMkLst>
        <pc:spChg chg="mod">
          <ac:chgData name="Εμμανουηλ Στουμπος" userId="S::edem076@ntua.gr::fdabc829-5450-4772-8451-da6a413a1ad4" providerId="AD" clId="Web-{BD4CAF85-B4CE-6DFC-CBF8-F1BA03B8952B}" dt="2021-03-22T13:11:14.137" v="640" actId="20577"/>
          <ac:spMkLst>
            <pc:docMk/>
            <pc:sldMk cId="842736250" sldId="35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2:52:31.936" v="498" actId="20577"/>
          <ac:spMkLst>
            <pc:docMk/>
            <pc:sldMk cId="842736250" sldId="353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BD4CAF85-B4CE-6DFC-CBF8-F1BA03B8952B}" dt="2021-03-22T12:41:35.923" v="257"/>
          <ac:picMkLst>
            <pc:docMk/>
            <pc:sldMk cId="842736250" sldId="353"/>
            <ac:picMk id="4" creationId="{7F34E431-908D-4906-80DE-0C2A027A22AA}"/>
          </ac:picMkLst>
        </pc:pic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3:11:20.621" v="643" actId="20577"/>
        <pc:sldMkLst>
          <pc:docMk/>
          <pc:sldMk cId="1548901302" sldId="354"/>
        </pc:sldMkLst>
        <pc:spChg chg="mod">
          <ac:chgData name="Εμμανουηλ Στουμπος" userId="S::edem076@ntua.gr::fdabc829-5450-4772-8451-da6a413a1ad4" providerId="AD" clId="Web-{BD4CAF85-B4CE-6DFC-CBF8-F1BA03B8952B}" dt="2021-03-22T13:11:20.621" v="643" actId="20577"/>
          <ac:spMkLst>
            <pc:docMk/>
            <pc:sldMk cId="1548901302" sldId="354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BD4CAF85-B4CE-6DFC-CBF8-F1BA03B8952B}" dt="2021-03-22T12:41:47.143" v="261"/>
          <ac:spMkLst>
            <pc:docMk/>
            <pc:sldMk cId="1548901302" sldId="354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BD4CAF85-B4CE-6DFC-CBF8-F1BA03B8952B}" dt="2021-03-22T12:41:57.565" v="262"/>
          <ac:spMkLst>
            <pc:docMk/>
            <pc:sldMk cId="1548901302" sldId="354"/>
            <ac:spMk id="5" creationId="{4E6D3262-30CE-4F86-A143-67B6AABE872A}"/>
          </ac:spMkLst>
        </pc:spChg>
        <pc:picChg chg="add mod ord">
          <ac:chgData name="Εμμανουηλ Στουμπος" userId="S::edem076@ntua.gr::fdabc829-5450-4772-8451-da6a413a1ad4" providerId="AD" clId="Web-{BD4CAF85-B4CE-6DFC-CBF8-F1BA03B8952B}" dt="2021-03-22T12:42:05.925" v="266" actId="1076"/>
          <ac:picMkLst>
            <pc:docMk/>
            <pc:sldMk cId="1548901302" sldId="354"/>
            <ac:picMk id="6" creationId="{2A55A277-10F0-44F3-A6EE-F7CF005C7E4F}"/>
          </ac:picMkLst>
        </pc:picChg>
      </pc:sldChg>
      <pc:sldChg chg="addSp modSp add replId">
        <pc:chgData name="Εμμανουηλ Στουμπος" userId="S::edem076@ntua.gr::fdabc829-5450-4772-8451-da6a413a1ad4" providerId="AD" clId="Web-{BD4CAF85-B4CE-6DFC-CBF8-F1BA03B8952B}" dt="2021-03-22T13:11:37.247" v="650" actId="14100"/>
        <pc:sldMkLst>
          <pc:docMk/>
          <pc:sldMk cId="2024153819" sldId="355"/>
        </pc:sldMkLst>
        <pc:spChg chg="mod">
          <ac:chgData name="Εμμανουηλ Στουμπος" userId="S::edem076@ntua.gr::fdabc829-5450-4772-8451-da6a413a1ad4" providerId="AD" clId="Web-{BD4CAF85-B4CE-6DFC-CBF8-F1BA03B8952B}" dt="2021-03-22T13:11:27.106" v="645" actId="20577"/>
          <ac:spMkLst>
            <pc:docMk/>
            <pc:sldMk cId="2024153819" sldId="35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3:11:37.247" v="650" actId="14100"/>
          <ac:spMkLst>
            <pc:docMk/>
            <pc:sldMk cId="2024153819" sldId="355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BD4CAF85-B4CE-6DFC-CBF8-F1BA03B8952B}" dt="2021-03-22T13:07:18.902" v="512" actId="1076"/>
          <ac:picMkLst>
            <pc:docMk/>
            <pc:sldMk cId="2024153819" sldId="355"/>
            <ac:picMk id="4" creationId="{2DD7B3A7-CD06-46F3-A955-9C75B7BC8C2B}"/>
          </ac:picMkLst>
        </pc:picChg>
      </pc:sldChg>
      <pc:sldChg chg="modSp add replId">
        <pc:chgData name="Εμμανουηλ Στουμπος" userId="S::edem076@ntua.gr::fdabc829-5450-4772-8451-da6a413a1ad4" providerId="AD" clId="Web-{BD4CAF85-B4CE-6DFC-CBF8-F1BA03B8952B}" dt="2021-03-22T13:21:31.209" v="727" actId="20577"/>
        <pc:sldMkLst>
          <pc:docMk/>
          <pc:sldMk cId="879306243" sldId="356"/>
        </pc:sldMkLst>
        <pc:spChg chg="mod">
          <ac:chgData name="Εμμανουηλ Στουμπος" userId="S::edem076@ntua.gr::fdabc829-5450-4772-8451-da6a413a1ad4" providerId="AD" clId="Web-{BD4CAF85-B4CE-6DFC-CBF8-F1BA03B8952B}" dt="2021-03-22T13:21:31.209" v="727" actId="20577"/>
          <ac:spMkLst>
            <pc:docMk/>
            <pc:sldMk cId="879306243" sldId="35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3:21:06.020" v="720" actId="20577"/>
          <ac:spMkLst>
            <pc:docMk/>
            <pc:sldMk cId="879306243" sldId="356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BD4CAF85-B4CE-6DFC-CBF8-F1BA03B8952B}" dt="2021-03-22T13:29:08.521" v="904" actId="20577"/>
        <pc:sldMkLst>
          <pc:docMk/>
          <pc:sldMk cId="2280756230" sldId="357"/>
        </pc:sldMkLst>
        <pc:spChg chg="mod">
          <ac:chgData name="Εμμανουηλ Στουμπος" userId="S::edem076@ntua.gr::fdabc829-5450-4772-8451-da6a413a1ad4" providerId="AD" clId="Web-{BD4CAF85-B4CE-6DFC-CBF8-F1BA03B8952B}" dt="2021-03-22T13:21:41.726" v="729" actId="20577"/>
          <ac:spMkLst>
            <pc:docMk/>
            <pc:sldMk cId="2280756230" sldId="35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3:29:08.521" v="904" actId="20577"/>
          <ac:spMkLst>
            <pc:docMk/>
            <pc:sldMk cId="2280756230" sldId="357"/>
            <ac:spMk id="3" creationId="{F9332412-FF86-4223-9DC7-472338CF784C}"/>
          </ac:spMkLst>
        </pc:spChg>
      </pc:sldChg>
      <pc:sldChg chg="addSp modSp add replId">
        <pc:chgData name="Εμμανουηλ Στουμπος" userId="S::edem076@ntua.gr::fdabc829-5450-4772-8451-da6a413a1ad4" providerId="AD" clId="Web-{BD4CAF85-B4CE-6DFC-CBF8-F1BA03B8952B}" dt="2021-03-22T14:05:49.423" v="1294" actId="20577"/>
        <pc:sldMkLst>
          <pc:docMk/>
          <pc:sldMk cId="3239875229" sldId="358"/>
        </pc:sldMkLst>
        <pc:spChg chg="mod">
          <ac:chgData name="Εμμανουηλ Στουμπος" userId="S::edem076@ntua.gr::fdabc829-5450-4772-8451-da6a413a1ad4" providerId="AD" clId="Web-{BD4CAF85-B4CE-6DFC-CBF8-F1BA03B8952B}" dt="2021-03-22T14:05:49.423" v="1294" actId="20577"/>
          <ac:spMkLst>
            <pc:docMk/>
            <pc:sldMk cId="3239875229" sldId="35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3:40:43.209" v="1126" actId="14100"/>
          <ac:spMkLst>
            <pc:docMk/>
            <pc:sldMk cId="3239875229" sldId="358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BD4CAF85-B4CE-6DFC-CBF8-F1BA03B8952B}" dt="2021-03-22T13:37:29.899" v="1012" actId="1076"/>
          <ac:picMkLst>
            <pc:docMk/>
            <pc:sldMk cId="3239875229" sldId="358"/>
            <ac:picMk id="4" creationId="{DFA59209-65A4-4CD6-A1D2-0AC47D7C6959}"/>
          </ac:picMkLst>
        </pc:pic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4:05:50.813" v="1295" actId="20577"/>
        <pc:sldMkLst>
          <pc:docMk/>
          <pc:sldMk cId="2334547986" sldId="359"/>
        </pc:sldMkLst>
        <pc:spChg chg="mod">
          <ac:chgData name="Εμμανουηλ Στουμπος" userId="S::edem076@ntua.gr::fdabc829-5450-4772-8451-da6a413a1ad4" providerId="AD" clId="Web-{BD4CAF85-B4CE-6DFC-CBF8-F1BA03B8952B}" dt="2021-03-22T14:05:50.813" v="1295" actId="20577"/>
          <ac:spMkLst>
            <pc:docMk/>
            <pc:sldMk cId="2334547986" sldId="35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4:05:37.766" v="1293" actId="14100"/>
          <ac:spMkLst>
            <pc:docMk/>
            <pc:sldMk cId="2334547986" sldId="359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BD4CAF85-B4CE-6DFC-CBF8-F1BA03B8952B}" dt="2021-03-22T14:05:22.046" v="1290" actId="1076"/>
          <ac:picMkLst>
            <pc:docMk/>
            <pc:sldMk cId="2334547986" sldId="359"/>
            <ac:picMk id="4" creationId="{328BF0CB-7CDC-4FEB-8860-B739E5C20C12}"/>
          </ac:picMkLst>
        </pc:picChg>
        <pc:picChg chg="del">
          <ac:chgData name="Εμμανουηλ Στουμπος" userId="S::edem076@ntua.gr::fdabc829-5450-4772-8451-da6a413a1ad4" providerId="AD" clId="Web-{BD4CAF85-B4CE-6DFC-CBF8-F1BA03B8952B}" dt="2021-03-22T13:41:18.398" v="1130"/>
          <ac:picMkLst>
            <pc:docMk/>
            <pc:sldMk cId="2334547986" sldId="359"/>
            <ac:picMk id="4" creationId="{DFA59209-65A4-4CD6-A1D2-0AC47D7C6959}"/>
          </ac:picMkLst>
        </pc:pic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4:08:22.385" v="1401" actId="1076"/>
        <pc:sldMkLst>
          <pc:docMk/>
          <pc:sldMk cId="2890108111" sldId="360"/>
        </pc:sldMkLst>
        <pc:spChg chg="mod">
          <ac:chgData name="Εμμανουηλ Στουμπος" userId="S::edem076@ntua.gr::fdabc829-5450-4772-8451-da6a413a1ad4" providerId="AD" clId="Web-{BD4CAF85-B4CE-6DFC-CBF8-F1BA03B8952B}" dt="2021-03-22T14:06:07.361" v="1297" actId="20577"/>
          <ac:spMkLst>
            <pc:docMk/>
            <pc:sldMk cId="2890108111" sldId="36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4:08:03.384" v="1398" actId="1076"/>
          <ac:spMkLst>
            <pc:docMk/>
            <pc:sldMk cId="2890108111" sldId="360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BD4CAF85-B4CE-6DFC-CBF8-F1BA03B8952B}" dt="2021-03-22T14:06:32.644" v="1319"/>
          <ac:picMkLst>
            <pc:docMk/>
            <pc:sldMk cId="2890108111" sldId="360"/>
            <ac:picMk id="4" creationId="{328BF0CB-7CDC-4FEB-8860-B739E5C20C12}"/>
          </ac:picMkLst>
        </pc:picChg>
        <pc:picChg chg="add mod">
          <ac:chgData name="Εμμανουηλ Στουμπος" userId="S::edem076@ntua.gr::fdabc829-5450-4772-8451-da6a413a1ad4" providerId="AD" clId="Web-{BD4CAF85-B4CE-6DFC-CBF8-F1BA03B8952B}" dt="2021-03-22T14:08:22.385" v="1401" actId="1076"/>
          <ac:picMkLst>
            <pc:docMk/>
            <pc:sldMk cId="2890108111" sldId="360"/>
            <ac:picMk id="5" creationId="{964C9DD7-F2E6-45EB-A40A-D9B2135DCE27}"/>
          </ac:picMkLst>
        </pc:pic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4:12:56.215" v="1490" actId="14100"/>
        <pc:sldMkLst>
          <pc:docMk/>
          <pc:sldMk cId="2695451797" sldId="361"/>
        </pc:sldMkLst>
        <pc:spChg chg="mod">
          <ac:chgData name="Εμμανουηλ Στουμπος" userId="S::edem076@ntua.gr::fdabc829-5450-4772-8451-da6a413a1ad4" providerId="AD" clId="Web-{BD4CAF85-B4CE-6DFC-CBF8-F1BA03B8952B}" dt="2021-03-22T14:08:53.559" v="1403" actId="20577"/>
          <ac:spMkLst>
            <pc:docMk/>
            <pc:sldMk cId="2695451797" sldId="36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4:12:56.215" v="1490" actId="14100"/>
          <ac:spMkLst>
            <pc:docMk/>
            <pc:sldMk cId="2695451797" sldId="361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BD4CAF85-B4CE-6DFC-CBF8-F1BA03B8952B}" dt="2021-03-22T14:11:51.617" v="1488" actId="1076"/>
          <ac:picMkLst>
            <pc:docMk/>
            <pc:sldMk cId="2695451797" sldId="361"/>
            <ac:picMk id="4" creationId="{CBD42C4A-436E-4A0F-9201-641E2FAA0859}"/>
          </ac:picMkLst>
        </pc:picChg>
        <pc:picChg chg="del">
          <ac:chgData name="Εμμανουηλ Στουμπος" userId="S::edem076@ntua.gr::fdabc829-5450-4772-8451-da6a413a1ad4" providerId="AD" clId="Web-{BD4CAF85-B4CE-6DFC-CBF8-F1BA03B8952B}" dt="2021-03-22T14:09:42.421" v="1477"/>
          <ac:picMkLst>
            <pc:docMk/>
            <pc:sldMk cId="2695451797" sldId="361"/>
            <ac:picMk id="5" creationId="{964C9DD7-F2E6-45EB-A40A-D9B2135DCE27}"/>
          </ac:picMkLst>
        </pc:picChg>
      </pc:sldChg>
      <pc:sldChg chg="addSp delSp modSp add replId">
        <pc:chgData name="Εμμανουηλ Στουμπος" userId="S::edem076@ntua.gr::fdabc829-5450-4772-8451-da6a413a1ad4" providerId="AD" clId="Web-{BD4CAF85-B4CE-6DFC-CBF8-F1BA03B8952B}" dt="2021-03-22T14:26:52.705" v="1697" actId="20577"/>
        <pc:sldMkLst>
          <pc:docMk/>
          <pc:sldMk cId="3250614025" sldId="362"/>
        </pc:sldMkLst>
        <pc:spChg chg="mod">
          <ac:chgData name="Εμμανουηλ Στουμπος" userId="S::edem076@ntua.gr::fdabc829-5450-4772-8451-da6a413a1ad4" providerId="AD" clId="Web-{BD4CAF85-B4CE-6DFC-CBF8-F1BA03B8952B}" dt="2021-03-22T14:13:06.778" v="1492" actId="20577"/>
          <ac:spMkLst>
            <pc:docMk/>
            <pc:sldMk cId="3250614025" sldId="36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4:26:52.705" v="1697" actId="20577"/>
          <ac:spMkLst>
            <pc:docMk/>
            <pc:sldMk cId="3250614025" sldId="362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BD4CAF85-B4CE-6DFC-CBF8-F1BA03B8952B}" dt="2021-03-22T14:18:14.954" v="1493"/>
          <ac:picMkLst>
            <pc:docMk/>
            <pc:sldMk cId="3250614025" sldId="362"/>
            <ac:picMk id="4" creationId="{CBD42C4A-436E-4A0F-9201-641E2FAA0859}"/>
          </ac:picMkLst>
        </pc:picChg>
        <pc:picChg chg="add mod">
          <ac:chgData name="Εμμανουηλ Στουμπος" userId="S::edem076@ntua.gr::fdabc829-5450-4772-8451-da6a413a1ad4" providerId="AD" clId="Web-{BD4CAF85-B4CE-6DFC-CBF8-F1BA03B8952B}" dt="2021-03-22T14:19:07.285" v="1501" actId="1076"/>
          <ac:picMkLst>
            <pc:docMk/>
            <pc:sldMk cId="3250614025" sldId="362"/>
            <ac:picMk id="5" creationId="{5F9293D5-59D8-4C9E-8595-D4929E11891F}"/>
          </ac:picMkLst>
        </pc:picChg>
      </pc:sldChg>
      <pc:sldChg chg="modSp add replId">
        <pc:chgData name="Εμμανουηλ Στουμπος" userId="S::edem076@ntua.gr::fdabc829-5450-4772-8451-da6a413a1ad4" providerId="AD" clId="Web-{BD4CAF85-B4CE-6DFC-CBF8-F1BA03B8952B}" dt="2021-03-22T14:27:20.644" v="1704" actId="20577"/>
        <pc:sldMkLst>
          <pc:docMk/>
          <pc:sldMk cId="848765758" sldId="363"/>
        </pc:sldMkLst>
        <pc:spChg chg="mod">
          <ac:chgData name="Εμμανουηλ Στουμπος" userId="S::edem076@ntua.gr::fdabc829-5450-4772-8451-da6a413a1ad4" providerId="AD" clId="Web-{BD4CAF85-B4CE-6DFC-CBF8-F1BA03B8952B}" dt="2021-03-22T14:27:20.644" v="1704" actId="20577"/>
          <ac:spMkLst>
            <pc:docMk/>
            <pc:sldMk cId="848765758" sldId="363"/>
            <ac:spMk id="2" creationId="{62BEB628-7A7B-44B1-A6FE-307D50A343CF}"/>
          </ac:spMkLst>
        </pc:spChg>
      </pc:sldChg>
      <pc:sldChg chg="delSp modSp add replId">
        <pc:chgData name="Εμμανουηλ Στουμπος" userId="S::edem076@ntua.gr::fdabc829-5450-4772-8451-da6a413a1ad4" providerId="AD" clId="Web-{BD4CAF85-B4CE-6DFC-CBF8-F1BA03B8952B}" dt="2021-03-22T14:48:32.708" v="2100" actId="20577"/>
        <pc:sldMkLst>
          <pc:docMk/>
          <pc:sldMk cId="3952316421" sldId="364"/>
        </pc:sldMkLst>
        <pc:spChg chg="mod">
          <ac:chgData name="Εμμανουηλ Στουμπος" userId="S::edem076@ntua.gr::fdabc829-5450-4772-8451-da6a413a1ad4" providerId="AD" clId="Web-{BD4CAF85-B4CE-6DFC-CBF8-F1BA03B8952B}" dt="2021-03-22T14:27:46.318" v="1706" actId="20577"/>
          <ac:spMkLst>
            <pc:docMk/>
            <pc:sldMk cId="3952316421" sldId="36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BD4CAF85-B4CE-6DFC-CBF8-F1BA03B8952B}" dt="2021-03-22T14:48:32.708" v="2100" actId="20577"/>
          <ac:spMkLst>
            <pc:docMk/>
            <pc:sldMk cId="3952316421" sldId="364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BD4CAF85-B4CE-6DFC-CBF8-F1BA03B8952B}" dt="2021-03-22T14:27:47.521" v="1707"/>
          <ac:picMkLst>
            <pc:docMk/>
            <pc:sldMk cId="3952316421" sldId="364"/>
            <ac:picMk id="5" creationId="{5F9293D5-59D8-4C9E-8595-D4929E11891F}"/>
          </ac:picMkLst>
        </pc:picChg>
      </pc:sldChg>
    </pc:docChg>
  </pc:docChgLst>
  <pc:docChgLst>
    <pc:chgData name="Εμμανουηλ Στουμπος" userId="S::edem076@ntua.gr::fdabc829-5450-4772-8451-da6a413a1ad4" providerId="AD" clId="Web-{3946BB9F-F088-2000-B83F-F8F02FA8C2B9}"/>
    <pc:docChg chg="modSld">
      <pc:chgData name="Εμμανουηλ Στουμπος" userId="S::edem076@ntua.gr::fdabc829-5450-4772-8451-da6a413a1ad4" providerId="AD" clId="Web-{3946BB9F-F088-2000-B83F-F8F02FA8C2B9}" dt="2021-04-05T13:30:12.376" v="28" actId="20577"/>
      <pc:docMkLst>
        <pc:docMk/>
      </pc:docMkLst>
      <pc:sldChg chg="modSp">
        <pc:chgData name="Εμμανουηλ Στουμπος" userId="S::edem076@ntua.gr::fdabc829-5450-4772-8451-da6a413a1ad4" providerId="AD" clId="Web-{3946BB9F-F088-2000-B83F-F8F02FA8C2B9}" dt="2021-04-05T13:30:12.376" v="28" actId="20577"/>
        <pc:sldMkLst>
          <pc:docMk/>
          <pc:sldMk cId="3952316421" sldId="364"/>
        </pc:sldMkLst>
        <pc:spChg chg="mod">
          <ac:chgData name="Εμμανουηλ Στουμπος" userId="S::edem076@ntua.gr::fdabc829-5450-4772-8451-da6a413a1ad4" providerId="AD" clId="Web-{3946BB9F-F088-2000-B83F-F8F02FA8C2B9}" dt="2021-04-05T13:28:56.827" v="3" actId="20577"/>
          <ac:spMkLst>
            <pc:docMk/>
            <pc:sldMk cId="3952316421" sldId="36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3946BB9F-F088-2000-B83F-F8F02FA8C2B9}" dt="2021-04-05T13:30:12.376" v="28" actId="20577"/>
          <ac:spMkLst>
            <pc:docMk/>
            <pc:sldMk cId="3952316421" sldId="364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E7B42DEA-789D-8C7F-36A8-3DEB58935325}"/>
    <pc:docChg chg="addSld delSld modSld sldOrd">
      <pc:chgData name="Εμμανουηλ Στουμπος" userId="S::edem076@ntua.gr::fdabc829-5450-4772-8451-da6a413a1ad4" providerId="AD" clId="Web-{E7B42DEA-789D-8C7F-36A8-3DEB58935325}" dt="2021-03-21T14:24:02.235" v="1490" actId="20577"/>
      <pc:docMkLst>
        <pc:docMk/>
      </pc:docMkLst>
      <pc:sldChg chg="del">
        <pc:chgData name="Εμμανουηλ Στουμπος" userId="S::edem076@ntua.gr::fdabc829-5450-4772-8451-da6a413a1ad4" providerId="AD" clId="Web-{E7B42DEA-789D-8C7F-36A8-3DEB58935325}" dt="2021-03-21T10:53:39.884" v="0"/>
        <pc:sldMkLst>
          <pc:docMk/>
          <pc:sldMk cId="111613852" sldId="334"/>
        </pc:sldMkLst>
      </pc:sldChg>
      <pc:sldChg chg="ord">
        <pc:chgData name="Εμμανουηλ Στουμπος" userId="S::edem076@ntua.gr::fdabc829-5450-4772-8451-da6a413a1ad4" providerId="AD" clId="Web-{E7B42DEA-789D-8C7F-36A8-3DEB58935325}" dt="2021-03-21T11:42:14.941" v="90"/>
        <pc:sldMkLst>
          <pc:docMk/>
          <pc:sldMk cId="251587367" sldId="338"/>
        </pc:sldMkLst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2:17:57.246" v="637" actId="1076"/>
        <pc:sldMkLst>
          <pc:docMk/>
          <pc:sldMk cId="640189823" sldId="339"/>
        </pc:sldMkLst>
        <pc:spChg chg="mod">
          <ac:chgData name="Εμμανουηλ Στουμπος" userId="S::edem076@ntua.gr::fdabc829-5450-4772-8451-da6a413a1ad4" providerId="AD" clId="Web-{E7B42DEA-789D-8C7F-36A8-3DEB58935325}" dt="2021-03-21T11:57:12.187" v="466" actId="20577"/>
          <ac:spMkLst>
            <pc:docMk/>
            <pc:sldMk cId="640189823" sldId="339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E7B42DEA-789D-8C7F-36A8-3DEB58935325}" dt="2021-03-21T11:39:40.683" v="59"/>
          <ac:spMkLst>
            <pc:docMk/>
            <pc:sldMk cId="640189823" sldId="339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E7B42DEA-789D-8C7F-36A8-3DEB58935325}" dt="2021-03-21T11:39:57.590" v="63"/>
          <ac:spMkLst>
            <pc:docMk/>
            <pc:sldMk cId="640189823" sldId="339"/>
            <ac:spMk id="8" creationId="{780A23DC-D46B-4503-ACDD-787A174BBBEA}"/>
          </ac:spMkLst>
        </pc:spChg>
        <pc:spChg chg="add del mod">
          <ac:chgData name="Εμμανουηλ Στουμπος" userId="S::edem076@ntua.gr::fdabc829-5450-4772-8451-da6a413a1ad4" providerId="AD" clId="Web-{E7B42DEA-789D-8C7F-36A8-3DEB58935325}" dt="2021-03-21T11:40:14.466" v="67"/>
          <ac:spMkLst>
            <pc:docMk/>
            <pc:sldMk cId="640189823" sldId="339"/>
            <ac:spMk id="25" creationId="{54559BA3-C915-4643-9CC6-A1B3969B2908}"/>
          </ac:spMkLst>
        </pc:spChg>
        <pc:graphicFrameChg chg="add del mod ord modGraphic">
          <ac:chgData name="Εμμανουηλ Στουμπος" userId="S::edem076@ntua.gr::fdabc829-5450-4772-8451-da6a413a1ad4" providerId="AD" clId="Web-{E7B42DEA-789D-8C7F-36A8-3DEB58935325}" dt="2021-03-21T11:40:04.684" v="65"/>
          <ac:graphicFrameMkLst>
            <pc:docMk/>
            <pc:sldMk cId="640189823" sldId="339"/>
            <ac:graphicFrameMk id="9" creationId="{9109F494-B17F-4F19-A484-6624E43E9381}"/>
          </ac:graphicFrameMkLst>
        </pc:graphicFrameChg>
        <pc:picChg chg="add del mod">
          <ac:chgData name="Εμμανουηλ Στουμπος" userId="S::edem076@ntua.gr::fdabc829-5450-4772-8451-da6a413a1ad4" providerId="AD" clId="Web-{E7B42DEA-789D-8C7F-36A8-3DEB58935325}" dt="2021-03-21T11:37:44.334" v="36"/>
          <ac:picMkLst>
            <pc:docMk/>
            <pc:sldMk cId="640189823" sldId="339"/>
            <ac:picMk id="4" creationId="{B3C57496-3F63-43D5-BBF1-A9193B7C05C6}"/>
          </ac:picMkLst>
        </pc:picChg>
        <pc:picChg chg="add del mod">
          <ac:chgData name="Εμμανουηλ Στουμπος" userId="S::edem076@ntua.gr::fdabc829-5450-4772-8451-da6a413a1ad4" providerId="AD" clId="Web-{E7B42DEA-789D-8C7F-36A8-3DEB58935325}" dt="2021-03-21T11:37:42.662" v="35"/>
          <ac:picMkLst>
            <pc:docMk/>
            <pc:sldMk cId="640189823" sldId="339"/>
            <ac:picMk id="5" creationId="{2A1A5144-9DBA-43D5-A819-DD8120072E47}"/>
          </ac:picMkLst>
        </pc:picChg>
        <pc:picChg chg="add mod">
          <ac:chgData name="Εμμανουηλ Στουμπος" userId="S::edem076@ntua.gr::fdabc829-5450-4772-8451-da6a413a1ad4" providerId="AD" clId="Web-{E7B42DEA-789D-8C7F-36A8-3DEB58935325}" dt="2021-03-21T12:17:57.246" v="637" actId="1076"/>
          <ac:picMkLst>
            <pc:docMk/>
            <pc:sldMk cId="640189823" sldId="339"/>
            <ac:picMk id="6" creationId="{A42409DB-1437-4095-AA3F-7E2D61952964}"/>
          </ac:picMkLst>
        </pc:pic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2:16:56.556" v="630" actId="1076"/>
        <pc:sldMkLst>
          <pc:docMk/>
          <pc:sldMk cId="535439244" sldId="340"/>
        </pc:sldMkLst>
        <pc:spChg chg="mod">
          <ac:chgData name="Εμμανουηλ Στουμπος" userId="S::edem076@ntua.gr::fdabc829-5450-4772-8451-da6a413a1ad4" providerId="AD" clId="Web-{E7B42DEA-789D-8C7F-36A8-3DEB58935325}" dt="2021-03-21T11:57:17.734" v="476" actId="20577"/>
          <ac:spMkLst>
            <pc:docMk/>
            <pc:sldMk cId="535439244" sldId="340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E7B42DEA-789D-8C7F-36A8-3DEB58935325}" dt="2021-03-21T12:16:56.556" v="630" actId="1076"/>
          <ac:picMkLst>
            <pc:docMk/>
            <pc:sldMk cId="535439244" sldId="340"/>
            <ac:picMk id="3" creationId="{FE0BB593-2958-4D55-A0D5-B41881186C64}"/>
          </ac:picMkLst>
        </pc:picChg>
        <pc:picChg chg="del">
          <ac:chgData name="Εμμανουηλ Στουμπος" userId="S::edem076@ntua.gr::fdabc829-5450-4772-8451-da6a413a1ad4" providerId="AD" clId="Web-{E7B42DEA-789D-8C7F-36A8-3DEB58935325}" dt="2021-03-21T11:40:50.030" v="79"/>
          <ac:picMkLst>
            <pc:docMk/>
            <pc:sldMk cId="535439244" sldId="340"/>
            <ac:picMk id="6" creationId="{A42409DB-1437-4095-AA3F-7E2D61952964}"/>
          </ac:picMkLst>
        </pc:pic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2:16:40.258" v="627" actId="1076"/>
        <pc:sldMkLst>
          <pc:docMk/>
          <pc:sldMk cId="3229380431" sldId="341"/>
        </pc:sldMkLst>
        <pc:spChg chg="mod">
          <ac:chgData name="Εμμανουηλ Στουμπος" userId="S::edem076@ntua.gr::fdabc829-5450-4772-8451-da6a413a1ad4" providerId="AD" clId="Web-{E7B42DEA-789D-8C7F-36A8-3DEB58935325}" dt="2021-03-21T11:57:26.156" v="478" actId="20577"/>
          <ac:spMkLst>
            <pc:docMk/>
            <pc:sldMk cId="3229380431" sldId="341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E7B42DEA-789D-8C7F-36A8-3DEB58935325}" dt="2021-03-21T11:57:57.220" v="486"/>
          <ac:spMkLst>
            <pc:docMk/>
            <pc:sldMk cId="3229380431" sldId="341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E7B42DEA-789D-8C7F-36A8-3DEB58935325}" dt="2021-03-21T11:58:02.564" v="488"/>
          <ac:spMkLst>
            <pc:docMk/>
            <pc:sldMk cId="3229380431" sldId="341"/>
            <ac:spMk id="6" creationId="{7D14122B-8627-4848-9855-8DE0FC299861}"/>
          </ac:spMkLst>
        </pc:spChg>
        <pc:spChg chg="add del mod">
          <ac:chgData name="Εμμανουηλ Στουμπος" userId="S::edem076@ntua.gr::fdabc829-5450-4772-8451-da6a413a1ad4" providerId="AD" clId="Web-{E7B42DEA-789D-8C7F-36A8-3DEB58935325}" dt="2021-03-21T12:00:00.804" v="492"/>
          <ac:spMkLst>
            <pc:docMk/>
            <pc:sldMk cId="3229380431" sldId="341"/>
            <ac:spMk id="9" creationId="{250DE4C9-611D-4EA7-8540-CBBB3AF4BAA7}"/>
          </ac:spMkLst>
        </pc:spChg>
        <pc:picChg chg="add del mod">
          <ac:chgData name="Εμμανουηλ Στουμπος" userId="S::edem076@ntua.gr::fdabc829-5450-4772-8451-da6a413a1ad4" providerId="AD" clId="Web-{E7B42DEA-789D-8C7F-36A8-3DEB58935325}" dt="2021-03-21T11:57:57.470" v="487"/>
          <ac:picMkLst>
            <pc:docMk/>
            <pc:sldMk cId="3229380431" sldId="341"/>
            <ac:picMk id="4" creationId="{E00B009C-970B-4BD9-B4B0-52A37F4DB840}"/>
          </ac:picMkLst>
        </pc:picChg>
        <pc:picChg chg="add del mod ord">
          <ac:chgData name="Εμμανουηλ Στουμπος" userId="S::edem076@ntua.gr::fdabc829-5450-4772-8451-da6a413a1ad4" providerId="AD" clId="Web-{E7B42DEA-789D-8C7F-36A8-3DEB58935325}" dt="2021-03-21T11:59:28.959" v="491"/>
          <ac:picMkLst>
            <pc:docMk/>
            <pc:sldMk cId="3229380431" sldId="341"/>
            <ac:picMk id="7" creationId="{063E860D-C830-4825-9213-D7D17D8F33DB}"/>
          </ac:picMkLst>
        </pc:picChg>
        <pc:picChg chg="add mod ord">
          <ac:chgData name="Εμμανουηλ Στουμπος" userId="S::edem076@ntua.gr::fdabc829-5450-4772-8451-da6a413a1ad4" providerId="AD" clId="Web-{E7B42DEA-789D-8C7F-36A8-3DEB58935325}" dt="2021-03-21T12:16:40.258" v="627" actId="1076"/>
          <ac:picMkLst>
            <pc:docMk/>
            <pc:sldMk cId="3229380431" sldId="341"/>
            <ac:picMk id="10" creationId="{82F574E2-BDCE-4E6C-944E-D933D0B42450}"/>
          </ac:picMkLst>
        </pc:picChg>
      </pc:sldChg>
      <pc:sldChg chg="delSp modSp add replId">
        <pc:chgData name="Εμμανουηλ Στουμπος" userId="S::edem076@ntua.gr::fdabc829-5450-4772-8451-da6a413a1ad4" providerId="AD" clId="Web-{E7B42DEA-789D-8C7F-36A8-3DEB58935325}" dt="2021-03-21T14:23:31.781" v="1481" actId="20577"/>
        <pc:sldMkLst>
          <pc:docMk/>
          <pc:sldMk cId="819811742" sldId="342"/>
        </pc:sldMkLst>
        <pc:spChg chg="mod">
          <ac:chgData name="Εμμανουηλ Στουμπος" userId="S::edem076@ntua.gr::fdabc829-5450-4772-8451-da6a413a1ad4" providerId="AD" clId="Web-{E7B42DEA-789D-8C7F-36A8-3DEB58935325}" dt="2021-03-21T14:23:31.781" v="1481" actId="20577"/>
          <ac:spMkLst>
            <pc:docMk/>
            <pc:sldMk cId="819811742" sldId="34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7B42DEA-789D-8C7F-36A8-3DEB58935325}" dt="2021-03-21T12:09:14.706" v="600" actId="20577"/>
          <ac:spMkLst>
            <pc:docMk/>
            <pc:sldMk cId="819811742" sldId="342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E7B42DEA-789D-8C7F-36A8-3DEB58935325}" dt="2021-03-21T11:57:31.829" v="480"/>
          <ac:picMkLst>
            <pc:docMk/>
            <pc:sldMk cId="819811742" sldId="342"/>
            <ac:picMk id="4" creationId="{E00B009C-970B-4BD9-B4B0-52A37F4DB840}"/>
          </ac:picMkLst>
        </pc:pic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2:15:53.350" v="621" actId="1076"/>
        <pc:sldMkLst>
          <pc:docMk/>
          <pc:sldMk cId="58293077" sldId="343"/>
        </pc:sldMkLst>
        <pc:spChg chg="mod">
          <ac:chgData name="Εμμανουηλ Στουμπος" userId="S::edem076@ntua.gr::fdabc829-5450-4772-8451-da6a413a1ad4" providerId="AD" clId="Web-{E7B42DEA-789D-8C7F-36A8-3DEB58935325}" dt="2021-03-21T12:12:26.090" v="615" actId="20577"/>
          <ac:spMkLst>
            <pc:docMk/>
            <pc:sldMk cId="58293077" sldId="343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E7B42DEA-789D-8C7F-36A8-3DEB58935325}" dt="2021-03-21T12:15:53.350" v="621" actId="1076"/>
          <ac:picMkLst>
            <pc:docMk/>
            <pc:sldMk cId="58293077" sldId="343"/>
            <ac:picMk id="3" creationId="{2B803C60-09A9-43C3-86A8-CC74293375D5}"/>
          </ac:picMkLst>
        </pc:picChg>
        <pc:picChg chg="del">
          <ac:chgData name="Εμμανουηλ Στουμπος" userId="S::edem076@ntua.gr::fdabc829-5450-4772-8451-da6a413a1ad4" providerId="AD" clId="Web-{E7B42DEA-789D-8C7F-36A8-3DEB58935325}" dt="2021-03-21T12:15:34.646" v="616"/>
          <ac:picMkLst>
            <pc:docMk/>
            <pc:sldMk cId="58293077" sldId="343"/>
            <ac:picMk id="6" creationId="{A42409DB-1437-4095-AA3F-7E2D61952964}"/>
          </ac:picMkLst>
        </pc:picChg>
      </pc:sldChg>
      <pc:sldChg chg="modSp add replId">
        <pc:chgData name="Εμμανουηλ Στουμπος" userId="S::edem076@ntua.gr::fdabc829-5450-4772-8451-da6a413a1ad4" providerId="AD" clId="Web-{E7B42DEA-789D-8C7F-36A8-3DEB58935325}" dt="2021-03-21T14:23:41.719" v="1484" actId="20577"/>
        <pc:sldMkLst>
          <pc:docMk/>
          <pc:sldMk cId="1894183582" sldId="344"/>
        </pc:sldMkLst>
        <pc:spChg chg="mod">
          <ac:chgData name="Εμμανουηλ Στουμπος" userId="S::edem076@ntua.gr::fdabc829-5450-4772-8451-da6a413a1ad4" providerId="AD" clId="Web-{E7B42DEA-789D-8C7F-36A8-3DEB58935325}" dt="2021-03-21T14:23:41.719" v="1484" actId="20577"/>
          <ac:spMkLst>
            <pc:docMk/>
            <pc:sldMk cId="1894183582" sldId="34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7B42DEA-789D-8C7F-36A8-3DEB58935325}" dt="2021-03-21T12:56:38.242" v="902" actId="20577"/>
          <ac:spMkLst>
            <pc:docMk/>
            <pc:sldMk cId="1894183582" sldId="344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3:11:12.647" v="1226" actId="1076"/>
        <pc:sldMkLst>
          <pc:docMk/>
          <pc:sldMk cId="3260052280" sldId="345"/>
        </pc:sldMkLst>
        <pc:spChg chg="mod">
          <ac:chgData name="Εμμανουηλ Στουμπος" userId="S::edem076@ntua.gr::fdabc829-5450-4772-8451-da6a413a1ad4" providerId="AD" clId="Web-{E7B42DEA-789D-8C7F-36A8-3DEB58935325}" dt="2021-03-21T12:52:44.187" v="873" actId="20577"/>
          <ac:spMkLst>
            <pc:docMk/>
            <pc:sldMk cId="3260052280" sldId="345"/>
            <ac:spMk id="2" creationId="{62BEB628-7A7B-44B1-A6FE-307D50A343CF}"/>
          </ac:spMkLst>
        </pc:spChg>
        <pc:picChg chg="del">
          <ac:chgData name="Εμμανουηλ Στουμπος" userId="S::edem076@ntua.gr::fdabc829-5450-4772-8451-da6a413a1ad4" providerId="AD" clId="Web-{E7B42DEA-789D-8C7F-36A8-3DEB58935325}" dt="2021-03-21T12:50:46.589" v="834"/>
          <ac:picMkLst>
            <pc:docMk/>
            <pc:sldMk cId="3260052280" sldId="345"/>
            <ac:picMk id="3" creationId="{2B803C60-09A9-43C3-86A8-CC74293375D5}"/>
          </ac:picMkLst>
        </pc:picChg>
        <pc:picChg chg="add mod">
          <ac:chgData name="Εμμανουηλ Στουμπος" userId="S::edem076@ntua.gr::fdabc829-5450-4772-8451-da6a413a1ad4" providerId="AD" clId="Web-{E7B42DEA-789D-8C7F-36A8-3DEB58935325}" dt="2021-03-21T13:11:12.647" v="1226" actId="1076"/>
          <ac:picMkLst>
            <pc:docMk/>
            <pc:sldMk cId="3260052280" sldId="345"/>
            <ac:picMk id="4" creationId="{F579713A-23AA-4D02-AD96-461AE4BC757B}"/>
          </ac:picMkLst>
        </pc:picChg>
        <pc:picChg chg="add del mod">
          <ac:chgData name="Εμμανουηλ Στουμπος" userId="S::edem076@ntua.gr::fdabc829-5450-4772-8451-da6a413a1ad4" providerId="AD" clId="Web-{E7B42DEA-789D-8C7F-36A8-3DEB58935325}" dt="2021-03-21T12:52:38.577" v="867"/>
          <ac:picMkLst>
            <pc:docMk/>
            <pc:sldMk cId="3260052280" sldId="345"/>
            <ac:picMk id="5" creationId="{F59A16DE-226D-47CF-B534-AEE29D678DC1}"/>
          </ac:picMkLst>
        </pc:pic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3:10:53.912" v="1224" actId="1076"/>
        <pc:sldMkLst>
          <pc:docMk/>
          <pc:sldMk cId="430318301" sldId="346"/>
        </pc:sldMkLst>
        <pc:spChg chg="mod">
          <ac:chgData name="Εμμανουηλ Στουμπος" userId="S::edem076@ntua.gr::fdabc829-5450-4772-8451-da6a413a1ad4" providerId="AD" clId="Web-{E7B42DEA-789D-8C7F-36A8-3DEB58935325}" dt="2021-03-21T13:10:25.817" v="1220" actId="20577"/>
          <ac:spMkLst>
            <pc:docMk/>
            <pc:sldMk cId="430318301" sldId="346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E7B42DEA-789D-8C7F-36A8-3DEB58935325}" dt="2021-03-21T13:10:53.912" v="1224" actId="1076"/>
          <ac:picMkLst>
            <pc:docMk/>
            <pc:sldMk cId="430318301" sldId="346"/>
            <ac:picMk id="3" creationId="{CD0FBC6A-ED7D-48F7-B622-C7914E4AB9F0}"/>
          </ac:picMkLst>
        </pc:picChg>
        <pc:picChg chg="del">
          <ac:chgData name="Εμμανουηλ Στουμπος" userId="S::edem076@ntua.gr::fdabc829-5450-4772-8451-da6a413a1ad4" providerId="AD" clId="Web-{E7B42DEA-789D-8C7F-36A8-3DEB58935325}" dt="2021-03-21T12:53:47.814" v="882"/>
          <ac:picMkLst>
            <pc:docMk/>
            <pc:sldMk cId="430318301" sldId="346"/>
            <ac:picMk id="4" creationId="{F579713A-23AA-4D02-AD96-461AE4BC757B}"/>
          </ac:picMkLst>
        </pc:picChg>
      </pc:sldChg>
      <pc:sldChg chg="modSp add replId">
        <pc:chgData name="Εμμανουηλ Στουμπος" userId="S::edem076@ntua.gr::fdabc829-5450-4772-8451-da6a413a1ad4" providerId="AD" clId="Web-{E7B42DEA-789D-8C7F-36A8-3DEB58935325}" dt="2021-03-21T14:23:53.672" v="1487" actId="20577"/>
        <pc:sldMkLst>
          <pc:docMk/>
          <pc:sldMk cId="3370277072" sldId="347"/>
        </pc:sldMkLst>
        <pc:spChg chg="mod">
          <ac:chgData name="Εμμανουηλ Στουμπος" userId="S::edem076@ntua.gr::fdabc829-5450-4772-8451-da6a413a1ad4" providerId="AD" clId="Web-{E7B42DEA-789D-8C7F-36A8-3DEB58935325}" dt="2021-03-21T14:23:53.672" v="1487" actId="20577"/>
          <ac:spMkLst>
            <pc:docMk/>
            <pc:sldMk cId="3370277072" sldId="34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7B42DEA-789D-8C7F-36A8-3DEB58935325}" dt="2021-03-21T13:07:35.640" v="1186" actId="20577"/>
          <ac:spMkLst>
            <pc:docMk/>
            <pc:sldMk cId="3370277072" sldId="347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3:09:59.738" v="1205" actId="1076"/>
        <pc:sldMkLst>
          <pc:docMk/>
          <pc:sldMk cId="1812332220" sldId="348"/>
        </pc:sldMkLst>
        <pc:spChg chg="mod">
          <ac:chgData name="Εμμανουηλ Στουμπος" userId="S::edem076@ntua.gr::fdabc829-5450-4772-8451-da6a413a1ad4" providerId="AD" clId="Web-{E7B42DEA-789D-8C7F-36A8-3DEB58935325}" dt="2021-03-21T13:08:13.656" v="1197" actId="20577"/>
          <ac:spMkLst>
            <pc:docMk/>
            <pc:sldMk cId="1812332220" sldId="348"/>
            <ac:spMk id="2" creationId="{62BEB628-7A7B-44B1-A6FE-307D50A343CF}"/>
          </ac:spMkLst>
        </pc:spChg>
        <pc:picChg chg="del">
          <ac:chgData name="Εμμανουηλ Στουμπος" userId="S::edem076@ntua.gr::fdabc829-5450-4772-8451-da6a413a1ad4" providerId="AD" clId="Web-{E7B42DEA-789D-8C7F-36A8-3DEB58935325}" dt="2021-03-21T13:08:26.188" v="1198"/>
          <ac:picMkLst>
            <pc:docMk/>
            <pc:sldMk cId="1812332220" sldId="348"/>
            <ac:picMk id="3" creationId="{CD0FBC6A-ED7D-48F7-B622-C7914E4AB9F0}"/>
          </ac:picMkLst>
        </pc:picChg>
        <pc:picChg chg="add mod">
          <ac:chgData name="Εμμανουηλ Στουμπος" userId="S::edem076@ntua.gr::fdabc829-5450-4772-8451-da6a413a1ad4" providerId="AD" clId="Web-{E7B42DEA-789D-8C7F-36A8-3DEB58935325}" dt="2021-03-21T13:09:59.738" v="1205" actId="1076"/>
          <ac:picMkLst>
            <pc:docMk/>
            <pc:sldMk cId="1812332220" sldId="348"/>
            <ac:picMk id="4" creationId="{870D3F58-618F-4E14-9FF2-8CF5149DE281}"/>
          </ac:picMkLst>
        </pc:picChg>
      </pc:sldChg>
      <pc:sldChg chg="addSp delSp modSp add replId">
        <pc:chgData name="Εμμανουηλ Στουμπος" userId="S::edem076@ntua.gr::fdabc829-5450-4772-8451-da6a413a1ad4" providerId="AD" clId="Web-{E7B42DEA-789D-8C7F-36A8-3DEB58935325}" dt="2021-03-21T13:12:39.150" v="1240" actId="1076"/>
        <pc:sldMkLst>
          <pc:docMk/>
          <pc:sldMk cId="2288121257" sldId="349"/>
        </pc:sldMkLst>
        <pc:spChg chg="mod">
          <ac:chgData name="Εμμανουηλ Στουμπος" userId="S::edem076@ntua.gr::fdabc829-5450-4772-8451-da6a413a1ad4" providerId="AD" clId="Web-{E7B42DEA-789D-8C7F-36A8-3DEB58935325}" dt="2021-03-21T13:10:14.379" v="1213" actId="20577"/>
          <ac:spMkLst>
            <pc:docMk/>
            <pc:sldMk cId="2288121257" sldId="349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E7B42DEA-789D-8C7F-36A8-3DEB58935325}" dt="2021-03-21T13:12:39.150" v="1240" actId="1076"/>
          <ac:picMkLst>
            <pc:docMk/>
            <pc:sldMk cId="2288121257" sldId="349"/>
            <ac:picMk id="3" creationId="{EB4C5DD2-C9EF-4992-B856-8DAADE378481}"/>
          </ac:picMkLst>
        </pc:picChg>
        <pc:picChg chg="del">
          <ac:chgData name="Εμμανουηλ Στουμπος" userId="S::edem076@ntua.gr::fdabc829-5450-4772-8451-da6a413a1ad4" providerId="AD" clId="Web-{E7B42DEA-789D-8C7F-36A8-3DEB58935325}" dt="2021-03-21T13:11:23.991" v="1227"/>
          <ac:picMkLst>
            <pc:docMk/>
            <pc:sldMk cId="2288121257" sldId="349"/>
            <ac:picMk id="4" creationId="{870D3F58-618F-4E14-9FF2-8CF5149DE281}"/>
          </ac:picMkLst>
        </pc:picChg>
      </pc:sldChg>
      <pc:sldChg chg="modSp add replId">
        <pc:chgData name="Εμμανουηλ Στουμπος" userId="S::edem076@ntua.gr::fdabc829-5450-4772-8451-da6a413a1ad4" providerId="AD" clId="Web-{E7B42DEA-789D-8C7F-36A8-3DEB58935325}" dt="2021-03-21T14:24:02.235" v="1490" actId="20577"/>
        <pc:sldMkLst>
          <pc:docMk/>
          <pc:sldMk cId="3969396004" sldId="350"/>
        </pc:sldMkLst>
        <pc:spChg chg="mod">
          <ac:chgData name="Εμμανουηλ Στουμπος" userId="S::edem076@ntua.gr::fdabc829-5450-4772-8451-da6a413a1ad4" providerId="AD" clId="Web-{E7B42DEA-789D-8C7F-36A8-3DEB58935325}" dt="2021-03-21T14:24:02.235" v="1490" actId="20577"/>
          <ac:spMkLst>
            <pc:docMk/>
            <pc:sldMk cId="3969396004" sldId="35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7B42DEA-789D-8C7F-36A8-3DEB58935325}" dt="2021-03-21T14:22:24.248" v="1469" actId="20577"/>
          <ac:spMkLst>
            <pc:docMk/>
            <pc:sldMk cId="3969396004" sldId="350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FE038809-F42C-1712-D093-6311977C39FB}"/>
    <pc:docChg chg="modSld">
      <pc:chgData name="Εμμανουηλ Στουμπος" userId="S::edem076@ntua.gr::fdabc829-5450-4772-8451-da6a413a1ad4" providerId="AD" clId="Web-{FE038809-F42C-1712-D093-6311977C39FB}" dt="2021-04-04T14:02:48.147" v="3" actId="14100"/>
      <pc:docMkLst>
        <pc:docMk/>
      </pc:docMkLst>
      <pc:sldChg chg="modSp">
        <pc:chgData name="Εμμανουηλ Στουμπος" userId="S::edem076@ntua.gr::fdabc829-5450-4772-8451-da6a413a1ad4" providerId="AD" clId="Web-{FE038809-F42C-1712-D093-6311977C39FB}" dt="2021-04-04T14:02:48.147" v="3" actId="14100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FE038809-F42C-1712-D093-6311977C39FB}" dt="2021-04-04T14:02:48.147" v="3" actId="14100"/>
          <ac:spMkLst>
            <pc:docMk/>
            <pc:sldMk cId="2310108496" sldId="384"/>
            <ac:spMk id="8" creationId="{2671AC3E-2AA7-4438-9B70-39EC3E47AE91}"/>
          </ac:spMkLst>
        </pc:spChg>
      </pc:sldChg>
    </pc:docChg>
  </pc:docChgLst>
  <pc:docChgLst>
    <pc:chgData name="Εμμανουηλ Στουμπος" userId="S::edem076@ntua.gr::fdabc829-5450-4772-8451-da6a413a1ad4" providerId="AD" clId="Web-{92076395-8893-8BC2-ABC9-1610A96B9F9C}"/>
    <pc:docChg chg="addSld modSld">
      <pc:chgData name="Εμμανουηλ Στουμπος" userId="S::edem076@ntua.gr::fdabc829-5450-4772-8451-da6a413a1ad4" providerId="AD" clId="Web-{92076395-8893-8BC2-ABC9-1610A96B9F9C}" dt="2021-03-20T17:14:47.220" v="105" actId="20577"/>
      <pc:docMkLst>
        <pc:docMk/>
      </pc:docMkLst>
      <pc:sldChg chg="modSp">
        <pc:chgData name="Εμμανουηλ Στουμπος" userId="S::edem076@ntua.gr::fdabc829-5450-4772-8451-da6a413a1ad4" providerId="AD" clId="Web-{92076395-8893-8BC2-ABC9-1610A96B9F9C}" dt="2021-03-20T17:14:47.220" v="105" actId="20577"/>
        <pc:sldMkLst>
          <pc:docMk/>
          <pc:sldMk cId="54879284" sldId="336"/>
        </pc:sldMkLst>
        <pc:spChg chg="mod">
          <ac:chgData name="Εμμανουηλ Στουμπος" userId="S::edem076@ntua.gr::fdabc829-5450-4772-8451-da6a413a1ad4" providerId="AD" clId="Web-{92076395-8893-8BC2-ABC9-1610A96B9F9C}" dt="2021-03-20T17:14:47.220" v="105" actId="20577"/>
          <ac:spMkLst>
            <pc:docMk/>
            <pc:sldMk cId="54879284" sldId="336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92076395-8893-8BC2-ABC9-1610A96B9F9C}" dt="2021-03-20T17:12:26.773" v="71" actId="20577"/>
        <pc:sldMkLst>
          <pc:docMk/>
          <pc:sldMk cId="251587367" sldId="338"/>
        </pc:sldMkLst>
        <pc:spChg chg="mod">
          <ac:chgData name="Εμμανουηλ Στουμπος" userId="S::edem076@ntua.gr::fdabc829-5450-4772-8451-da6a413a1ad4" providerId="AD" clId="Web-{92076395-8893-8BC2-ABC9-1610A96B9F9C}" dt="2021-03-20T17:09:26.372" v="33" actId="20577"/>
          <ac:spMkLst>
            <pc:docMk/>
            <pc:sldMk cId="251587367" sldId="33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92076395-8893-8BC2-ABC9-1610A96B9F9C}" dt="2021-03-20T17:12:26.773" v="71" actId="20577"/>
          <ac:spMkLst>
            <pc:docMk/>
            <pc:sldMk cId="251587367" sldId="338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60BC66A3-FE44-7DDE-218C-37EC6FDE5569}"/>
    <pc:docChg chg="addSld modSld">
      <pc:chgData name="Εμμανουηλ Στουμπος" userId="S::edem076@ntua.gr::fdabc829-5450-4772-8451-da6a413a1ad4" providerId="AD" clId="Web-{60BC66A3-FE44-7DDE-218C-37EC6FDE5569}" dt="2021-03-23T14:56:53.017" v="466" actId="20577"/>
      <pc:docMkLst>
        <pc:docMk/>
      </pc:docMkLst>
      <pc:sldChg chg="modSp">
        <pc:chgData name="Εμμανουηλ Στουμπος" userId="S::edem076@ntua.gr::fdabc829-5450-4772-8451-da6a413a1ad4" providerId="AD" clId="Web-{60BC66A3-FE44-7DDE-218C-37EC6FDE5569}" dt="2021-03-23T12:43:33.136" v="126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60BC66A3-FE44-7DDE-218C-37EC6FDE5569}" dt="2021-03-23T12:43:33.136" v="126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2:52:55.055" v="141" actId="20577"/>
        <pc:sldMkLst>
          <pc:docMk/>
          <pc:sldMk cId="3892897412" sldId="261"/>
        </pc:sldMkLst>
        <pc:spChg chg="mod">
          <ac:chgData name="Εμμανουηλ Στουμπος" userId="S::edem076@ntua.gr::fdabc829-5450-4772-8451-da6a413a1ad4" providerId="AD" clId="Web-{60BC66A3-FE44-7DDE-218C-37EC6FDE5569}" dt="2021-03-23T12:52:55.055" v="141" actId="20577"/>
          <ac:spMkLst>
            <pc:docMk/>
            <pc:sldMk cId="3892897412" sldId="261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60BC66A3-FE44-7DDE-218C-37EC6FDE5569}" dt="2021-03-23T12:44:08.340" v="131" actId="1076"/>
          <ac:picMkLst>
            <pc:docMk/>
            <pc:sldMk cId="3892897412" sldId="261"/>
            <ac:picMk id="6" creationId="{B475B045-D258-473F-93CD-D2F0FD62A41D}"/>
          </ac:picMkLst>
        </pc:picChg>
      </pc:sldChg>
      <pc:sldChg chg="modSp">
        <pc:chgData name="Εμμανουηλ Στουμπος" userId="S::edem076@ntua.gr::fdabc829-5450-4772-8451-da6a413a1ad4" providerId="AD" clId="Web-{60BC66A3-FE44-7DDE-218C-37EC6FDE5569}" dt="2021-03-23T12:53:58.307" v="153" actId="20577"/>
        <pc:sldMkLst>
          <pc:docMk/>
          <pc:sldMk cId="1569393917" sldId="262"/>
        </pc:sldMkLst>
        <pc:spChg chg="mod">
          <ac:chgData name="Εμμανουηλ Στουμπος" userId="S::edem076@ntua.gr::fdabc829-5450-4772-8451-da6a413a1ad4" providerId="AD" clId="Web-{60BC66A3-FE44-7DDE-218C-37EC6FDE5569}" dt="2021-03-23T12:53:58.307" v="153" actId="20577"/>
          <ac:spMkLst>
            <pc:docMk/>
            <pc:sldMk cId="1569393917" sldId="26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34:05.468" v="156" actId="20577"/>
        <pc:sldMkLst>
          <pc:docMk/>
          <pc:sldMk cId="457040693" sldId="265"/>
        </pc:sldMkLst>
        <pc:spChg chg="mod">
          <ac:chgData name="Εμμανουηλ Στουμπος" userId="S::edem076@ntua.gr::fdabc829-5450-4772-8451-da6a413a1ad4" providerId="AD" clId="Web-{60BC66A3-FE44-7DDE-218C-37EC6FDE5569}" dt="2021-03-23T13:34:05.468" v="156" actId="20577"/>
          <ac:spMkLst>
            <pc:docMk/>
            <pc:sldMk cId="457040693" sldId="26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36:48.737" v="169" actId="20577"/>
        <pc:sldMkLst>
          <pc:docMk/>
          <pc:sldMk cId="2895886377" sldId="266"/>
        </pc:sldMkLst>
        <pc:spChg chg="mod">
          <ac:chgData name="Εμμανουηλ Στουμπος" userId="S::edem076@ntua.gr::fdabc829-5450-4772-8451-da6a413a1ad4" providerId="AD" clId="Web-{60BC66A3-FE44-7DDE-218C-37EC6FDE5569}" dt="2021-03-23T13:36:48.737" v="169" actId="20577"/>
          <ac:spMkLst>
            <pc:docMk/>
            <pc:sldMk cId="2895886377" sldId="26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39:01.896" v="183" actId="20577"/>
        <pc:sldMkLst>
          <pc:docMk/>
          <pc:sldMk cId="572603733" sldId="269"/>
        </pc:sldMkLst>
        <pc:spChg chg="mod">
          <ac:chgData name="Εμμανουηλ Στουμπος" userId="S::edem076@ntua.gr::fdabc829-5450-4772-8451-da6a413a1ad4" providerId="AD" clId="Web-{60BC66A3-FE44-7DDE-218C-37EC6FDE5569}" dt="2021-03-23T13:39:01.896" v="183" actId="20577"/>
          <ac:spMkLst>
            <pc:docMk/>
            <pc:sldMk cId="572603733" sldId="26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46:35.405" v="205" actId="20577"/>
        <pc:sldMkLst>
          <pc:docMk/>
          <pc:sldMk cId="4080015383" sldId="270"/>
        </pc:sldMkLst>
        <pc:spChg chg="mod">
          <ac:chgData name="Εμμανουηλ Στουμπος" userId="S::edem076@ntua.gr::fdabc829-5450-4772-8451-da6a413a1ad4" providerId="AD" clId="Web-{60BC66A3-FE44-7DDE-218C-37EC6FDE5569}" dt="2021-03-23T13:46:35.405" v="205" actId="20577"/>
          <ac:spMkLst>
            <pc:docMk/>
            <pc:sldMk cId="4080015383" sldId="27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48:50.282" v="220" actId="20577"/>
        <pc:sldMkLst>
          <pc:docMk/>
          <pc:sldMk cId="4239835514" sldId="271"/>
        </pc:sldMkLst>
        <pc:spChg chg="mod">
          <ac:chgData name="Εμμανουηλ Στουμπος" userId="S::edem076@ntua.gr::fdabc829-5450-4772-8451-da6a413a1ad4" providerId="AD" clId="Web-{60BC66A3-FE44-7DDE-218C-37EC6FDE5569}" dt="2021-03-23T13:48:50.282" v="220" actId="20577"/>
          <ac:spMkLst>
            <pc:docMk/>
            <pc:sldMk cId="4239835514" sldId="271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51:16.988" v="241" actId="20577"/>
        <pc:sldMkLst>
          <pc:docMk/>
          <pc:sldMk cId="1237249451" sldId="272"/>
        </pc:sldMkLst>
        <pc:spChg chg="mod">
          <ac:chgData name="Εμμανουηλ Στουμπος" userId="S::edem076@ntua.gr::fdabc829-5450-4772-8451-da6a413a1ad4" providerId="AD" clId="Web-{60BC66A3-FE44-7DDE-218C-37EC6FDE5569}" dt="2021-03-23T13:51:16.988" v="241" actId="20577"/>
          <ac:spMkLst>
            <pc:docMk/>
            <pc:sldMk cId="1237249451" sldId="27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51:42.457" v="244" actId="1076"/>
        <pc:sldMkLst>
          <pc:docMk/>
          <pc:sldMk cId="61386013" sldId="273"/>
        </pc:sldMkLst>
        <pc:picChg chg="mod">
          <ac:chgData name="Εμμανουηλ Στουμπος" userId="S::edem076@ntua.gr::fdabc829-5450-4772-8451-da6a413a1ad4" providerId="AD" clId="Web-{60BC66A3-FE44-7DDE-218C-37EC6FDE5569}" dt="2021-03-23T13:51:42.457" v="244" actId="1076"/>
          <ac:picMkLst>
            <pc:docMk/>
            <pc:sldMk cId="61386013" sldId="273"/>
            <ac:picMk id="4" creationId="{871AADF9-DF13-47CF-9E95-4C22009A0E5E}"/>
          </ac:picMkLst>
        </pc:picChg>
      </pc:sldChg>
      <pc:sldChg chg="modSp">
        <pc:chgData name="Εμμανουηλ Στουμπος" userId="S::edem076@ntua.gr::fdabc829-5450-4772-8451-da6a413a1ad4" providerId="AD" clId="Web-{60BC66A3-FE44-7DDE-218C-37EC6FDE5569}" dt="2021-03-23T13:52:24.599" v="245" actId="20577"/>
        <pc:sldMkLst>
          <pc:docMk/>
          <pc:sldMk cId="3046362114" sldId="274"/>
        </pc:sldMkLst>
        <pc:spChg chg="mod">
          <ac:chgData name="Εμμανουηλ Στουμπος" userId="S::edem076@ntua.gr::fdabc829-5450-4772-8451-da6a413a1ad4" providerId="AD" clId="Web-{60BC66A3-FE44-7DDE-218C-37EC6FDE5569}" dt="2021-03-23T13:52:24.599" v="245" actId="20577"/>
          <ac:spMkLst>
            <pc:docMk/>
            <pc:sldMk cId="3046362114" sldId="27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54:40.054" v="248" actId="20577"/>
        <pc:sldMkLst>
          <pc:docMk/>
          <pc:sldMk cId="1490292141" sldId="275"/>
        </pc:sldMkLst>
        <pc:spChg chg="mod">
          <ac:chgData name="Εμμανουηλ Στουμπος" userId="S::edem076@ntua.gr::fdabc829-5450-4772-8451-da6a413a1ad4" providerId="AD" clId="Web-{60BC66A3-FE44-7DDE-218C-37EC6FDE5569}" dt="2021-03-23T13:54:40.054" v="248" actId="20577"/>
          <ac:spMkLst>
            <pc:docMk/>
            <pc:sldMk cId="1490292141" sldId="27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57:36.855" v="257" actId="20577"/>
        <pc:sldMkLst>
          <pc:docMk/>
          <pc:sldMk cId="1094420524" sldId="276"/>
        </pc:sldMkLst>
        <pc:spChg chg="mod">
          <ac:chgData name="Εμμανουηλ Στουμπος" userId="S::edem076@ntua.gr::fdabc829-5450-4772-8451-da6a413a1ad4" providerId="AD" clId="Web-{60BC66A3-FE44-7DDE-218C-37EC6FDE5569}" dt="2021-03-23T13:57:36.855" v="257" actId="20577"/>
          <ac:spMkLst>
            <pc:docMk/>
            <pc:sldMk cId="1094420524" sldId="27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3:55:56.071" v="251" actId="20577"/>
        <pc:sldMkLst>
          <pc:docMk/>
          <pc:sldMk cId="3805216257" sldId="277"/>
        </pc:sldMkLst>
        <pc:spChg chg="mod">
          <ac:chgData name="Εμμανουηλ Στουμπος" userId="S::edem076@ntua.gr::fdabc829-5450-4772-8451-da6a413a1ad4" providerId="AD" clId="Web-{60BC66A3-FE44-7DDE-218C-37EC6FDE5569}" dt="2021-03-23T13:55:56.071" v="251" actId="20577"/>
          <ac:spMkLst>
            <pc:docMk/>
            <pc:sldMk cId="3805216257" sldId="27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00:07.764" v="281" actId="20577"/>
        <pc:sldMkLst>
          <pc:docMk/>
          <pc:sldMk cId="3925935904" sldId="278"/>
        </pc:sldMkLst>
        <pc:spChg chg="mod">
          <ac:chgData name="Εμμανουηλ Στουμπος" userId="S::edem076@ntua.gr::fdabc829-5450-4772-8451-da6a413a1ad4" providerId="AD" clId="Web-{60BC66A3-FE44-7DDE-218C-37EC6FDE5569}" dt="2021-03-23T13:59:11.435" v="265" actId="20577"/>
          <ac:spMkLst>
            <pc:docMk/>
            <pc:sldMk cId="3925935904" sldId="27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0BC66A3-FE44-7DDE-218C-37EC6FDE5569}" dt="2021-03-23T14:00:07.764" v="281" actId="20577"/>
          <ac:spMkLst>
            <pc:docMk/>
            <pc:sldMk cId="3925935904" sldId="278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05:43.583" v="288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60BC66A3-FE44-7DDE-218C-37EC6FDE5569}" dt="2021-03-23T14:05:43.583" v="288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11:22.214" v="304" actId="20577"/>
        <pc:sldMkLst>
          <pc:docMk/>
          <pc:sldMk cId="2976058455" sldId="280"/>
        </pc:sldMkLst>
        <pc:spChg chg="mod">
          <ac:chgData name="Εμμανουηλ Στουμπος" userId="S::edem076@ntua.gr::fdabc829-5450-4772-8451-da6a413a1ad4" providerId="AD" clId="Web-{60BC66A3-FE44-7DDE-218C-37EC6FDE5569}" dt="2021-03-23T14:11:22.214" v="304" actId="20577"/>
          <ac:spMkLst>
            <pc:docMk/>
            <pc:sldMk cId="2976058455" sldId="28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14:09.296" v="344" actId="20577"/>
        <pc:sldMkLst>
          <pc:docMk/>
          <pc:sldMk cId="2196222653" sldId="281"/>
        </pc:sldMkLst>
        <pc:spChg chg="mod">
          <ac:chgData name="Εμμανουηλ Στουμπος" userId="S::edem076@ntua.gr::fdabc829-5450-4772-8451-da6a413a1ad4" providerId="AD" clId="Web-{60BC66A3-FE44-7DDE-218C-37EC6FDE5569}" dt="2021-03-23T14:14:09.296" v="344" actId="20577"/>
          <ac:spMkLst>
            <pc:docMk/>
            <pc:sldMk cId="2196222653" sldId="281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20:35.131" v="349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60BC66A3-FE44-7DDE-218C-37EC6FDE5569}" dt="2021-03-23T14:20:35.131" v="349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21:31.070" v="357" actId="20577"/>
        <pc:sldMkLst>
          <pc:docMk/>
          <pc:sldMk cId="252663161" sldId="283"/>
        </pc:sldMkLst>
        <pc:spChg chg="mod">
          <ac:chgData name="Εμμανουηλ Στουμπος" userId="S::edem076@ntua.gr::fdabc829-5450-4772-8451-da6a413a1ad4" providerId="AD" clId="Web-{60BC66A3-FE44-7DDE-218C-37EC6FDE5569}" dt="2021-03-23T14:21:31.070" v="357" actId="20577"/>
          <ac:spMkLst>
            <pc:docMk/>
            <pc:sldMk cId="252663161" sldId="28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26:53.248" v="367" actId="20577"/>
        <pc:sldMkLst>
          <pc:docMk/>
          <pc:sldMk cId="1123195890" sldId="284"/>
        </pc:sldMkLst>
        <pc:spChg chg="mod">
          <ac:chgData name="Εμμανουηλ Στουμπος" userId="S::edem076@ntua.gr::fdabc829-5450-4772-8451-da6a413a1ad4" providerId="AD" clId="Web-{60BC66A3-FE44-7DDE-218C-37EC6FDE5569}" dt="2021-03-23T14:26:53.248" v="367" actId="20577"/>
          <ac:spMkLst>
            <pc:docMk/>
            <pc:sldMk cId="1123195890" sldId="28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28:08.218" v="370" actId="20577"/>
        <pc:sldMkLst>
          <pc:docMk/>
          <pc:sldMk cId="2797681721" sldId="285"/>
        </pc:sldMkLst>
        <pc:spChg chg="mod">
          <ac:chgData name="Εμμανουηλ Στουμπος" userId="S::edem076@ntua.gr::fdabc829-5450-4772-8451-da6a413a1ad4" providerId="AD" clId="Web-{60BC66A3-FE44-7DDE-218C-37EC6FDE5569}" dt="2021-03-23T14:28:08.218" v="370" actId="20577"/>
          <ac:spMkLst>
            <pc:docMk/>
            <pc:sldMk cId="2797681721" sldId="28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30:06.330" v="377" actId="20577"/>
        <pc:sldMkLst>
          <pc:docMk/>
          <pc:sldMk cId="570713091" sldId="286"/>
        </pc:sldMkLst>
        <pc:spChg chg="mod">
          <ac:chgData name="Εμμανουηλ Στουμπος" userId="S::edem076@ntua.gr::fdabc829-5450-4772-8451-da6a413a1ad4" providerId="AD" clId="Web-{60BC66A3-FE44-7DDE-218C-37EC6FDE5569}" dt="2021-03-23T14:30:06.330" v="377" actId="20577"/>
          <ac:spMkLst>
            <pc:docMk/>
            <pc:sldMk cId="570713091" sldId="28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31:41.628" v="384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60BC66A3-FE44-7DDE-218C-37EC6FDE5569}" dt="2021-03-23T14:31:41.628" v="384" actId="20577"/>
          <ac:spMkLst>
            <pc:docMk/>
            <pc:sldMk cId="481553713" sldId="28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34:09.506" v="400" actId="20577"/>
        <pc:sldMkLst>
          <pc:docMk/>
          <pc:sldMk cId="4145212688" sldId="289"/>
        </pc:sldMkLst>
        <pc:spChg chg="mod">
          <ac:chgData name="Εμμανουηλ Στουμπος" userId="S::edem076@ntua.gr::fdabc829-5450-4772-8451-da6a413a1ad4" providerId="AD" clId="Web-{60BC66A3-FE44-7DDE-218C-37EC6FDE5569}" dt="2021-03-23T14:34:09.506" v="400" actId="20577"/>
          <ac:spMkLst>
            <pc:docMk/>
            <pc:sldMk cId="4145212688" sldId="28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35:32.867" v="406" actId="20577"/>
        <pc:sldMkLst>
          <pc:docMk/>
          <pc:sldMk cId="595883518" sldId="290"/>
        </pc:sldMkLst>
        <pc:spChg chg="mod">
          <ac:chgData name="Εμμανουηλ Στουμπος" userId="S::edem076@ntua.gr::fdabc829-5450-4772-8451-da6a413a1ad4" providerId="AD" clId="Web-{60BC66A3-FE44-7DDE-218C-37EC6FDE5569}" dt="2021-03-23T14:35:32.867" v="406" actId="20577"/>
          <ac:spMkLst>
            <pc:docMk/>
            <pc:sldMk cId="595883518" sldId="29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38:08.198" v="411" actId="20577"/>
        <pc:sldMkLst>
          <pc:docMk/>
          <pc:sldMk cId="2663133844" sldId="292"/>
        </pc:sldMkLst>
        <pc:spChg chg="mod">
          <ac:chgData name="Εμμανουηλ Στουμπος" userId="S::edem076@ntua.gr::fdabc829-5450-4772-8451-da6a413a1ad4" providerId="AD" clId="Web-{60BC66A3-FE44-7DDE-218C-37EC6FDE5569}" dt="2021-03-23T14:38:08.198" v="411" actId="20577"/>
          <ac:spMkLst>
            <pc:docMk/>
            <pc:sldMk cId="2663133844" sldId="29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40:45.764" v="419" actId="20577"/>
        <pc:sldMkLst>
          <pc:docMk/>
          <pc:sldMk cId="3779935749" sldId="293"/>
        </pc:sldMkLst>
        <pc:spChg chg="mod">
          <ac:chgData name="Εμμανουηλ Στουμπος" userId="S::edem076@ntua.gr::fdabc829-5450-4772-8451-da6a413a1ad4" providerId="AD" clId="Web-{60BC66A3-FE44-7DDE-218C-37EC6FDE5569}" dt="2021-03-23T14:39:27.168" v="413" actId="20577"/>
          <ac:spMkLst>
            <pc:docMk/>
            <pc:sldMk cId="3779935749" sldId="29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0BC66A3-FE44-7DDE-218C-37EC6FDE5569}" dt="2021-03-23T14:40:45.764" v="419" actId="20577"/>
          <ac:spMkLst>
            <pc:docMk/>
            <pc:sldMk cId="3779935749" sldId="29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48:10.413" v="420" actId="20577"/>
        <pc:sldMkLst>
          <pc:docMk/>
          <pc:sldMk cId="3182811258" sldId="294"/>
        </pc:sldMkLst>
        <pc:spChg chg="mod">
          <ac:chgData name="Εμμανουηλ Στουμπος" userId="S::edem076@ntua.gr::fdabc829-5450-4772-8451-da6a413a1ad4" providerId="AD" clId="Web-{60BC66A3-FE44-7DDE-218C-37EC6FDE5569}" dt="2021-03-23T14:48:10.413" v="420" actId="20577"/>
          <ac:spMkLst>
            <pc:docMk/>
            <pc:sldMk cId="3182811258" sldId="29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49:00.961" v="422" actId="20577"/>
        <pc:sldMkLst>
          <pc:docMk/>
          <pc:sldMk cId="1775594714" sldId="295"/>
        </pc:sldMkLst>
        <pc:spChg chg="mod">
          <ac:chgData name="Εμμανουηλ Στουμπος" userId="S::edem076@ntua.gr::fdabc829-5450-4772-8451-da6a413a1ad4" providerId="AD" clId="Web-{60BC66A3-FE44-7DDE-218C-37EC6FDE5569}" dt="2021-03-23T14:49:00.961" v="422" actId="20577"/>
          <ac:spMkLst>
            <pc:docMk/>
            <pc:sldMk cId="1775594714" sldId="29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51:31.057" v="443" actId="1076"/>
        <pc:sldMkLst>
          <pc:docMk/>
          <pc:sldMk cId="1336225088" sldId="296"/>
        </pc:sldMkLst>
        <pc:spChg chg="mod">
          <ac:chgData name="Εμμανουηλ Στουμπος" userId="S::edem076@ntua.gr::fdabc829-5450-4772-8451-da6a413a1ad4" providerId="AD" clId="Web-{60BC66A3-FE44-7DDE-218C-37EC6FDE5569}" dt="2021-03-23T14:51:19.620" v="441" actId="20577"/>
          <ac:spMkLst>
            <pc:docMk/>
            <pc:sldMk cId="1336225088" sldId="296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60BC66A3-FE44-7DDE-218C-37EC6FDE5569}" dt="2021-03-23T14:51:31.057" v="443" actId="1076"/>
          <ac:picMkLst>
            <pc:docMk/>
            <pc:sldMk cId="1336225088" sldId="296"/>
            <ac:picMk id="4" creationId="{61FB78F8-98A3-478C-82C3-5E79E95AA8FC}"/>
          </ac:picMkLst>
        </pc:picChg>
      </pc:sldChg>
      <pc:sldChg chg="modSp">
        <pc:chgData name="Εμμανουηλ Στουμπος" userId="S::edem076@ntua.gr::fdabc829-5450-4772-8451-da6a413a1ad4" providerId="AD" clId="Web-{60BC66A3-FE44-7DDE-218C-37EC6FDE5569}" dt="2021-03-23T14:54:10.435" v="447" actId="20577"/>
        <pc:sldMkLst>
          <pc:docMk/>
          <pc:sldMk cId="76644919" sldId="297"/>
        </pc:sldMkLst>
        <pc:spChg chg="mod">
          <ac:chgData name="Εμμανουηλ Στουμπος" userId="S::edem076@ntua.gr::fdabc829-5450-4772-8451-da6a413a1ad4" providerId="AD" clId="Web-{60BC66A3-FE44-7DDE-218C-37EC6FDE5569}" dt="2021-03-23T14:54:10.435" v="447" actId="20577"/>
          <ac:spMkLst>
            <pc:docMk/>
            <pc:sldMk cId="76644919" sldId="29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0BC66A3-FE44-7DDE-218C-37EC6FDE5569}" dt="2021-03-23T14:56:53.017" v="466" actId="20577"/>
        <pc:sldMkLst>
          <pc:docMk/>
          <pc:sldMk cId="3924407525" sldId="298"/>
        </pc:sldMkLst>
        <pc:spChg chg="mod">
          <ac:chgData name="Εμμανουηλ Στουμπος" userId="S::edem076@ntua.gr::fdabc829-5450-4772-8451-da6a413a1ad4" providerId="AD" clId="Web-{60BC66A3-FE44-7DDE-218C-37EC6FDE5569}" dt="2021-03-23T14:56:53.017" v="466" actId="20577"/>
          <ac:spMkLst>
            <pc:docMk/>
            <pc:sldMk cId="3924407525" sldId="298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0BC66A3-FE44-7DDE-218C-37EC6FDE5569}" dt="2021-03-23T14:00:21.311" v="283" actId="20577"/>
        <pc:sldMkLst>
          <pc:docMk/>
          <pc:sldMk cId="1513469701" sldId="365"/>
        </pc:sldMkLst>
        <pc:spChg chg="mod">
          <ac:chgData name="Εμμανουηλ Στουμπος" userId="S::edem076@ntua.gr::fdabc829-5450-4772-8451-da6a413a1ad4" providerId="AD" clId="Web-{60BC66A3-FE44-7DDE-218C-37EC6FDE5569}" dt="2021-03-23T13:59:25.200" v="267" actId="20577"/>
          <ac:spMkLst>
            <pc:docMk/>
            <pc:sldMk cId="1513469701" sldId="36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0BC66A3-FE44-7DDE-218C-37EC6FDE5569}" dt="2021-03-23T14:00:21.311" v="283" actId="20577"/>
          <ac:spMkLst>
            <pc:docMk/>
            <pc:sldMk cId="1513469701" sldId="365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CACD4518-DB8D-A617-B409-5BBECF822BCF}"/>
    <pc:docChg chg="delSld modSld">
      <pc:chgData name="Εμμανουηλ Στουμπος" userId="S::edem076@ntua.gr::fdabc829-5450-4772-8451-da6a413a1ad4" providerId="AD" clId="Web-{CACD4518-DB8D-A617-B409-5BBECF822BCF}" dt="2021-04-12T08:34:20.837" v="27" actId="20577"/>
      <pc:docMkLst>
        <pc:docMk/>
      </pc:docMkLst>
      <pc:sldChg chg="del">
        <pc:chgData name="Εμμανουηλ Στουμπος" userId="S::edem076@ntua.gr::fdabc829-5450-4772-8451-da6a413a1ad4" providerId="AD" clId="Web-{CACD4518-DB8D-A617-B409-5BBECF822BCF}" dt="2021-04-12T08:32:44.866" v="13"/>
        <pc:sldMkLst>
          <pc:docMk/>
          <pc:sldMk cId="4133791172" sldId="318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23.772" v="5"/>
        <pc:sldMkLst>
          <pc:docMk/>
          <pc:sldMk cId="2818934284" sldId="319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19.568" v="4"/>
        <pc:sldMkLst>
          <pc:docMk/>
          <pc:sldMk cId="364719160" sldId="320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1:56.630" v="2"/>
        <pc:sldMkLst>
          <pc:docMk/>
          <pc:sldMk cId="819429971" sldId="321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1:55.474" v="1"/>
        <pc:sldMkLst>
          <pc:docMk/>
          <pc:sldMk cId="964522844" sldId="322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1:59.959" v="3"/>
        <pc:sldMkLst>
          <pc:docMk/>
          <pc:sldMk cId="3656474663" sldId="326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39.928" v="9"/>
        <pc:sldMkLst>
          <pc:docMk/>
          <pc:sldMk cId="2161041898" sldId="327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7.725" v="16"/>
        <pc:sldMkLst>
          <pc:docMk/>
          <pc:sldMk cId="2539978762" sldId="328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5.882" v="14"/>
        <pc:sldMkLst>
          <pc:docMk/>
          <pc:sldMk cId="3380576981" sldId="329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2.819" v="11"/>
        <pc:sldMkLst>
          <pc:docMk/>
          <pc:sldMk cId="948085747" sldId="330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27.756" v="6"/>
        <pc:sldMkLst>
          <pc:docMk/>
          <pc:sldMk cId="2749021705" sldId="331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1:53.958" v="0"/>
        <pc:sldMkLst>
          <pc:docMk/>
          <pc:sldMk cId="1674512375" sldId="335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6.850" v="15"/>
        <pc:sldMkLst>
          <pc:docMk/>
          <pc:sldMk cId="819811742" sldId="342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38.038" v="8"/>
        <pc:sldMkLst>
          <pc:docMk/>
          <pc:sldMk cId="1894183582" sldId="344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3.663" v="12"/>
        <pc:sldMkLst>
          <pc:docMk/>
          <pc:sldMk cId="3370277072" sldId="347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8.694" v="17"/>
        <pc:sldMkLst>
          <pc:docMk/>
          <pc:sldMk cId="3969396004" sldId="350"/>
        </pc:sldMkLst>
      </pc:sldChg>
      <pc:sldChg chg="modSp">
        <pc:chgData name="Εμμανουηλ Στουμπος" userId="S::edem076@ntua.gr::fdabc829-5450-4772-8451-da6a413a1ad4" providerId="AD" clId="Web-{CACD4518-DB8D-A617-B409-5BBECF822BCF}" dt="2021-04-12T08:34:20.837" v="27" actId="205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CACD4518-DB8D-A617-B409-5BBECF822BCF}" dt="2021-04-12T08:34:20.837" v="27" actId="20577"/>
          <ac:spMkLst>
            <pc:docMk/>
            <pc:sldMk cId="1738217000" sldId="370"/>
            <ac:spMk id="2" creationId="{62BEB628-7A7B-44B1-A6FE-307D50A343CF}"/>
          </ac:spMkLst>
        </pc:spChg>
      </pc:sldChg>
      <pc:sldChg chg="del">
        <pc:chgData name="Εμμανουηλ Στουμπος" userId="S::edem076@ntua.gr::fdabc829-5450-4772-8451-da6a413a1ad4" providerId="AD" clId="Web-{CACD4518-DB8D-A617-B409-5BBECF822BCF}" dt="2021-04-12T08:32:36.553" v="7"/>
        <pc:sldMkLst>
          <pc:docMk/>
          <pc:sldMk cId="3781313088" sldId="387"/>
        </pc:sldMkLst>
      </pc:sldChg>
      <pc:sldChg chg="del">
        <pc:chgData name="Εμμανουηλ Στουμπος" userId="S::edem076@ntua.gr::fdabc829-5450-4772-8451-da6a413a1ad4" providerId="AD" clId="Web-{CACD4518-DB8D-A617-B409-5BBECF822BCF}" dt="2021-04-12T08:32:42.163" v="10"/>
        <pc:sldMkLst>
          <pc:docMk/>
          <pc:sldMk cId="2300389517" sldId="391"/>
        </pc:sldMkLst>
      </pc:sldChg>
    </pc:docChg>
  </pc:docChgLst>
  <pc:docChgLst>
    <pc:chgData name="Εμμανουηλ Στουμπος" userId="S::edem076@ntua.gr::fdabc829-5450-4772-8451-da6a413a1ad4" providerId="AD" clId="Web-{B19BD587-4AFA-AEDB-5A7F-7056273C0DD5}"/>
    <pc:docChg chg="addSld delSld modSld">
      <pc:chgData name="Εμμανουηλ Στουμπος" userId="S::edem076@ntua.gr::fdabc829-5450-4772-8451-da6a413a1ad4" providerId="AD" clId="Web-{B19BD587-4AFA-AEDB-5A7F-7056273C0DD5}" dt="2021-03-21T17:15:21.915" v="26" actId="20577"/>
      <pc:docMkLst>
        <pc:docMk/>
      </pc:docMkLst>
      <pc:sldChg chg="modSp add replId">
        <pc:chgData name="Εμμανουηλ Στουμπος" userId="S::edem076@ntua.gr::fdabc829-5450-4772-8451-da6a413a1ad4" providerId="AD" clId="Web-{B19BD587-4AFA-AEDB-5A7F-7056273C0DD5}" dt="2021-03-21T17:14:41.477" v="15" actId="20577"/>
        <pc:sldMkLst>
          <pc:docMk/>
          <pc:sldMk cId="2950759150" sldId="351"/>
        </pc:sldMkLst>
        <pc:spChg chg="mod">
          <ac:chgData name="Εμμανουηλ Στουμπος" userId="S::edem076@ntua.gr::fdabc829-5450-4772-8451-da6a413a1ad4" providerId="AD" clId="Web-{B19BD587-4AFA-AEDB-5A7F-7056273C0DD5}" dt="2021-03-21T17:14:41.477" v="15" actId="20577"/>
          <ac:spMkLst>
            <pc:docMk/>
            <pc:sldMk cId="2950759150" sldId="351"/>
            <ac:spMk id="2" creationId="{62BEB628-7A7B-44B1-A6FE-307D50A343CF}"/>
          </ac:spMkLst>
        </pc:spChg>
      </pc:sldChg>
      <pc:sldChg chg="add del replId">
        <pc:chgData name="Εμμανουηλ Στουμπος" userId="S::edem076@ntua.gr::fdabc829-5450-4772-8451-da6a413a1ad4" providerId="AD" clId="Web-{B19BD587-4AFA-AEDB-5A7F-7056273C0DD5}" dt="2021-03-21T17:14:51.977" v="17"/>
        <pc:sldMkLst>
          <pc:docMk/>
          <pc:sldMk cId="657517342" sldId="352"/>
        </pc:sldMkLst>
      </pc:sldChg>
      <pc:sldChg chg="modSp add replId">
        <pc:chgData name="Εμμανουηλ Στουμπος" userId="S::edem076@ntua.gr::fdabc829-5450-4772-8451-da6a413a1ad4" providerId="AD" clId="Web-{B19BD587-4AFA-AEDB-5A7F-7056273C0DD5}" dt="2021-03-21T17:15:21.915" v="26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B19BD587-4AFA-AEDB-5A7F-7056273C0DD5}" dt="2021-03-21T17:15:21.915" v="26" actId="20577"/>
          <ac:spMkLst>
            <pc:docMk/>
            <pc:sldMk cId="913596200" sldId="352"/>
            <ac:spMk id="2" creationId="{62BEB628-7A7B-44B1-A6FE-307D50A343CF}"/>
          </ac:spMkLst>
        </pc:spChg>
      </pc:sldChg>
    </pc:docChg>
  </pc:docChgLst>
  <pc:docChgLst>
    <pc:chgData name="Εμμανουηλ Στουμπος" userId="S::edem076@ntua.gr::fdabc829-5450-4772-8451-da6a413a1ad4" providerId="AD" clId="Web-{4AC9319F-B4F2-16DF-AA76-ECC6F4490C52}"/>
    <pc:docChg chg="mod addSld delSld modSld sldOrd">
      <pc:chgData name="Εμμανουηλ Στουμπος" userId="S::edem076@ntua.gr::fdabc829-5450-4772-8451-da6a413a1ad4" providerId="AD" clId="Web-{4AC9319F-B4F2-16DF-AA76-ECC6F4490C52}" dt="2021-04-06T12:15:58.108" v="1728" actId="14100"/>
      <pc:docMkLst>
        <pc:docMk/>
      </pc:docMkLst>
      <pc:sldChg chg="addSp modSp">
        <pc:chgData name="Εμμανουηλ Στουμπος" userId="S::edem076@ntua.gr::fdabc829-5450-4772-8451-da6a413a1ad4" providerId="AD" clId="Web-{4AC9319F-B4F2-16DF-AA76-ECC6F4490C52}" dt="2021-04-06T11:36:42.315" v="1447" actId="1076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4AC9319F-B4F2-16DF-AA76-ECC6F4490C52}" dt="2021-04-06T11:16:36.500" v="1446" actId="20577"/>
          <ac:spMkLst>
            <pc:docMk/>
            <pc:sldMk cId="659616510" sldId="309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3:59.216" v="1385" actId="14100"/>
          <ac:spMkLst>
            <pc:docMk/>
            <pc:sldMk cId="659616510" sldId="309"/>
            <ac:spMk id="4" creationId="{78DC764E-ACD9-4417-99C1-673D1784613B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36:42.315" v="1447" actId="1076"/>
          <ac:spMkLst>
            <pc:docMk/>
            <pc:sldMk cId="659616510" sldId="309"/>
            <ac:spMk id="5" creationId="{21CD94F7-91C3-46DA-B42E-CE019154F008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4:03.920" v="1387" actId="1076"/>
          <ac:spMkLst>
            <pc:docMk/>
            <pc:sldMk cId="659616510" sldId="309"/>
            <ac:spMk id="9" creationId="{6B053A8B-177E-43A3-9628-016E6857AA35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4:08.170" v="1389" actId="1076"/>
          <ac:spMkLst>
            <pc:docMk/>
            <pc:sldMk cId="659616510" sldId="309"/>
            <ac:spMk id="10" creationId="{13F0DFA8-FC39-4376-8793-407B415DBA4C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5:32.562" v="1403" actId="1076"/>
          <ac:spMkLst>
            <pc:docMk/>
            <pc:sldMk cId="659616510" sldId="309"/>
            <ac:spMk id="12" creationId="{803B8C78-0173-47AC-810C-FB02ABCC991D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4:17.967" v="1393" actId="1076"/>
          <ac:spMkLst>
            <pc:docMk/>
            <pc:sldMk cId="659616510" sldId="309"/>
            <ac:spMk id="14" creationId="{FEC47BAE-6531-4D16-BDE0-886149D6E96E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1:14:23.342" v="1395" actId="1076"/>
          <ac:spMkLst>
            <pc:docMk/>
            <pc:sldMk cId="659616510" sldId="309"/>
            <ac:spMk id="15" creationId="{91594E7E-2FF2-40E2-B013-ECC901D5FC98}"/>
          </ac:spMkLst>
        </pc:spChg>
      </pc:sldChg>
      <pc:sldChg chg="addSp delSp modSp mod modShow">
        <pc:chgData name="Εμμανουηλ Στουμπος" userId="S::edem076@ntua.gr::fdabc829-5450-4772-8451-da6a413a1ad4" providerId="AD" clId="Web-{4AC9319F-B4F2-16DF-AA76-ECC6F4490C52}" dt="2021-04-06T10:37:55.040" v="1111" actId="1076"/>
        <pc:sldMkLst>
          <pc:docMk/>
          <pc:sldMk cId="1382229811" sldId="317"/>
        </pc:sldMkLst>
        <pc:spChg chg="del mod">
          <ac:chgData name="Εμμανουηλ Στουμπος" userId="S::edem076@ntua.gr::fdabc829-5450-4772-8451-da6a413a1ad4" providerId="AD" clId="Web-{4AC9319F-B4F2-16DF-AA76-ECC6F4490C52}" dt="2021-04-06T10:28:18.155" v="845"/>
          <ac:spMkLst>
            <pc:docMk/>
            <pc:sldMk cId="1382229811" sldId="317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28:26.811" v="849"/>
          <ac:spMkLst>
            <pc:docMk/>
            <pc:sldMk cId="1382229811" sldId="317"/>
            <ac:spMk id="6" creationId="{F8AE066E-A0AF-471E-BB5B-0090C8C2C203}"/>
          </ac:spMkLst>
        </pc:spChg>
        <pc:graphicFrameChg chg="add mod modGraphic">
          <ac:chgData name="Εμμανουηλ Στουμπος" userId="S::edem076@ntua.gr::fdabc829-5450-4772-8451-da6a413a1ad4" providerId="AD" clId="Web-{4AC9319F-B4F2-16DF-AA76-ECC6F4490C52}" dt="2021-04-06T10:37:55.040" v="1111" actId="1076"/>
          <ac:graphicFrameMkLst>
            <pc:docMk/>
            <pc:sldMk cId="1382229811" sldId="317"/>
            <ac:graphicFrameMk id="4" creationId="{9CACDBA4-D46B-4CDA-B5B1-0942CFEA082C}"/>
          </ac:graphicFrameMkLst>
        </pc:graphicFrameChg>
      </pc:sldChg>
      <pc:sldChg chg="ord">
        <pc:chgData name="Εμμανουηλ Στουμπος" userId="S::edem076@ntua.gr::fdabc829-5450-4772-8451-da6a413a1ad4" providerId="AD" clId="Web-{4AC9319F-B4F2-16DF-AA76-ECC6F4490C52}" dt="2021-04-06T10:38:33.353" v="1117"/>
        <pc:sldMkLst>
          <pc:docMk/>
          <pc:sldMk cId="4133791172" sldId="318"/>
        </pc:sldMkLst>
      </pc:sldChg>
      <pc:sldChg chg="del">
        <pc:chgData name="Εμμανουηλ Στουμπος" userId="S::edem076@ntua.gr::fdabc829-5450-4772-8451-da6a413a1ad4" providerId="AD" clId="Web-{4AC9319F-B4F2-16DF-AA76-ECC6F4490C52}" dt="2021-04-06T10:21:45.711" v="649"/>
        <pc:sldMkLst>
          <pc:docMk/>
          <pc:sldMk cId="2765254530" sldId="323"/>
        </pc:sldMkLst>
      </pc:sldChg>
      <pc:sldChg chg="modSp">
        <pc:chgData name="Εμμανουηλ Στουμπος" userId="S::edem076@ntua.gr::fdabc829-5450-4772-8451-da6a413a1ad4" providerId="AD" clId="Web-{4AC9319F-B4F2-16DF-AA76-ECC6F4490C52}" dt="2021-04-06T11:50:52.905" v="1643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4AC9319F-B4F2-16DF-AA76-ECC6F4490C52}" dt="2021-04-06T11:50:52.905" v="1643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AC9319F-B4F2-16DF-AA76-ECC6F4490C52}" dt="2021-04-06T11:40:26.303" v="1470" actId="20577"/>
        <pc:sldMkLst>
          <pc:docMk/>
          <pc:sldMk cId="842736250" sldId="353"/>
        </pc:sldMkLst>
        <pc:spChg chg="mod">
          <ac:chgData name="Εμμανουηλ Στουμπος" userId="S::edem076@ntua.gr::fdabc829-5450-4772-8451-da6a413a1ad4" providerId="AD" clId="Web-{4AC9319F-B4F2-16DF-AA76-ECC6F4490C52}" dt="2021-04-06T11:40:26.303" v="1470" actId="20577"/>
          <ac:spMkLst>
            <pc:docMk/>
            <pc:sldMk cId="842736250" sldId="353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4AC9319F-B4F2-16DF-AA76-ECC6F4490C52}" dt="2021-04-06T11:40:41.944" v="1477" actId="20577"/>
        <pc:sldMkLst>
          <pc:docMk/>
          <pc:sldMk cId="879306243" sldId="356"/>
        </pc:sldMkLst>
        <pc:spChg chg="mod">
          <ac:chgData name="Εμμανουηλ Στουμπος" userId="S::edem076@ntua.gr::fdabc829-5450-4772-8451-da6a413a1ad4" providerId="AD" clId="Web-{4AC9319F-B4F2-16DF-AA76-ECC6F4490C52}" dt="2021-04-06T11:40:41.944" v="1477" actId="20577"/>
          <ac:spMkLst>
            <pc:docMk/>
            <pc:sldMk cId="879306243" sldId="356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4AC9319F-B4F2-16DF-AA76-ECC6F4490C52}" dt="2021-04-06T11:40:56.600" v="1489" actId="20577"/>
        <pc:sldMkLst>
          <pc:docMk/>
          <pc:sldMk cId="2334547986" sldId="359"/>
        </pc:sldMkLst>
        <pc:spChg chg="mod">
          <ac:chgData name="Εμμανουηλ Στουμπος" userId="S::edem076@ntua.gr::fdabc829-5450-4772-8451-da6a413a1ad4" providerId="AD" clId="Web-{4AC9319F-B4F2-16DF-AA76-ECC6F4490C52}" dt="2021-04-06T11:40:56.600" v="1489" actId="20577"/>
          <ac:spMkLst>
            <pc:docMk/>
            <pc:sldMk cId="2334547986" sldId="359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4AC9319F-B4F2-16DF-AA76-ECC6F4490C52}" dt="2021-04-06T12:15:58.108" v="1728" actId="14100"/>
        <pc:sldMkLst>
          <pc:docMk/>
          <pc:sldMk cId="3952316421" sldId="364"/>
        </pc:sldMkLst>
        <pc:spChg chg="mod">
          <ac:chgData name="Εμμανουηλ Στουμπος" userId="S::edem076@ntua.gr::fdabc829-5450-4772-8451-da6a413a1ad4" providerId="AD" clId="Web-{4AC9319F-B4F2-16DF-AA76-ECC6F4490C52}" dt="2021-04-06T12:15:58.108" v="1728" actId="14100"/>
          <ac:spMkLst>
            <pc:docMk/>
            <pc:sldMk cId="3952316421" sldId="364"/>
            <ac:spMk id="3" creationId="{F9332412-FF86-4223-9DC7-472338CF784C}"/>
          </ac:spMkLst>
        </pc:spChg>
      </pc:sldChg>
      <pc:sldChg chg="addSp delSp modSp">
        <pc:chgData name="Εμμανουηλ Στουμπος" userId="S::edem076@ntua.gr::fdabc829-5450-4772-8451-da6a413a1ad4" providerId="AD" clId="Web-{4AC9319F-B4F2-16DF-AA76-ECC6F4490C52}" dt="2021-04-06T11:07:51.038" v="1382" actId="14100"/>
        <pc:sldMkLst>
          <pc:docMk/>
          <pc:sldMk cId="2397398371" sldId="372"/>
        </pc:sldMkLst>
        <pc:spChg chg="mod">
          <ac:chgData name="Εμμανουηλ Στουμπος" userId="S::edem076@ntua.gr::fdabc829-5450-4772-8451-da6a413a1ad4" providerId="AD" clId="Web-{4AC9319F-B4F2-16DF-AA76-ECC6F4490C52}" dt="2021-04-06T11:04:06.378" v="1358" actId="14100"/>
          <ac:spMkLst>
            <pc:docMk/>
            <pc:sldMk cId="2397398371" sldId="372"/>
            <ac:spMk id="172" creationId="{231DCA36-1E43-4763-AD6F-A107E686F8FB}"/>
          </ac:spMkLst>
        </pc:spChg>
        <pc:spChg chg="mod">
          <ac:chgData name="Εμμανουηλ Στουμπος" userId="S::edem076@ntua.gr::fdabc829-5450-4772-8451-da6a413a1ad4" providerId="AD" clId="Web-{4AC9319F-B4F2-16DF-AA76-ECC6F4490C52}" dt="2021-04-06T11:01:29.033" v="1335"/>
          <ac:spMkLst>
            <pc:docMk/>
            <pc:sldMk cId="2397398371" sldId="372"/>
            <ac:spMk id="746" creationId="{D950B6FB-F046-4D3F-80B6-B781770A9E09}"/>
          </ac:spMkLst>
        </pc:spChg>
        <pc:picChg chg="mod">
          <ac:chgData name="Εμμανουηλ Στουμπος" userId="S::edem076@ntua.gr::fdabc829-5450-4772-8451-da6a413a1ad4" providerId="AD" clId="Web-{4AC9319F-B4F2-16DF-AA76-ECC6F4490C52}" dt="2021-04-06T11:05:19.020" v="1370" actId="1076"/>
          <ac:picMkLst>
            <pc:docMk/>
            <pc:sldMk cId="2397398371" sldId="372"/>
            <ac:picMk id="651" creationId="{BE6AE074-7717-41DE-B6A2-89BBACD2E43C}"/>
          </ac:picMkLst>
        </pc:picChg>
        <pc:cxnChg chg="add mod">
          <ac:chgData name="Εμμανουηλ Στουμπος" userId="S::edem076@ntua.gr::fdabc829-5450-4772-8451-da6a413a1ad4" providerId="AD" clId="Web-{4AC9319F-B4F2-16DF-AA76-ECC6F4490C52}" dt="2021-04-06T11:02:29.049" v="1343"/>
          <ac:cxnSpMkLst>
            <pc:docMk/>
            <pc:sldMk cId="2397398371" sldId="372"/>
            <ac:cxnSpMk id="5" creationId="{E8F06F5C-828F-4238-B0B1-D53D538449D4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2:39.955" v="1345"/>
          <ac:cxnSpMkLst>
            <pc:docMk/>
            <pc:sldMk cId="2397398371" sldId="372"/>
            <ac:cxnSpMk id="16" creationId="{C8E27035-C2A3-4DF3-B98F-3BE46B152C80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2:21.674" v="1342"/>
          <ac:cxnSpMkLst>
            <pc:docMk/>
            <pc:sldMk cId="2397398371" sldId="372"/>
            <ac:cxnSpMk id="17" creationId="{65CC5383-F96F-4F30-B15B-669B8ED3CC19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2:33.283" v="1344"/>
          <ac:cxnSpMkLst>
            <pc:docMk/>
            <pc:sldMk cId="2397398371" sldId="372"/>
            <ac:cxnSpMk id="18" creationId="{B2A386C0-319A-4D10-9D0D-4D7165183751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7:36.538" v="1380" actId="14100"/>
          <ac:cxnSpMkLst>
            <pc:docMk/>
            <pc:sldMk cId="2397398371" sldId="372"/>
            <ac:cxnSpMk id="19" creationId="{CAD41B58-608B-489C-BC29-539F123B7508}"/>
          </ac:cxnSpMkLst>
        </pc:cxnChg>
        <pc:cxnChg chg="add del mod">
          <ac:chgData name="Εμμανουηλ Στουμπος" userId="S::edem076@ntua.gr::fdabc829-5450-4772-8451-da6a413a1ad4" providerId="AD" clId="Web-{4AC9319F-B4F2-16DF-AA76-ECC6F4490C52}" dt="2021-04-06T11:01:07.422" v="1332"/>
          <ac:cxnSpMkLst>
            <pc:docMk/>
            <pc:sldMk cId="2397398371" sldId="372"/>
            <ac:cxnSpMk id="20" creationId="{0DDA09C6-BA2A-4292-A86A-C6216C604F59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7:11.866" v="1377" actId="14100"/>
          <ac:cxnSpMkLst>
            <pc:docMk/>
            <pc:sldMk cId="2397398371" sldId="372"/>
            <ac:cxnSpMk id="21" creationId="{2A0943C4-42FF-4AFD-AF90-B79E5F90BC07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7:30.523" v="1379" actId="14100"/>
          <ac:cxnSpMkLst>
            <pc:docMk/>
            <pc:sldMk cId="2397398371" sldId="372"/>
            <ac:cxnSpMk id="22" creationId="{EFB86AA0-4C7C-4975-8F1D-6D74B0BD5F8A}"/>
          </ac:cxnSpMkLst>
        </pc:cxnChg>
        <pc:cxnChg chg="add mod">
          <ac:chgData name="Εμμανουηλ Στουμπος" userId="S::edem076@ntua.gr::fdabc829-5450-4772-8451-da6a413a1ad4" providerId="AD" clId="Web-{4AC9319F-B4F2-16DF-AA76-ECC6F4490C52}" dt="2021-04-06T11:07:51.038" v="1382" actId="14100"/>
          <ac:cxnSpMkLst>
            <pc:docMk/>
            <pc:sldMk cId="2397398371" sldId="372"/>
            <ac:cxnSpMk id="23" creationId="{C2413426-E2BB-46CA-9F1D-D74E2088D6A2}"/>
          </ac:cxnSpMkLst>
        </pc:cxnChg>
      </pc:sldChg>
      <pc:sldChg chg="modSp">
        <pc:chgData name="Εμμανουηλ Στουμπος" userId="S::edem076@ntua.gr::fdabc829-5450-4772-8451-da6a413a1ad4" providerId="AD" clId="Web-{4AC9319F-B4F2-16DF-AA76-ECC6F4490C52}" dt="2021-04-06T10:22:50.696" v="669" actId="20577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4AC9319F-B4F2-16DF-AA76-ECC6F4490C52}" dt="2021-04-06T10:22:50.696" v="669" actId="20577"/>
          <ac:spMkLst>
            <pc:docMk/>
            <pc:sldMk cId="3984354250" sldId="37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AC9319F-B4F2-16DF-AA76-ECC6F4490C52}" dt="2021-04-06T10:23:58.823" v="673" actId="14100"/>
        <pc:sldMkLst>
          <pc:docMk/>
          <pc:sldMk cId="1744248413" sldId="376"/>
        </pc:sldMkLst>
        <pc:spChg chg="mod">
          <ac:chgData name="Εμμανουηλ Στουμπος" userId="S::edem076@ntua.gr::fdabc829-5450-4772-8451-da6a413a1ad4" providerId="AD" clId="Web-{4AC9319F-B4F2-16DF-AA76-ECC6F4490C52}" dt="2021-04-06T10:23:58.823" v="673" actId="14100"/>
          <ac:spMkLst>
            <pc:docMk/>
            <pc:sldMk cId="1744248413" sldId="376"/>
            <ac:spMk id="3" creationId="{F9332412-FF86-4223-9DC7-472338CF784C}"/>
          </ac:spMkLst>
        </pc:spChg>
      </pc:sldChg>
      <pc:sldChg chg="addSp delSp modSp">
        <pc:chgData name="Εμμανουηλ Στουμπος" userId="S::edem076@ntua.gr::fdabc829-5450-4772-8451-da6a413a1ad4" providerId="AD" clId="Web-{4AC9319F-B4F2-16DF-AA76-ECC6F4490C52}" dt="2021-04-06T10:55:28.542" v="1285" actId="1076"/>
        <pc:sldMkLst>
          <pc:docMk/>
          <pc:sldMk cId="930332328" sldId="382"/>
        </pc:sldMkLst>
        <pc:spChg chg="add del">
          <ac:chgData name="Εμμανουηλ Στουμπος" userId="S::edem076@ntua.gr::fdabc829-5450-4772-8451-da6a413a1ad4" providerId="AD" clId="Web-{4AC9319F-B4F2-16DF-AA76-ECC6F4490C52}" dt="2021-04-06T10:50:28.537" v="1231"/>
          <ac:spMkLst>
            <pc:docMk/>
            <pc:sldMk cId="930332328" sldId="382"/>
            <ac:spMk id="4" creationId="{3D18C5AF-9AAB-4FBE-8527-AFE9F1309AE1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52:41.195" v="1257"/>
          <ac:spMkLst>
            <pc:docMk/>
            <pc:sldMk cId="930332328" sldId="382"/>
            <ac:spMk id="7" creationId="{09AB9430-A092-4C0A-82E1-BF6329A6AF6D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52:10.632" v="1249"/>
          <ac:spMkLst>
            <pc:docMk/>
            <pc:sldMk cId="930332328" sldId="382"/>
            <ac:spMk id="10" creationId="{EF42EC01-7D16-416E-999B-A6A00439975F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52:05.507" v="1248" actId="14100"/>
          <ac:spMkLst>
            <pc:docMk/>
            <pc:sldMk cId="930332328" sldId="382"/>
            <ac:spMk id="12" creationId="{78E4EB09-E597-4F05-BA37-64C4831E1700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52:29.351" v="1254"/>
          <ac:spMkLst>
            <pc:docMk/>
            <pc:sldMk cId="930332328" sldId="382"/>
            <ac:spMk id="14" creationId="{F8EC5E1D-51D4-4A2E-BAA4-6F11FAA7D565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55:28.542" v="1285" actId="1076"/>
          <ac:spMkLst>
            <pc:docMk/>
            <pc:sldMk cId="930332328" sldId="382"/>
            <ac:spMk id="15" creationId="{EA3A5ACD-2B79-4046-A725-B86B67F5E3B2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53:13.883" v="1263" actId="1076"/>
          <ac:spMkLst>
            <pc:docMk/>
            <pc:sldMk cId="930332328" sldId="382"/>
            <ac:spMk id="16" creationId="{B6BEE0AD-AB44-4AE2-BEE2-39B4DC6ABFB9}"/>
          </ac:spMkLst>
        </pc:spChg>
        <pc:picChg chg="mod">
          <ac:chgData name="Εμμανουηλ Στουμπος" userId="S::edem076@ntua.gr::fdabc829-5450-4772-8451-da6a413a1ad4" providerId="AD" clId="Web-{4AC9319F-B4F2-16DF-AA76-ECC6F4490C52}" dt="2021-04-06T10:52:14.773" v="1252" actId="1076"/>
          <ac:picMkLst>
            <pc:docMk/>
            <pc:sldMk cId="930332328" sldId="382"/>
            <ac:picMk id="6" creationId="{CFA300FE-ACB4-48BD-A959-6F6C0FA12BDE}"/>
          </ac:picMkLst>
        </pc:picChg>
      </pc:sldChg>
      <pc:sldChg chg="addSp delSp modSp">
        <pc:chgData name="Εμμανουηλ Στουμπος" userId="S::edem076@ntua.gr::fdabc829-5450-4772-8451-da6a413a1ad4" providerId="AD" clId="Web-{4AC9319F-B4F2-16DF-AA76-ECC6F4490C52}" dt="2021-04-06T10:56:19.480" v="1293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4AC9319F-B4F2-16DF-AA76-ECC6F4490C52}" dt="2021-04-06T10:48:19.691" v="1220" actId="20577"/>
          <ac:spMkLst>
            <pc:docMk/>
            <pc:sldMk cId="2310108496" sldId="384"/>
            <ac:spMk id="3" creationId="{F9332412-FF86-4223-9DC7-472338CF784C}"/>
          </ac:spMkLst>
        </pc:spChg>
        <pc:spChg chg="add mod ord">
          <ac:chgData name="Εμμανουηλ Στουμπος" userId="S::edem076@ntua.gr::fdabc829-5450-4772-8451-da6a413a1ad4" providerId="AD" clId="Web-{4AC9319F-B4F2-16DF-AA76-ECC6F4490C52}" dt="2021-04-06T10:55:04.182" v="1282" actId="1076"/>
          <ac:spMkLst>
            <pc:docMk/>
            <pc:sldMk cId="2310108496" sldId="384"/>
            <ac:spMk id="7" creationId="{4AE6E111-5DC7-49C4-9E09-8DAAFEE9C35B}"/>
          </ac:spMkLst>
        </pc:spChg>
        <pc:spChg chg="mod">
          <ac:chgData name="Εμμανουηλ Στουμπος" userId="S::edem076@ntua.gr::fdabc829-5450-4772-8451-da6a413a1ad4" providerId="AD" clId="Web-{4AC9319F-B4F2-16DF-AA76-ECC6F4490C52}" dt="2021-04-06T10:54:55.510" v="1281" actId="1076"/>
          <ac:spMkLst>
            <pc:docMk/>
            <pc:sldMk cId="2310108496" sldId="384"/>
            <ac:spMk id="8" creationId="{2671AC3E-2AA7-4438-9B70-39EC3E47AE91}"/>
          </ac:spMkLst>
        </pc:spChg>
        <pc:spChg chg="add del mod ord">
          <ac:chgData name="Εμμανουηλ Στουμπος" userId="S::edem076@ntua.gr::fdabc829-5450-4772-8451-da6a413a1ad4" providerId="AD" clId="Web-{4AC9319F-B4F2-16DF-AA76-ECC6F4490C52}" dt="2021-04-06T10:54:20.431" v="1276"/>
          <ac:spMkLst>
            <pc:docMk/>
            <pc:sldMk cId="2310108496" sldId="384"/>
            <ac:spMk id="9" creationId="{AB0D81B1-8A24-487B-B386-A8930166CCDD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49:42.708" v="1225" actId="1076"/>
          <ac:spMkLst>
            <pc:docMk/>
            <pc:sldMk cId="2310108496" sldId="384"/>
            <ac:spMk id="10" creationId="{612CD160-1BAC-4A0B-8C40-523DB0D3EAB1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49:48.505" v="1228"/>
          <ac:spMkLst>
            <pc:docMk/>
            <pc:sldMk cId="2310108496" sldId="384"/>
            <ac:spMk id="12" creationId="{FDEA1B70-77F6-4493-88BD-A960FD15A26C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53:34.055" v="1267" actId="1076"/>
          <ac:spMkLst>
            <pc:docMk/>
            <pc:sldMk cId="2310108496" sldId="384"/>
            <ac:spMk id="14" creationId="{96F53DF5-9D5E-4833-9B9B-AB288034CC85}"/>
          </ac:spMkLst>
        </pc:spChg>
        <pc:spChg chg="add mod ord">
          <ac:chgData name="Εμμανουηλ Στουμπος" userId="S::edem076@ntua.gr::fdabc829-5450-4772-8451-da6a413a1ad4" providerId="AD" clId="Web-{4AC9319F-B4F2-16DF-AA76-ECC6F4490C52}" dt="2021-04-06T10:54:35.869" v="1278"/>
          <ac:spMkLst>
            <pc:docMk/>
            <pc:sldMk cId="2310108496" sldId="384"/>
            <ac:spMk id="17" creationId="{DF798ABB-1246-45C8-B4A4-C45FAF340FC7}"/>
          </ac:spMkLst>
        </pc:spChg>
        <pc:spChg chg="add mod ord">
          <ac:chgData name="Εμμανουηλ Στουμπος" userId="S::edem076@ntua.gr::fdabc829-5450-4772-8451-da6a413a1ad4" providerId="AD" clId="Web-{4AC9319F-B4F2-16DF-AA76-ECC6F4490C52}" dt="2021-04-06T10:56:19.480" v="1293"/>
          <ac:spMkLst>
            <pc:docMk/>
            <pc:sldMk cId="2310108496" sldId="384"/>
            <ac:spMk id="18" creationId="{8D7CB216-CF08-429D-813F-5D839CE81793}"/>
          </ac:spMkLst>
        </pc:spChg>
        <pc:picChg chg="ord">
          <ac:chgData name="Εμμανουηλ Στουμπος" userId="S::edem076@ntua.gr::fdabc829-5450-4772-8451-da6a413a1ad4" providerId="AD" clId="Web-{4AC9319F-B4F2-16DF-AA76-ECC6F4490C52}" dt="2021-04-06T10:55:52.933" v="1290"/>
          <ac:picMkLst>
            <pc:docMk/>
            <pc:sldMk cId="2310108496" sldId="384"/>
            <ac:picMk id="4" creationId="{046006A3-2DAC-4AF2-BF84-74AFD951B8FE}"/>
          </ac:picMkLst>
        </pc:picChg>
      </pc:sldChg>
      <pc:sldChg chg="modSp">
        <pc:chgData name="Εμμανουηλ Στουμπος" userId="S::edem076@ntua.gr::fdabc829-5450-4772-8451-da6a413a1ad4" providerId="AD" clId="Web-{4AC9319F-B4F2-16DF-AA76-ECC6F4490C52}" dt="2021-04-06T10:43:47.030" v="1138" actId="20577"/>
        <pc:sldMkLst>
          <pc:docMk/>
          <pc:sldMk cId="2838414603" sldId="385"/>
        </pc:sldMkLst>
        <pc:spChg chg="mod">
          <ac:chgData name="Εμμανουηλ Στουμπος" userId="S::edem076@ntua.gr::fdabc829-5450-4772-8451-da6a413a1ad4" providerId="AD" clId="Web-{4AC9319F-B4F2-16DF-AA76-ECC6F4490C52}" dt="2021-04-06T10:43:47.030" v="1138" actId="20577"/>
          <ac:spMkLst>
            <pc:docMk/>
            <pc:sldMk cId="2838414603" sldId="385"/>
            <ac:spMk id="3" creationId="{F9332412-FF86-4223-9DC7-472338CF784C}"/>
          </ac:spMkLst>
        </pc:spChg>
      </pc:sldChg>
      <pc:sldChg chg="addSp delSp modSp add del mod replId modShow addCm delCm">
        <pc:chgData name="Εμμανουηλ Στουμπος" userId="S::edem076@ntua.gr::fdabc829-5450-4772-8451-da6a413a1ad4" providerId="AD" clId="Web-{4AC9319F-B4F2-16DF-AA76-ECC6F4490C52}" dt="2021-04-06T10:21:29.273" v="648"/>
        <pc:sldMkLst>
          <pc:docMk/>
          <pc:sldMk cId="1709404033" sldId="389"/>
        </pc:sldMkLst>
        <pc:spChg chg="del mod">
          <ac:chgData name="Εμμανουηλ Στουμπος" userId="S::edem076@ntua.gr::fdabc829-5450-4772-8451-da6a413a1ad4" providerId="AD" clId="Web-{4AC9319F-B4F2-16DF-AA76-ECC6F4490C52}" dt="2021-04-06T09:58:32.172" v="3"/>
          <ac:spMkLst>
            <pc:docMk/>
            <pc:sldMk cId="1709404033" sldId="389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09:59:10.641" v="4"/>
          <ac:spMkLst>
            <pc:docMk/>
            <pc:sldMk cId="1709404033" sldId="389"/>
            <ac:spMk id="5" creationId="{00A0491C-B704-4B40-A544-3BC2D207C1C0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09:59:38.579" v="6"/>
          <ac:spMkLst>
            <pc:docMk/>
            <pc:sldMk cId="1709404033" sldId="389"/>
            <ac:spMk id="8" creationId="{54CA3A2C-B273-4A38-8AD9-4B52C48CDFE9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00:15.205" v="13"/>
          <ac:spMkLst>
            <pc:docMk/>
            <pc:sldMk cId="1709404033" sldId="389"/>
            <ac:spMk id="12" creationId="{FA7B5AC5-C5F5-43C0-8209-43E520B34B3D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00:28.486" v="15"/>
          <ac:spMkLst>
            <pc:docMk/>
            <pc:sldMk cId="1709404033" sldId="389"/>
            <ac:spMk id="16" creationId="{B4E503A5-A635-480E-9AB0-20042343BCBB}"/>
          </ac:spMkLst>
        </pc:spChg>
        <pc:graphicFrameChg chg="add del mod ord modGraphic">
          <ac:chgData name="Εμμανουηλ Στουμπος" userId="S::edem076@ntua.gr::fdabc829-5450-4772-8451-da6a413a1ad4" providerId="AD" clId="Web-{4AC9319F-B4F2-16DF-AA76-ECC6F4490C52}" dt="2021-04-06T09:59:22.235" v="5"/>
          <ac:graphicFrameMkLst>
            <pc:docMk/>
            <pc:sldMk cId="1709404033" sldId="389"/>
            <ac:graphicFrameMk id="6" creationId="{631BBF49-98E4-46A0-99E5-65E1DBF97F25}"/>
          </ac:graphicFrameMkLst>
        </pc:graphicFrameChg>
        <pc:graphicFrameChg chg="add del mod ord modGraphic">
          <ac:chgData name="Εμμανουηλ Στουμπος" userId="S::edem076@ntua.gr::fdabc829-5450-4772-8451-da6a413a1ad4" providerId="AD" clId="Web-{4AC9319F-B4F2-16DF-AA76-ECC6F4490C52}" dt="2021-04-06T10:00:08.267" v="12"/>
          <ac:graphicFrameMkLst>
            <pc:docMk/>
            <pc:sldMk cId="1709404033" sldId="389"/>
            <ac:graphicFrameMk id="9" creationId="{F654C547-C1A4-48C6-BF73-3183FD00C818}"/>
          </ac:graphicFrameMkLst>
        </pc:graphicFrameChg>
        <pc:graphicFrameChg chg="add del mod ord modGraphic">
          <ac:chgData name="Εμμανουηλ Στουμπος" userId="S::edem076@ntua.gr::fdabc829-5450-4772-8451-da6a413a1ad4" providerId="AD" clId="Web-{4AC9319F-B4F2-16DF-AA76-ECC6F4490C52}" dt="2021-04-06T10:00:24.674" v="14"/>
          <ac:graphicFrameMkLst>
            <pc:docMk/>
            <pc:sldMk cId="1709404033" sldId="389"/>
            <ac:graphicFrameMk id="14" creationId="{0EC85396-C698-44B5-98B5-11C176F5CA7D}"/>
          </ac:graphicFrameMkLst>
        </pc:graphicFrameChg>
        <pc:graphicFrameChg chg="add mod ord modGraphic">
          <ac:chgData name="Εμμανουηλ Στουμπος" userId="S::edem076@ntua.gr::fdabc829-5450-4772-8451-da6a413a1ad4" providerId="AD" clId="Web-{4AC9319F-B4F2-16DF-AA76-ECC6F4490C52}" dt="2021-04-06T10:09:23.292" v="404" actId="1076"/>
          <ac:graphicFrameMkLst>
            <pc:docMk/>
            <pc:sldMk cId="1709404033" sldId="389"/>
            <ac:graphicFrameMk id="17" creationId="{7D2B4DB7-1C73-4F4D-8CAC-4948797D6CE4}"/>
          </ac:graphicFrameMkLst>
        </pc:graphicFrameChg>
      </pc:sldChg>
      <pc:sldChg chg="addSp delSp modSp add mod replId modShow">
        <pc:chgData name="Εμμανουηλ Στουμπος" userId="S::edem076@ntua.gr::fdabc829-5450-4772-8451-da6a413a1ad4" providerId="AD" clId="Web-{4AC9319F-B4F2-16DF-AA76-ECC6F4490C52}" dt="2021-04-06T10:23:20.025" v="670" actId="1076"/>
        <pc:sldMkLst>
          <pc:docMk/>
          <pc:sldMk cId="1686319243" sldId="390"/>
        </pc:sldMkLst>
        <pc:spChg chg="mod">
          <ac:chgData name="Εμμανουηλ Στουμπος" userId="S::edem076@ntua.gr::fdabc829-5450-4772-8451-da6a413a1ad4" providerId="AD" clId="Web-{4AC9319F-B4F2-16DF-AA76-ECC6F4490C52}" dt="2021-04-06T10:20:42.960" v="645" actId="14100"/>
          <ac:spMkLst>
            <pc:docMk/>
            <pc:sldMk cId="1686319243" sldId="390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4AC9319F-B4F2-16DF-AA76-ECC6F4490C52}" dt="2021-04-06T10:20:49.069" v="646" actId="1076"/>
          <ac:spMkLst>
            <pc:docMk/>
            <pc:sldMk cId="1686319243" sldId="390"/>
            <ac:spMk id="5" creationId="{78A78EFE-B515-4945-BB69-E1BB77FEAFE8}"/>
          </ac:spMkLst>
        </pc:spChg>
        <pc:spChg chg="add del mod">
          <ac:chgData name="Εμμανουηλ Στουμπος" userId="S::edem076@ntua.gr::fdabc829-5450-4772-8451-da6a413a1ad4" providerId="AD" clId="Web-{4AC9319F-B4F2-16DF-AA76-ECC6F4490C52}" dt="2021-04-06T10:20:14.194" v="642"/>
          <ac:spMkLst>
            <pc:docMk/>
            <pc:sldMk cId="1686319243" sldId="390"/>
            <ac:spMk id="7" creationId="{130160A6-E6B9-4638-BCDC-BD0BD4411A82}"/>
          </ac:spMkLst>
        </pc:spChg>
        <pc:graphicFrameChg chg="add mod modGraphic">
          <ac:chgData name="Εμμανουηλ Στουμπος" userId="S::edem076@ntua.gr::fdabc829-5450-4772-8451-da6a413a1ad4" providerId="AD" clId="Web-{4AC9319F-B4F2-16DF-AA76-ECC6F4490C52}" dt="2021-04-06T10:23:20.025" v="670" actId="1076"/>
          <ac:graphicFrameMkLst>
            <pc:docMk/>
            <pc:sldMk cId="1686319243" sldId="390"/>
            <ac:graphicFrameMk id="4" creationId="{A3DDD0E6-F9CB-440B-880F-E1EB8754CB47}"/>
          </ac:graphicFrameMkLst>
        </pc:graphicFrameChg>
      </pc:sldChg>
      <pc:sldChg chg="add ord replId">
        <pc:chgData name="Εμμανουηλ Στουμπος" userId="S::edem076@ntua.gr::fdabc829-5450-4772-8451-da6a413a1ad4" providerId="AD" clId="Web-{4AC9319F-B4F2-16DF-AA76-ECC6F4490C52}" dt="2021-04-06T10:38:33.353" v="1116"/>
        <pc:sldMkLst>
          <pc:docMk/>
          <pc:sldMk cId="2300389517" sldId="391"/>
        </pc:sldMkLst>
      </pc:sldChg>
      <pc:sldChg chg="modSp add replId">
        <pc:chgData name="Εμμανουηλ Στουμπος" userId="S::edem076@ntua.gr::fdabc829-5450-4772-8451-da6a413a1ad4" providerId="AD" clId="Web-{4AC9319F-B4F2-16DF-AA76-ECC6F4490C52}" dt="2021-04-06T10:38:17.806" v="1115"/>
        <pc:sldMkLst>
          <pc:docMk/>
          <pc:sldMk cId="79703888" sldId="392"/>
        </pc:sldMkLst>
        <pc:spChg chg="mod">
          <ac:chgData name="Εμμανουηλ Στουμπος" userId="S::edem076@ntua.gr::fdabc829-5450-4772-8451-da6a413a1ad4" providerId="AD" clId="Web-{4AC9319F-B4F2-16DF-AA76-ECC6F4490C52}" dt="2021-04-06T10:29:58.891" v="899" actId="20577"/>
          <ac:spMkLst>
            <pc:docMk/>
            <pc:sldMk cId="79703888" sldId="392"/>
            <ac:spMk id="2" creationId="{62BEB628-7A7B-44B1-A6FE-307D50A343CF}"/>
          </ac:spMkLst>
        </pc:spChg>
        <pc:graphicFrameChg chg="mod modGraphic">
          <ac:chgData name="Εμμανουηλ Στουμπος" userId="S::edem076@ntua.gr::fdabc829-5450-4772-8451-da6a413a1ad4" providerId="AD" clId="Web-{4AC9319F-B4F2-16DF-AA76-ECC6F4490C52}" dt="2021-04-06T10:38:17.806" v="1115"/>
          <ac:graphicFrameMkLst>
            <pc:docMk/>
            <pc:sldMk cId="79703888" sldId="392"/>
            <ac:graphicFrameMk id="4" creationId="{9CACDBA4-D46B-4CDA-B5B1-0942CFEA082C}"/>
          </ac:graphicFrameMkLst>
        </pc:graphicFrameChg>
      </pc:sldChg>
      <pc:sldChg chg="add del replId">
        <pc:chgData name="Εμμανουηλ Στουμπος" userId="S::edem076@ntua.gr::fdabc829-5450-4772-8451-da6a413a1ad4" providerId="AD" clId="Web-{4AC9319F-B4F2-16DF-AA76-ECC6F4490C52}" dt="2021-04-06T10:53:07.258" v="1262"/>
        <pc:sldMkLst>
          <pc:docMk/>
          <pc:sldMk cId="2967481823" sldId="393"/>
        </pc:sldMkLst>
      </pc:sldChg>
    </pc:docChg>
  </pc:docChgLst>
  <pc:docChgLst>
    <pc:chgData name="Εμμανουηλ Στουμπος" userId="S::edem076@ntua.gr::fdabc829-5450-4772-8451-da6a413a1ad4" providerId="AD" clId="Web-{6FC082B6-93B4-3340-9E18-614B2C2CC508}"/>
    <pc:docChg chg="modSld">
      <pc:chgData name="Εμμανουηλ Στουμπος" userId="S::edem076@ntua.gr::fdabc829-5450-4772-8451-da6a413a1ad4" providerId="AD" clId="Web-{6FC082B6-93B4-3340-9E18-614B2C2CC508}" dt="2021-03-13T16:03:32.413" v="99" actId="20577"/>
      <pc:docMkLst>
        <pc:docMk/>
      </pc:docMkLst>
      <pc:sldChg chg="addSp delSp modSp">
        <pc:chgData name="Εμμανουηλ Στουμπος" userId="S::edem076@ntua.gr::fdabc829-5450-4772-8451-da6a413a1ad4" providerId="AD" clId="Web-{6FC082B6-93B4-3340-9E18-614B2C2CC508}" dt="2021-03-13T16:03:32.413" v="99" actId="20577"/>
        <pc:sldMkLst>
          <pc:docMk/>
          <pc:sldMk cId="457040693" sldId="265"/>
        </pc:sldMkLst>
        <pc:spChg chg="mod">
          <ac:chgData name="Εμμανουηλ Στουμπος" userId="S::edem076@ntua.gr::fdabc829-5450-4772-8451-da6a413a1ad4" providerId="AD" clId="Web-{6FC082B6-93B4-3340-9E18-614B2C2CC508}" dt="2021-03-13T15:58:10.796" v="40" actId="20577"/>
          <ac:spMkLst>
            <pc:docMk/>
            <pc:sldMk cId="457040693" sldId="26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FC082B6-93B4-3340-9E18-614B2C2CC508}" dt="2021-03-13T16:03:32.413" v="99" actId="20577"/>
          <ac:spMkLst>
            <pc:docMk/>
            <pc:sldMk cId="457040693" sldId="265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6FC082B6-93B4-3340-9E18-614B2C2CC508}" dt="2021-03-13T15:57:25.233" v="2"/>
          <ac:spMkLst>
            <pc:docMk/>
            <pc:sldMk cId="457040693" sldId="265"/>
            <ac:spMk id="46" creationId="{2A2456A0-13DF-4BA8-9BDD-168E874C4211}"/>
          </ac:spMkLst>
        </pc:spChg>
        <pc:spChg chg="add">
          <ac:chgData name="Εμμανουηλ Στουμπος" userId="S::edem076@ntua.gr::fdabc829-5450-4772-8451-da6a413a1ad4" providerId="AD" clId="Web-{6FC082B6-93B4-3340-9E18-614B2C2CC508}" dt="2021-03-13T15:57:25.233" v="2"/>
          <ac:spMkLst>
            <pc:docMk/>
            <pc:sldMk cId="457040693" sldId="265"/>
            <ac:spMk id="53" creationId="{FF486E2F-D0C1-4083-88AE-1015B8F6EBE3}"/>
          </ac:spMkLst>
        </pc:spChg>
        <pc:picChg chg="add mod">
          <ac:chgData name="Εμμανουηλ Στουμπος" userId="S::edem076@ntua.gr::fdabc829-5450-4772-8451-da6a413a1ad4" providerId="AD" clId="Web-{6FC082B6-93B4-3340-9E18-614B2C2CC508}" dt="2021-03-13T15:57:25.233" v="2"/>
          <ac:picMkLst>
            <pc:docMk/>
            <pc:sldMk cId="457040693" sldId="265"/>
            <ac:picMk id="4" creationId="{871AADF9-DF13-47CF-9E95-4C22009A0E5E}"/>
          </ac:picMkLst>
        </pc:picChg>
        <pc:picChg chg="del">
          <ac:chgData name="Εμμανουηλ Στουμπος" userId="S::edem076@ntua.gr::fdabc829-5450-4772-8451-da6a413a1ad4" providerId="AD" clId="Web-{6FC082B6-93B4-3340-9E18-614B2C2CC508}" dt="2021-03-13T15:57:25.233" v="2"/>
          <ac:picMkLst>
            <pc:docMk/>
            <pc:sldMk cId="457040693" sldId="265"/>
            <ac:picMk id="48" creationId="{7AEE9CAC-347C-43C2-AE87-6BC5566E6068}"/>
          </ac:picMkLst>
        </pc:picChg>
        <pc:picChg chg="add">
          <ac:chgData name="Εμμανουηλ Στουμπος" userId="S::edem076@ntua.gr::fdabc829-5450-4772-8451-da6a413a1ad4" providerId="AD" clId="Web-{6FC082B6-93B4-3340-9E18-614B2C2CC508}" dt="2021-03-13T15:57:25.233" v="2"/>
          <ac:picMkLst>
            <pc:docMk/>
            <pc:sldMk cId="457040693" sldId="265"/>
            <ac:picMk id="55" creationId="{AD661026-DE64-47F1-9F88-0847B5FB3560}"/>
          </ac:picMkLst>
        </pc:picChg>
      </pc:sldChg>
    </pc:docChg>
  </pc:docChgLst>
  <pc:docChgLst>
    <pc:chgData name="Εμμανουηλ Στουμπος" userId="S::edem076@ntua.gr::fdabc829-5450-4772-8451-da6a413a1ad4" providerId="AD" clId="Web-{53447D72-1CFD-ADE2-CE10-44C1909BB013}"/>
    <pc:docChg chg="addSld delSld modSld sldOrd">
      <pc:chgData name="Εμμανουηλ Στουμπος" userId="S::edem076@ntua.gr::fdabc829-5450-4772-8451-da6a413a1ad4" providerId="AD" clId="Web-{53447D72-1CFD-ADE2-CE10-44C1909BB013}" dt="2021-04-08T15:30:01.822" v="336" actId="20577"/>
      <pc:docMkLst>
        <pc:docMk/>
      </pc:docMkLst>
      <pc:sldChg chg="modSp">
        <pc:chgData name="Εμμανουηλ Στουμπος" userId="S::edem076@ntua.gr::fdabc829-5450-4772-8451-da6a413a1ad4" providerId="AD" clId="Web-{53447D72-1CFD-ADE2-CE10-44C1909BB013}" dt="2021-04-08T14:54:28.642" v="31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53447D72-1CFD-ADE2-CE10-44C1909BB013}" dt="2021-04-08T14:52:37.155" v="15" actId="20577"/>
          <ac:spMkLst>
            <pc:docMk/>
            <pc:sldMk cId="961153990" sldId="30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4:54:28.642" v="31" actId="20577"/>
          <ac:spMkLst>
            <pc:docMk/>
            <pc:sldMk cId="961153990" sldId="30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3447D72-1CFD-ADE2-CE10-44C1909BB013}" dt="2021-04-08T15:18:55.680" v="171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53447D72-1CFD-ADE2-CE10-44C1909BB013}" dt="2021-04-08T15:18:55.680" v="171" actId="20577"/>
          <ac:spMkLst>
            <pc:docMk/>
            <pc:sldMk cId="2073677137" sldId="315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3447D72-1CFD-ADE2-CE10-44C1909BB013}" dt="2021-04-08T15:19:27.775" v="181"/>
        <pc:sldMkLst>
          <pc:docMk/>
          <pc:sldMk cId="1382229811" sldId="317"/>
        </pc:sldMkLst>
        <pc:graphicFrameChg chg="mod modGraphic">
          <ac:chgData name="Εμμανουηλ Στουμπος" userId="S::edem076@ntua.gr::fdabc829-5450-4772-8451-da6a413a1ad4" providerId="AD" clId="Web-{53447D72-1CFD-ADE2-CE10-44C1909BB013}" dt="2021-04-08T15:19:27.775" v="181"/>
          <ac:graphicFrameMkLst>
            <pc:docMk/>
            <pc:sldMk cId="1382229811" sldId="317"/>
            <ac:graphicFrameMk id="4" creationId="{9CACDBA4-D46B-4CDA-B5B1-0942CFEA082C}"/>
          </ac:graphicFrameMkLst>
        </pc:graphicFrameChg>
      </pc:sldChg>
      <pc:sldChg chg="del">
        <pc:chgData name="Εμμανουηλ Στουμπος" userId="S::edem076@ntua.gr::fdabc829-5450-4772-8451-da6a413a1ad4" providerId="AD" clId="Web-{53447D72-1CFD-ADE2-CE10-44C1909BB013}" dt="2021-04-08T15:26:24.223" v="303"/>
        <pc:sldMkLst>
          <pc:docMk/>
          <pc:sldMk cId="2334547986" sldId="359"/>
        </pc:sldMkLst>
      </pc:sldChg>
      <pc:sldChg chg="modSp">
        <pc:chgData name="Εμμανουηλ Στουμπος" userId="S::edem076@ntua.gr::fdabc829-5450-4772-8451-da6a413a1ad4" providerId="AD" clId="Web-{53447D72-1CFD-ADE2-CE10-44C1909BB013}" dt="2021-04-08T15:30:01.822" v="336" actId="20577"/>
        <pc:sldMkLst>
          <pc:docMk/>
          <pc:sldMk cId="3952316421" sldId="364"/>
        </pc:sldMkLst>
        <pc:spChg chg="mod">
          <ac:chgData name="Εμμανουηλ Στουμπος" userId="S::edem076@ntua.gr::fdabc829-5450-4772-8451-da6a413a1ad4" providerId="AD" clId="Web-{53447D72-1CFD-ADE2-CE10-44C1909BB013}" dt="2021-04-08T15:26:42.692" v="305" actId="20577"/>
          <ac:spMkLst>
            <pc:docMk/>
            <pc:sldMk cId="3952316421" sldId="36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30:01.822" v="336" actId="20577"/>
          <ac:spMkLst>
            <pc:docMk/>
            <pc:sldMk cId="3952316421" sldId="36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3447D72-1CFD-ADE2-CE10-44C1909BB013}" dt="2021-04-08T15:19:13.165" v="175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53447D72-1CFD-ADE2-CE10-44C1909BB013}" dt="2021-04-08T15:19:13.165" v="175" actId="20577"/>
          <ac:spMkLst>
            <pc:docMk/>
            <pc:sldMk cId="2107740750" sldId="37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3447D72-1CFD-ADE2-CE10-44C1909BB013}" dt="2021-04-08T15:23:05.905" v="266" actId="20577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53447D72-1CFD-ADE2-CE10-44C1909BB013}" dt="2021-04-08T15:23:05.905" v="266" actId="20577"/>
          <ac:spMkLst>
            <pc:docMk/>
            <pc:sldMk cId="3984354250" sldId="375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53447D72-1CFD-ADE2-CE10-44C1909BB013}" dt="2021-04-08T15:26:02.238" v="302"/>
        <pc:sldMkLst>
          <pc:docMk/>
          <pc:sldMk cId="2081230033" sldId="377"/>
        </pc:sldMkLst>
      </pc:sldChg>
      <pc:sldChg chg="modSp">
        <pc:chgData name="Εμμανουηλ Στουμπος" userId="S::edem076@ntua.gr::fdabc829-5450-4772-8451-da6a413a1ad4" providerId="AD" clId="Web-{53447D72-1CFD-ADE2-CE10-44C1909BB013}" dt="2021-04-08T14:51:47.185" v="0" actId="20577"/>
        <pc:sldMkLst>
          <pc:docMk/>
          <pc:sldMk cId="3352376549" sldId="381"/>
        </pc:sldMkLst>
        <pc:spChg chg="mod">
          <ac:chgData name="Εμμανουηλ Στουμπος" userId="S::edem076@ntua.gr::fdabc829-5450-4772-8451-da6a413a1ad4" providerId="AD" clId="Web-{53447D72-1CFD-ADE2-CE10-44C1909BB013}" dt="2021-04-08T14:51:47.185" v="0" actId="20577"/>
          <ac:spMkLst>
            <pc:docMk/>
            <pc:sldMk cId="3352376549" sldId="381"/>
            <ac:spMk id="2" creationId="{62BEB628-7A7B-44B1-A6FE-307D50A343CF}"/>
          </ac:spMkLst>
        </pc:spChg>
      </pc:sldChg>
      <pc:sldChg chg="delSp modSp">
        <pc:chgData name="Εμμανουηλ Στουμπος" userId="S::edem076@ntua.gr::fdabc829-5450-4772-8451-da6a413a1ad4" providerId="AD" clId="Web-{53447D72-1CFD-ADE2-CE10-44C1909BB013}" dt="2021-04-08T15:16:24.067" v="160"/>
        <pc:sldMkLst>
          <pc:docMk/>
          <pc:sldMk cId="930332328" sldId="382"/>
        </pc:sldMkLst>
        <pc:spChg chg="del mod">
          <ac:chgData name="Εμμανουηλ Στουμπος" userId="S::edem076@ntua.gr::fdabc829-5450-4772-8451-da6a413a1ad4" providerId="AD" clId="Web-{53447D72-1CFD-ADE2-CE10-44C1909BB013}" dt="2021-04-08T15:16:24.067" v="160"/>
          <ac:spMkLst>
            <pc:docMk/>
            <pc:sldMk cId="930332328" sldId="382"/>
            <ac:spMk id="12" creationId="{78E4EB09-E597-4F05-BA37-64C4831E1700}"/>
          </ac:spMkLst>
        </pc:spChg>
        <pc:spChg chg="del mod">
          <ac:chgData name="Εμμανουηλ Στουμπος" userId="S::edem076@ntua.gr::fdabc829-5450-4772-8451-da6a413a1ad4" providerId="AD" clId="Web-{53447D72-1CFD-ADE2-CE10-44C1909BB013}" dt="2021-04-08T15:16:19.410" v="159"/>
          <ac:spMkLst>
            <pc:docMk/>
            <pc:sldMk cId="930332328" sldId="382"/>
            <ac:spMk id="15" creationId="{EA3A5ACD-2B79-4046-A725-B86B67F5E3B2}"/>
          </ac:spMkLst>
        </pc:spChg>
        <pc:spChg chg="del mod">
          <ac:chgData name="Εμμανουηλ Στουμπος" userId="S::edem076@ntua.gr::fdabc829-5450-4772-8451-da6a413a1ad4" providerId="AD" clId="Web-{53447D72-1CFD-ADE2-CE10-44C1909BB013}" dt="2021-04-08T15:16:15.113" v="158"/>
          <ac:spMkLst>
            <pc:docMk/>
            <pc:sldMk cId="930332328" sldId="382"/>
            <ac:spMk id="16" creationId="{B6BEE0AD-AB44-4AE2-BEE2-39B4DC6ABFB9}"/>
          </ac:spMkLst>
        </pc:spChg>
        <pc:picChg chg="mod">
          <ac:chgData name="Εμμανουηλ Στουμπος" userId="S::edem076@ntua.gr::fdabc829-5450-4772-8451-da6a413a1ad4" providerId="AD" clId="Web-{53447D72-1CFD-ADE2-CE10-44C1909BB013}" dt="2021-04-08T15:01:50.278" v="61" actId="1076"/>
          <ac:picMkLst>
            <pc:docMk/>
            <pc:sldMk cId="930332328" sldId="382"/>
            <ac:picMk id="6" creationId="{CFA300FE-ACB4-48BD-A959-6F6C0FA12BDE}"/>
          </ac:picMkLst>
        </pc:picChg>
      </pc:sldChg>
      <pc:sldChg chg="addSp delSp modSp">
        <pc:chgData name="Εμμανουηλ Στουμπος" userId="S::edem076@ntua.gr::fdabc829-5450-4772-8451-da6a413a1ad4" providerId="AD" clId="Web-{53447D72-1CFD-ADE2-CE10-44C1909BB013}" dt="2021-04-08T15:15:11.940" v="156"/>
        <pc:sldMkLst>
          <pc:docMk/>
          <pc:sldMk cId="2310108496" sldId="384"/>
        </pc:sldMkLst>
        <pc:spChg chg="del">
          <ac:chgData name="Εμμανουηλ Στουμπος" userId="S::edem076@ntua.gr::fdabc829-5450-4772-8451-da6a413a1ad4" providerId="AD" clId="Web-{53447D72-1CFD-ADE2-CE10-44C1909BB013}" dt="2021-04-08T15:15:03.283" v="154"/>
          <ac:spMkLst>
            <pc:docMk/>
            <pc:sldMk cId="2310108496" sldId="384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3:29.859" v="148"/>
          <ac:spMkLst>
            <pc:docMk/>
            <pc:sldMk cId="2310108496" sldId="384"/>
            <ac:spMk id="7" creationId="{4AE6E111-5DC7-49C4-9E09-8DAAFEE9C35B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4:55:11.471" v="34"/>
          <ac:spMkLst>
            <pc:docMk/>
            <pc:sldMk cId="2310108496" sldId="384"/>
            <ac:spMk id="8" creationId="{2671AC3E-2AA7-4438-9B70-39EC3E47AE91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4:55:10.143" v="33"/>
          <ac:spMkLst>
            <pc:docMk/>
            <pc:sldMk cId="2310108496" sldId="384"/>
            <ac:spMk id="10" creationId="{612CD160-1BAC-4A0B-8C40-523DB0D3EAB1}"/>
          </ac:spMkLst>
        </pc:spChg>
        <pc:spChg chg="add del mod">
          <ac:chgData name="Εμμανουηλ Στουμπος" userId="S::edem076@ntua.gr::fdabc829-5450-4772-8451-da6a413a1ad4" providerId="AD" clId="Web-{53447D72-1CFD-ADE2-CE10-44C1909BB013}" dt="2021-04-08T15:15:11.940" v="156"/>
          <ac:spMkLst>
            <pc:docMk/>
            <pc:sldMk cId="2310108496" sldId="384"/>
            <ac:spMk id="12" creationId="{4361C1F4-0DAE-4165-A244-9081AA0C3332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4:55:12.581" v="35"/>
          <ac:spMkLst>
            <pc:docMk/>
            <pc:sldMk cId="2310108496" sldId="384"/>
            <ac:spMk id="14" creationId="{96F53DF5-9D5E-4833-9B9B-AB288034CC85}"/>
          </ac:spMkLst>
        </pc:spChg>
        <pc:spChg chg="add">
          <ac:chgData name="Εμμανουηλ Στουμπος" userId="S::edem076@ntua.gr::fdabc829-5450-4772-8451-da6a413a1ad4" providerId="AD" clId="Web-{53447D72-1CFD-ADE2-CE10-44C1909BB013}" dt="2021-04-08T15:15:04.127" v="155"/>
          <ac:spMkLst>
            <pc:docMk/>
            <pc:sldMk cId="2310108496" sldId="384"/>
            <ac:spMk id="15" creationId="{F59B4D09-31FF-44AA-A457-F7F003144C90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3:36.937" v="149"/>
          <ac:spMkLst>
            <pc:docMk/>
            <pc:sldMk cId="2310108496" sldId="384"/>
            <ac:spMk id="17" creationId="{DF798ABB-1246-45C8-B4A4-C45FAF340FC7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2:43.764" v="143"/>
          <ac:spMkLst>
            <pc:docMk/>
            <pc:sldMk cId="2310108496" sldId="384"/>
            <ac:spMk id="18" creationId="{8D7CB216-CF08-429D-813F-5D839CE81793}"/>
          </ac:spMkLst>
        </pc:spChg>
        <pc:picChg chg="del mod">
          <ac:chgData name="Εμμανουηλ Στουμπος" userId="S::edem076@ntua.gr::fdabc829-5450-4772-8451-da6a413a1ad4" providerId="AD" clId="Web-{53447D72-1CFD-ADE2-CE10-44C1909BB013}" dt="2021-04-08T14:55:16.518" v="37"/>
          <ac:picMkLst>
            <pc:docMk/>
            <pc:sldMk cId="2310108496" sldId="384"/>
            <ac:picMk id="4" creationId="{046006A3-2DAC-4AF2-BF84-74AFD951B8FE}"/>
          </ac:picMkLst>
        </pc:picChg>
      </pc:sldChg>
      <pc:sldChg chg="modSp">
        <pc:chgData name="Εμμανουηλ Στουμπος" userId="S::edem076@ntua.gr::fdabc829-5450-4772-8451-da6a413a1ad4" providerId="AD" clId="Web-{53447D72-1CFD-ADE2-CE10-44C1909BB013}" dt="2021-04-08T14:51:51.154" v="1" actId="20577"/>
        <pc:sldMkLst>
          <pc:docMk/>
          <pc:sldMk cId="2456896666" sldId="386"/>
        </pc:sldMkLst>
        <pc:spChg chg="mod">
          <ac:chgData name="Εμμανουηλ Στουμπος" userId="S::edem076@ntua.gr::fdabc829-5450-4772-8451-da6a413a1ad4" providerId="AD" clId="Web-{53447D72-1CFD-ADE2-CE10-44C1909BB013}" dt="2021-04-08T14:51:51.154" v="1" actId="20577"/>
          <ac:spMkLst>
            <pc:docMk/>
            <pc:sldMk cId="2456896666" sldId="386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53447D72-1CFD-ADE2-CE10-44C1909BB013}" dt="2021-04-08T15:25:15.127" v="301" actId="20577"/>
        <pc:sldMkLst>
          <pc:docMk/>
          <pc:sldMk cId="1686319243" sldId="390"/>
        </pc:sldMkLst>
        <pc:spChg chg="mod">
          <ac:chgData name="Εμμανουηλ Στουμπος" userId="S::edem076@ntua.gr::fdabc829-5450-4772-8451-da6a413a1ad4" providerId="AD" clId="Web-{53447D72-1CFD-ADE2-CE10-44C1909BB013}" dt="2021-04-08T15:25:15.127" v="301" actId="20577"/>
          <ac:spMkLst>
            <pc:docMk/>
            <pc:sldMk cId="1686319243" sldId="390"/>
            <ac:spMk id="3" creationId="{F9332412-FF86-4223-9DC7-472338CF784C}"/>
          </ac:spMkLst>
        </pc:spChg>
        <pc:graphicFrameChg chg="mod modGraphic">
          <ac:chgData name="Εμμανουηλ Στουμπος" userId="S::edem076@ntua.gr::fdabc829-5450-4772-8451-da6a413a1ad4" providerId="AD" clId="Web-{53447D72-1CFD-ADE2-CE10-44C1909BB013}" dt="2021-04-08T15:23:24.515" v="280"/>
          <ac:graphicFrameMkLst>
            <pc:docMk/>
            <pc:sldMk cId="1686319243" sldId="390"/>
            <ac:graphicFrameMk id="4" creationId="{A3DDD0E6-F9CB-440B-880F-E1EB8754CB47}"/>
          </ac:graphicFrameMkLst>
        </pc:graphicFrameChg>
      </pc:sldChg>
      <pc:sldChg chg="modSp">
        <pc:chgData name="Εμμανουηλ Στουμπος" userId="S::edem076@ntua.gr::fdabc829-5450-4772-8451-da6a413a1ad4" providerId="AD" clId="Web-{53447D72-1CFD-ADE2-CE10-44C1909BB013}" dt="2021-04-08T15:20:19.932" v="247"/>
        <pc:sldMkLst>
          <pc:docMk/>
          <pc:sldMk cId="79703888" sldId="392"/>
        </pc:sldMkLst>
        <pc:graphicFrameChg chg="mod modGraphic">
          <ac:chgData name="Εμμανουηλ Στουμπος" userId="S::edem076@ntua.gr::fdabc829-5450-4772-8451-da6a413a1ad4" providerId="AD" clId="Web-{53447D72-1CFD-ADE2-CE10-44C1909BB013}" dt="2021-04-08T15:20:19.932" v="247"/>
          <ac:graphicFrameMkLst>
            <pc:docMk/>
            <pc:sldMk cId="79703888" sldId="392"/>
            <ac:graphicFrameMk id="4" creationId="{9CACDBA4-D46B-4CDA-B5B1-0942CFEA082C}"/>
          </ac:graphicFrameMkLst>
        </pc:graphicFrameChg>
      </pc:sldChg>
      <pc:sldChg chg="addSp delSp modSp add del replId">
        <pc:chgData name="Εμμανουηλ Στουμπος" userId="S::edem076@ntua.gr::fdabc829-5450-4772-8451-da6a413a1ad4" providerId="AD" clId="Web-{53447D72-1CFD-ADE2-CE10-44C1909BB013}" dt="2021-04-08T15:12:00.888" v="139"/>
        <pc:sldMkLst>
          <pc:docMk/>
          <pc:sldMk cId="2753646605" sldId="393"/>
        </pc:sldMkLst>
        <pc:spChg chg="mod">
          <ac:chgData name="Εμμανουηλ Στουμπος" userId="S::edem076@ntua.gr::fdabc829-5450-4772-8451-da6a413a1ad4" providerId="AD" clId="Web-{53447D72-1CFD-ADE2-CE10-44C1909BB013}" dt="2021-04-08T15:07:01.036" v="108" actId="20577"/>
          <ac:spMkLst>
            <pc:docMk/>
            <pc:sldMk cId="2753646605" sldId="393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4:55:38.284" v="39"/>
          <ac:spMkLst>
            <pc:docMk/>
            <pc:sldMk cId="2753646605" sldId="393"/>
            <ac:spMk id="8" creationId="{2671AC3E-2AA7-4438-9B70-39EC3E47AE91}"/>
          </ac:spMkLst>
        </pc:spChg>
        <pc:spChg chg="add del">
          <ac:chgData name="Εμμανουηλ Στουμπος" userId="S::edem076@ntua.gr::fdabc829-5450-4772-8451-da6a413a1ad4" providerId="AD" clId="Web-{53447D72-1CFD-ADE2-CE10-44C1909BB013}" dt="2021-04-08T14:55:43.269" v="41"/>
          <ac:spMkLst>
            <pc:docMk/>
            <pc:sldMk cId="2753646605" sldId="393"/>
            <ac:spMk id="14" creationId="{96F53DF5-9D5E-4833-9B9B-AB288034CC85}"/>
          </ac:spMkLst>
        </pc:spChg>
        <pc:picChg chg="del">
          <ac:chgData name="Εμμανουηλ Στουμπος" userId="S::edem076@ntua.gr::fdabc829-5450-4772-8451-da6a413a1ad4" providerId="AD" clId="Web-{53447D72-1CFD-ADE2-CE10-44C1909BB013}" dt="2021-04-08T14:58:44.586" v="42"/>
          <ac:picMkLst>
            <pc:docMk/>
            <pc:sldMk cId="2753646605" sldId="393"/>
            <ac:picMk id="4" creationId="{046006A3-2DAC-4AF2-BF84-74AFD951B8FE}"/>
          </ac:picMkLst>
        </pc:picChg>
        <pc:picChg chg="add mod ord">
          <ac:chgData name="Εμμανουηλ Στουμπος" userId="S::edem076@ntua.gr::fdabc829-5450-4772-8451-da6a413a1ad4" providerId="AD" clId="Web-{53447D72-1CFD-ADE2-CE10-44C1909BB013}" dt="2021-04-08T15:01:04.262" v="57"/>
          <ac:picMkLst>
            <pc:docMk/>
            <pc:sldMk cId="2753646605" sldId="393"/>
            <ac:picMk id="9" creationId="{CA52BA3F-57B6-4482-AF65-77FDD4D8EC12}"/>
          </ac:picMkLst>
        </pc:picChg>
      </pc:sldChg>
      <pc:sldChg chg="delSp add del replId">
        <pc:chgData name="Εμμανουηλ Στουμπος" userId="S::edem076@ntua.gr::fdabc829-5450-4772-8451-da6a413a1ad4" providerId="AD" clId="Web-{53447D72-1CFD-ADE2-CE10-44C1909BB013}" dt="2021-04-08T15:09:57.932" v="122"/>
        <pc:sldMkLst>
          <pc:docMk/>
          <pc:sldMk cId="2293701938" sldId="394"/>
        </pc:sldMkLst>
        <pc:spChg chg="del">
          <ac:chgData name="Εμμανουηλ Στουμπος" userId="S::edem076@ntua.gr::fdabc829-5450-4772-8451-da6a413a1ad4" providerId="AD" clId="Web-{53447D72-1CFD-ADE2-CE10-44C1909BB013}" dt="2021-04-08T15:02:28.826" v="62"/>
          <ac:spMkLst>
            <pc:docMk/>
            <pc:sldMk cId="2293701938" sldId="394"/>
            <ac:spMk id="10" creationId="{612CD160-1BAC-4A0B-8C40-523DB0D3EAB1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5:02:31.483" v="63"/>
          <ac:spMkLst>
            <pc:docMk/>
            <pc:sldMk cId="2293701938" sldId="394"/>
            <ac:spMk id="14" creationId="{96F53DF5-9D5E-4833-9B9B-AB288034CC85}"/>
          </ac:spMkLst>
        </pc:spChg>
      </pc:sldChg>
      <pc:sldChg chg="addSp delSp modSp add replId">
        <pc:chgData name="Εμμανουηλ Στουμπος" userId="S::edem076@ntua.gr::fdabc829-5450-4772-8451-da6a413a1ad4" providerId="AD" clId="Web-{53447D72-1CFD-ADE2-CE10-44C1909BB013}" dt="2021-04-08T15:17:55.132" v="169"/>
        <pc:sldMkLst>
          <pc:docMk/>
          <pc:sldMk cId="3703103066" sldId="395"/>
        </pc:sldMkLst>
        <pc:spChg chg="mod">
          <ac:chgData name="Εμμανουηλ Στουμπος" userId="S::edem076@ntua.gr::fdabc829-5450-4772-8451-da6a413a1ad4" providerId="AD" clId="Web-{53447D72-1CFD-ADE2-CE10-44C1909BB013}" dt="2021-04-08T15:08:45.664" v="115" actId="14100"/>
          <ac:spMkLst>
            <pc:docMk/>
            <pc:sldMk cId="3703103066" sldId="395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7:48.788" v="168"/>
          <ac:spMkLst>
            <pc:docMk/>
            <pc:sldMk cId="3703103066" sldId="395"/>
            <ac:spMk id="7" creationId="{4AE6E111-5DC7-49C4-9E09-8DAAFEE9C35B}"/>
          </ac:spMkLst>
        </pc:spChg>
        <pc:spChg chg="del mod">
          <ac:chgData name="Εμμανουηλ Στουμπος" userId="S::edem076@ntua.gr::fdabc829-5450-4772-8451-da6a413a1ad4" providerId="AD" clId="Web-{53447D72-1CFD-ADE2-CE10-44C1909BB013}" dt="2021-04-08T15:04:43.049" v="89"/>
          <ac:spMkLst>
            <pc:docMk/>
            <pc:sldMk cId="3703103066" sldId="395"/>
            <ac:spMk id="8" creationId="{2671AC3E-2AA7-4438-9B70-39EC3E47AE91}"/>
          </ac:spMkLst>
        </pc:spChg>
        <pc:spChg chg="add mod">
          <ac:chgData name="Εμμανουηλ Στουμπος" userId="S::edem076@ntua.gr::fdabc829-5450-4772-8451-da6a413a1ad4" providerId="AD" clId="Web-{53447D72-1CFD-ADE2-CE10-44C1909BB013}" dt="2021-04-08T15:04:32.220" v="86" actId="14100"/>
          <ac:spMkLst>
            <pc:docMk/>
            <pc:sldMk cId="3703103066" sldId="395"/>
            <ac:spMk id="14" creationId="{E56609E5-041B-47D1-B030-50BD7B2EBD0F}"/>
          </ac:spMkLst>
        </pc:spChg>
        <pc:spChg chg="add mod">
          <ac:chgData name="Εμμανουηλ Στουμπος" userId="S::edem076@ntua.gr::fdabc829-5450-4772-8451-da6a413a1ad4" providerId="AD" clId="Web-{53447D72-1CFD-ADE2-CE10-44C1909BB013}" dt="2021-04-08T15:04:26.939" v="85" actId="1076"/>
          <ac:spMkLst>
            <pc:docMk/>
            <pc:sldMk cId="3703103066" sldId="395"/>
            <ac:spMk id="15" creationId="{979A8CEA-CF69-421E-8890-8ACD49918A91}"/>
          </ac:spMkLst>
        </pc:spChg>
        <pc:spChg chg="add mod">
          <ac:chgData name="Εμμανουηλ Στουμπος" userId="S::edem076@ntua.gr::fdabc829-5450-4772-8451-da6a413a1ad4" providerId="AD" clId="Web-{53447D72-1CFD-ADE2-CE10-44C1909BB013}" dt="2021-04-08T15:04:49.033" v="90" actId="1076"/>
          <ac:spMkLst>
            <pc:docMk/>
            <pc:sldMk cId="3703103066" sldId="395"/>
            <ac:spMk id="16" creationId="{32506556-7C1D-4552-A729-1FDB8AE3CA9B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7:55.132" v="169"/>
          <ac:spMkLst>
            <pc:docMk/>
            <pc:sldMk cId="3703103066" sldId="395"/>
            <ac:spMk id="17" creationId="{DF798ABB-1246-45C8-B4A4-C45FAF340FC7}"/>
          </ac:spMkLst>
        </pc:spChg>
        <pc:spChg chg="add del mod">
          <ac:chgData name="Εμμανουηλ Στουμπος" userId="S::edem076@ntua.gr::fdabc829-5450-4772-8451-da6a413a1ad4" providerId="AD" clId="Web-{53447D72-1CFD-ADE2-CE10-44C1909BB013}" dt="2021-04-08T15:17:43.819" v="167"/>
          <ac:spMkLst>
            <pc:docMk/>
            <pc:sldMk cId="3703103066" sldId="395"/>
            <ac:spMk id="18" creationId="{8D7CB216-CF08-429D-813F-5D839CE81793}"/>
          </ac:spMkLst>
        </pc:spChg>
      </pc:sldChg>
      <pc:sldChg chg="addSp delSp modSp add ord replId">
        <pc:chgData name="Εμμανουηλ Στουμπος" userId="S::edem076@ntua.gr::fdabc829-5450-4772-8451-da6a413a1ad4" providerId="AD" clId="Web-{53447D72-1CFD-ADE2-CE10-44C1909BB013}" dt="2021-04-08T15:17:11.693" v="164"/>
        <pc:sldMkLst>
          <pc:docMk/>
          <pc:sldMk cId="4149787594" sldId="396"/>
        </pc:sldMkLst>
        <pc:spChg chg="mod">
          <ac:chgData name="Εμμανουηλ Στουμπος" userId="S::edem076@ntua.gr::fdabc829-5450-4772-8451-da6a413a1ad4" providerId="AD" clId="Web-{53447D72-1CFD-ADE2-CE10-44C1909BB013}" dt="2021-04-08T15:17:06.755" v="163"/>
          <ac:spMkLst>
            <pc:docMk/>
            <pc:sldMk cId="4149787594" sldId="396"/>
            <ac:spMk id="7" creationId="{4AE6E111-5DC7-49C4-9E09-8DAAFEE9C35B}"/>
          </ac:spMkLst>
        </pc:spChg>
        <pc:spChg chg="add">
          <ac:chgData name="Εμμανουηλ Στουμπος" userId="S::edem076@ntua.gr::fdabc829-5450-4772-8451-da6a413a1ad4" providerId="AD" clId="Web-{53447D72-1CFD-ADE2-CE10-44C1909BB013}" dt="2021-04-08T15:09:49.963" v="121"/>
          <ac:spMkLst>
            <pc:docMk/>
            <pc:sldMk cId="4149787594" sldId="396"/>
            <ac:spMk id="8" creationId="{71494599-D5B6-4E9D-9C2D-44854F395705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5:09:38.978" v="120"/>
          <ac:spMkLst>
            <pc:docMk/>
            <pc:sldMk cId="4149787594" sldId="396"/>
            <ac:spMk id="14" creationId="{E56609E5-041B-47D1-B030-50BD7B2EBD0F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5:09:37.759" v="119"/>
          <ac:spMkLst>
            <pc:docMk/>
            <pc:sldMk cId="4149787594" sldId="396"/>
            <ac:spMk id="15" creationId="{979A8CEA-CF69-421E-8890-8ACD49918A91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5:09:36.072" v="118"/>
          <ac:spMkLst>
            <pc:docMk/>
            <pc:sldMk cId="4149787594" sldId="396"/>
            <ac:spMk id="16" creationId="{32506556-7C1D-4552-A729-1FDB8AE3CA9B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7:11.693" v="164"/>
          <ac:spMkLst>
            <pc:docMk/>
            <pc:sldMk cId="4149787594" sldId="396"/>
            <ac:spMk id="17" creationId="{DF798ABB-1246-45C8-B4A4-C45FAF340FC7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6:58.114" v="161"/>
          <ac:spMkLst>
            <pc:docMk/>
            <pc:sldMk cId="4149787594" sldId="396"/>
            <ac:spMk id="18" creationId="{8D7CB216-CF08-429D-813F-5D839CE81793}"/>
          </ac:spMkLst>
        </pc:spChg>
      </pc:sldChg>
      <pc:sldChg chg="addSp delSp modSp add ord replId">
        <pc:chgData name="Εμμανουηλ Στουμπος" userId="S::edem076@ntua.gr::fdabc829-5450-4772-8451-da6a413a1ad4" providerId="AD" clId="Web-{53447D72-1CFD-ADE2-CE10-44C1909BB013}" dt="2021-04-08T15:13:59.813" v="153"/>
        <pc:sldMkLst>
          <pc:docMk/>
          <pc:sldMk cId="808646642" sldId="397"/>
        </pc:sldMkLst>
        <pc:spChg chg="mod">
          <ac:chgData name="Εμμανουηλ Στουμπος" userId="S::edem076@ntua.gr::fdabc829-5450-4772-8451-da6a413a1ad4" providerId="AD" clId="Web-{53447D72-1CFD-ADE2-CE10-44C1909BB013}" dt="2021-04-08T15:13:53.203" v="152"/>
          <ac:spMkLst>
            <pc:docMk/>
            <pc:sldMk cId="808646642" sldId="397"/>
            <ac:spMk id="7" creationId="{4AE6E111-5DC7-49C4-9E09-8DAAFEE9C35B}"/>
          </ac:spMkLst>
        </pc:spChg>
        <pc:spChg chg="del">
          <ac:chgData name="Εμμανουηλ Στουμπος" userId="S::edem076@ntua.gr::fdabc829-5450-4772-8451-da6a413a1ad4" providerId="AD" clId="Web-{53447D72-1CFD-ADE2-CE10-44C1909BB013}" dt="2021-04-08T15:10:20.620" v="125"/>
          <ac:spMkLst>
            <pc:docMk/>
            <pc:sldMk cId="808646642" sldId="397"/>
            <ac:spMk id="8" creationId="{71494599-D5B6-4E9D-9C2D-44854F395705}"/>
          </ac:spMkLst>
        </pc:spChg>
        <pc:spChg chg="add del mod">
          <ac:chgData name="Εμμανουηλ Στουμπος" userId="S::edem076@ntua.gr::fdabc829-5450-4772-8451-da6a413a1ad4" providerId="AD" clId="Web-{53447D72-1CFD-ADE2-CE10-44C1909BB013}" dt="2021-04-08T15:11:14.871" v="134"/>
          <ac:spMkLst>
            <pc:docMk/>
            <pc:sldMk cId="808646642" sldId="397"/>
            <ac:spMk id="10" creationId="{4402D949-713F-45C1-B9B3-180AF4A597FD}"/>
          </ac:spMkLst>
        </pc:spChg>
        <pc:spChg chg="add mod">
          <ac:chgData name="Εμμανουηλ Στουμπος" userId="S::edem076@ntua.gr::fdabc829-5450-4772-8451-da6a413a1ad4" providerId="AD" clId="Web-{53447D72-1CFD-ADE2-CE10-44C1909BB013}" dt="2021-04-08T15:11:24.903" v="136" actId="1076"/>
          <ac:spMkLst>
            <pc:docMk/>
            <pc:sldMk cId="808646642" sldId="397"/>
            <ac:spMk id="12" creationId="{FDDDC676-24A7-4167-9F85-0B9875058F2C}"/>
          </ac:spMkLst>
        </pc:spChg>
        <pc:spChg chg="add mod">
          <ac:chgData name="Εμμανουηλ Στουμπος" userId="S::edem076@ntua.gr::fdabc829-5450-4772-8451-da6a413a1ad4" providerId="AD" clId="Web-{53447D72-1CFD-ADE2-CE10-44C1909BB013}" dt="2021-04-08T15:11:28.293" v="138" actId="1076"/>
          <ac:spMkLst>
            <pc:docMk/>
            <pc:sldMk cId="808646642" sldId="397"/>
            <ac:spMk id="16" creationId="{28AE9DE6-3848-4B7F-995F-E7849AED0B91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3:59.813" v="153"/>
          <ac:spMkLst>
            <pc:docMk/>
            <pc:sldMk cId="808646642" sldId="397"/>
            <ac:spMk id="17" creationId="{DF798ABB-1246-45C8-B4A4-C45FAF340FC7}"/>
          </ac:spMkLst>
        </pc:spChg>
        <pc:spChg chg="mod">
          <ac:chgData name="Εμμανουηλ Στουμπος" userId="S::edem076@ntua.gr::fdabc829-5450-4772-8451-da6a413a1ad4" providerId="AD" clId="Web-{53447D72-1CFD-ADE2-CE10-44C1909BB013}" dt="2021-04-08T15:13:44.719" v="150"/>
          <ac:spMkLst>
            <pc:docMk/>
            <pc:sldMk cId="808646642" sldId="397"/>
            <ac:spMk id="18" creationId="{8D7CB216-CF08-429D-813F-5D839CE81793}"/>
          </ac:spMkLst>
        </pc:spChg>
        <pc:picChg chg="del">
          <ac:chgData name="Εμμανουηλ Στουμπος" userId="S::edem076@ntua.gr::fdabc829-5450-4772-8451-da6a413a1ad4" providerId="AD" clId="Web-{53447D72-1CFD-ADE2-CE10-44C1909BB013}" dt="2021-04-08T15:10:29.089" v="126"/>
          <ac:picMkLst>
            <pc:docMk/>
            <pc:sldMk cId="808646642" sldId="397"/>
            <ac:picMk id="4" creationId="{046006A3-2DAC-4AF2-BF84-74AFD951B8FE}"/>
          </ac:picMkLst>
        </pc:picChg>
        <pc:picChg chg="add ord">
          <ac:chgData name="Εμμανουηλ Στουμπος" userId="S::edem076@ntua.gr::fdabc829-5450-4772-8451-da6a413a1ad4" providerId="AD" clId="Web-{53447D72-1CFD-ADE2-CE10-44C1909BB013}" dt="2021-04-08T15:11:02.777" v="130"/>
          <ac:picMkLst>
            <pc:docMk/>
            <pc:sldMk cId="808646642" sldId="397"/>
            <ac:picMk id="9" creationId="{403D99BD-9AE8-416E-B2DD-9584CFE3BDB1}"/>
          </ac:picMkLst>
        </pc:picChg>
      </pc:sldChg>
    </pc:docChg>
  </pc:docChgLst>
  <pc:docChgLst>
    <pc:chgData name="Εμμανουηλ Στουμπος" userId="S::edem076@ntua.gr::fdabc829-5450-4772-8451-da6a413a1ad4" providerId="AD" clId="Web-{DBD267B1-D9D3-FC8B-8F83-C4C98CAC3B25}"/>
    <pc:docChg chg="modSld">
      <pc:chgData name="Εμμανουηλ Στουμπος" userId="S::edem076@ntua.gr::fdabc829-5450-4772-8451-da6a413a1ad4" providerId="AD" clId="Web-{DBD267B1-D9D3-FC8B-8F83-C4C98CAC3B25}" dt="2021-04-12T05:41:04.726" v="29" actId="1076"/>
      <pc:docMkLst>
        <pc:docMk/>
      </pc:docMkLst>
      <pc:sldChg chg="modSp">
        <pc:chgData name="Εμμανουηλ Στουμπος" userId="S::edem076@ntua.gr::fdabc829-5450-4772-8451-da6a413a1ad4" providerId="AD" clId="Web-{DBD267B1-D9D3-FC8B-8F83-C4C98CAC3B25}" dt="2021-04-12T05:36:57.221" v="1" actId="20577"/>
        <pc:sldMkLst>
          <pc:docMk/>
          <pc:sldMk cId="3635952769" sldId="366"/>
        </pc:sldMkLst>
        <pc:spChg chg="mod">
          <ac:chgData name="Εμμανουηλ Στουμπος" userId="S::edem076@ntua.gr::fdabc829-5450-4772-8451-da6a413a1ad4" providerId="AD" clId="Web-{DBD267B1-D9D3-FC8B-8F83-C4C98CAC3B25}" dt="2021-04-12T05:36:57.221" v="1" actId="20577"/>
          <ac:spMkLst>
            <pc:docMk/>
            <pc:sldMk cId="3635952769" sldId="36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BD267B1-D9D3-FC8B-8F83-C4C98CAC3B25}" dt="2021-04-12T05:41:04.726" v="29" actId="1076"/>
        <pc:sldMkLst>
          <pc:docMk/>
          <pc:sldMk cId="2397398371" sldId="372"/>
        </pc:sldMkLst>
        <pc:spChg chg="mod">
          <ac:chgData name="Εμμανουηλ Στουμπος" userId="S::edem076@ntua.gr::fdabc829-5450-4772-8451-da6a413a1ad4" providerId="AD" clId="Web-{DBD267B1-D9D3-FC8B-8F83-C4C98CAC3B25}" dt="2021-04-12T05:40:45.804" v="26" actId="1076"/>
          <ac:spMkLst>
            <pc:docMk/>
            <pc:sldMk cId="2397398371" sldId="372"/>
            <ac:spMk id="3" creationId="{00708A2C-249D-4E43-A8CD-26DB50DAC12B}"/>
          </ac:spMkLst>
        </pc:spChg>
        <pc:spChg chg="mod">
          <ac:chgData name="Εμμανουηλ Στουμπος" userId="S::edem076@ntua.gr::fdabc829-5450-4772-8451-da6a413a1ad4" providerId="AD" clId="Web-{DBD267B1-D9D3-FC8B-8F83-C4C98CAC3B25}" dt="2021-04-12T05:41:04.726" v="29" actId="1076"/>
          <ac:spMkLst>
            <pc:docMk/>
            <pc:sldMk cId="2397398371" sldId="372"/>
            <ac:spMk id="4" creationId="{4270D5D5-9984-4FD6-A92B-24ED2241567A}"/>
          </ac:spMkLst>
        </pc:spChg>
        <pc:spChg chg="mod">
          <ac:chgData name="Εμμανουηλ Στουμπος" userId="S::edem076@ntua.gr::fdabc829-5450-4772-8451-da6a413a1ad4" providerId="AD" clId="Web-{DBD267B1-D9D3-FC8B-8F83-C4C98CAC3B25}" dt="2021-04-12T05:39:52.474" v="19" actId="1076"/>
          <ac:spMkLst>
            <pc:docMk/>
            <pc:sldMk cId="2397398371" sldId="372"/>
            <ac:spMk id="745" creationId="{58B58D8C-9E69-406E-AC32-8125DFD14CE6}"/>
          </ac:spMkLst>
        </pc:spChg>
        <pc:picChg chg="mod">
          <ac:chgData name="Εμμανουηλ Στουμπος" userId="S::edem076@ntua.gr::fdabc829-5450-4772-8451-da6a413a1ad4" providerId="AD" clId="Web-{DBD267B1-D9D3-FC8B-8F83-C4C98CAC3B25}" dt="2021-04-12T05:40:20.959" v="22" actId="1076"/>
          <ac:picMkLst>
            <pc:docMk/>
            <pc:sldMk cId="2397398371" sldId="372"/>
            <ac:picMk id="651" creationId="{BE6AE074-7717-41DE-B6A2-89BBACD2E43C}"/>
          </ac:picMkLst>
        </pc:picChg>
        <pc:picChg chg="mod">
          <ac:chgData name="Εμμανουηλ Στουμπος" userId="S::edem076@ntua.gr::fdabc829-5450-4772-8451-da6a413a1ad4" providerId="AD" clId="Web-{DBD267B1-D9D3-FC8B-8F83-C4C98CAC3B25}" dt="2021-04-12T05:39:50.349" v="18" actId="1076"/>
          <ac:picMkLst>
            <pc:docMk/>
            <pc:sldMk cId="2397398371" sldId="372"/>
            <ac:picMk id="742" creationId="{895B9CBA-EF23-43F3-9F3D-19E6F40F3095}"/>
          </ac:picMkLst>
        </pc:picChg>
      </pc:sldChg>
      <pc:sldChg chg="modSp">
        <pc:chgData name="Εμμανουηλ Στουμπος" userId="S::edem076@ntua.gr::fdabc829-5450-4772-8451-da6a413a1ad4" providerId="AD" clId="Web-{DBD267B1-D9D3-FC8B-8F83-C4C98CAC3B25}" dt="2021-04-12T05:39:05.333" v="17" actId="1076"/>
        <pc:sldMkLst>
          <pc:docMk/>
          <pc:sldMk cId="2149119011" sldId="379"/>
        </pc:sldMkLst>
        <pc:spChg chg="mod">
          <ac:chgData name="Εμμανουηλ Στουμπος" userId="S::edem076@ntua.gr::fdabc829-5450-4772-8451-da6a413a1ad4" providerId="AD" clId="Web-{DBD267B1-D9D3-FC8B-8F83-C4C98CAC3B25}" dt="2021-04-12T05:39:05.333" v="17" actId="1076"/>
          <ac:spMkLst>
            <pc:docMk/>
            <pc:sldMk cId="2149119011" sldId="379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E525C573-7B8B-05C7-8DF9-4D930C0BD065}"/>
    <pc:docChg chg="delSld modSld sldOrd">
      <pc:chgData name="Εμμανουηλ Στουμπος" userId="S::edem076@ntua.gr::fdabc829-5450-4772-8451-da6a413a1ad4" providerId="AD" clId="Web-{E525C573-7B8B-05C7-8DF9-4D930C0BD065}" dt="2021-03-30T09:14:51.547" v="680" actId="20577"/>
      <pc:docMkLst>
        <pc:docMk/>
      </pc:docMkLst>
      <pc:sldChg chg="modSp">
        <pc:chgData name="Εμμανουηλ Στουμπος" userId="S::edem076@ntua.gr::fdabc829-5450-4772-8451-da6a413a1ad4" providerId="AD" clId="Web-{E525C573-7B8B-05C7-8DF9-4D930C0BD065}" dt="2021-03-30T09:09:31.402" v="662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E525C573-7B8B-05C7-8DF9-4D930C0BD065}" dt="2021-03-30T09:09:31.402" v="662" actId="20577"/>
          <ac:spMkLst>
            <pc:docMk/>
            <pc:sldMk cId="553726541" sldId="256"/>
            <ac:spMk id="2" creationId="{9FB28281-3783-403A-B1AB-0182A003DFE3}"/>
          </ac:spMkLst>
        </pc:spChg>
      </pc:sldChg>
      <pc:sldChg chg="modSp">
        <pc:chgData name="Εμμανουηλ Στουμπος" userId="S::edem076@ntua.gr::fdabc829-5450-4772-8451-da6a413a1ad4" providerId="AD" clId="Web-{E525C573-7B8B-05C7-8DF9-4D930C0BD065}" dt="2021-03-30T07:35:15.202" v="2" actId="1076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E525C573-7B8B-05C7-8DF9-4D930C0BD065}" dt="2021-03-30T07:35:11.499" v="1" actId="14100"/>
          <ac:spMkLst>
            <pc:docMk/>
            <pc:sldMk cId="481553713" sldId="287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E525C573-7B8B-05C7-8DF9-4D930C0BD065}" dt="2021-03-30T07:35:15.202" v="2" actId="1076"/>
          <ac:picMkLst>
            <pc:docMk/>
            <pc:sldMk cId="481553713" sldId="287"/>
            <ac:picMk id="5" creationId="{D2B6BA2D-F416-4BED-BEEE-DC77C3666F20}"/>
          </ac:picMkLst>
        </pc:picChg>
      </pc:sldChg>
      <pc:sldChg chg="ord">
        <pc:chgData name="Εμμανουηλ Στουμπος" userId="S::edem076@ntua.gr::fdabc829-5450-4772-8451-da6a413a1ad4" providerId="AD" clId="Web-{E525C573-7B8B-05C7-8DF9-4D930C0BD065}" dt="2021-03-30T08:38:10.603" v="484"/>
        <pc:sldMkLst>
          <pc:docMk/>
          <pc:sldMk cId="3760377550" sldId="302"/>
        </pc:sldMkLst>
      </pc:sldChg>
      <pc:sldChg chg="modSp">
        <pc:chgData name="Εμμανουηλ Στουμπος" userId="S::edem076@ntua.gr::fdabc829-5450-4772-8451-da6a413a1ad4" providerId="AD" clId="Web-{E525C573-7B8B-05C7-8DF9-4D930C0BD065}" dt="2021-03-30T09:13:29.593" v="678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E525C573-7B8B-05C7-8DF9-4D930C0BD065}" dt="2021-03-30T09:13:29.593" v="678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ord">
        <pc:chgData name="Εμμανουηλ Στουμπος" userId="S::edem076@ntua.gr::fdabc829-5450-4772-8451-da6a413a1ad4" providerId="AD" clId="Web-{E525C573-7B8B-05C7-8DF9-4D930C0BD065}" dt="2021-03-30T08:38:17.572" v="485"/>
        <pc:sldMkLst>
          <pc:docMk/>
          <pc:sldMk cId="4112134265" sldId="313"/>
        </pc:sldMkLst>
      </pc:sldChg>
      <pc:sldChg chg="modSp">
        <pc:chgData name="Εμμανουηλ Στουμπος" userId="S::edem076@ntua.gr::fdabc829-5450-4772-8451-da6a413a1ad4" providerId="AD" clId="Web-{E525C573-7B8B-05C7-8DF9-4D930C0BD065}" dt="2021-03-30T07:48:14.689" v="30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E525C573-7B8B-05C7-8DF9-4D930C0BD065}" dt="2021-03-30T07:48:14.689" v="30" actId="20577"/>
          <ac:spMkLst>
            <pc:docMk/>
            <pc:sldMk cId="2818934284" sldId="31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E525C573-7B8B-05C7-8DF9-4D930C0BD065}" dt="2021-03-30T07:43:34.448" v="23" actId="20577"/>
        <pc:sldMkLst>
          <pc:docMk/>
          <pc:sldMk cId="364719160" sldId="320"/>
        </pc:sldMkLst>
        <pc:spChg chg="mod">
          <ac:chgData name="Εμμανουηλ Στουμπος" userId="S::edem076@ntua.gr::fdabc829-5450-4772-8451-da6a413a1ad4" providerId="AD" clId="Web-{E525C573-7B8B-05C7-8DF9-4D930C0BD065}" dt="2021-03-30T07:43:34.448" v="23" actId="20577"/>
          <ac:spMkLst>
            <pc:docMk/>
            <pc:sldMk cId="364719160" sldId="32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E525C573-7B8B-05C7-8DF9-4D930C0BD065}" dt="2021-03-30T09:08:37.214" v="660" actId="1076"/>
        <pc:sldMkLst>
          <pc:docMk/>
          <pc:sldMk cId="640189823" sldId="339"/>
        </pc:sldMkLst>
        <pc:picChg chg="mod">
          <ac:chgData name="Εμμανουηλ Στουμπος" userId="S::edem076@ntua.gr::fdabc829-5450-4772-8451-da6a413a1ad4" providerId="AD" clId="Web-{E525C573-7B8B-05C7-8DF9-4D930C0BD065}" dt="2021-03-30T09:08:37.214" v="660" actId="1076"/>
          <ac:picMkLst>
            <pc:docMk/>
            <pc:sldMk cId="640189823" sldId="339"/>
            <ac:picMk id="4" creationId="{4EFD1C8A-2898-448D-AF1A-FDE44010B57F}"/>
          </ac:picMkLst>
        </pc:picChg>
      </pc:sldChg>
      <pc:sldChg chg="modSp">
        <pc:chgData name="Εμμανουηλ Στουμπος" userId="S::edem076@ntua.gr::fdabc829-5450-4772-8451-da6a413a1ad4" providerId="AD" clId="Web-{E525C573-7B8B-05C7-8DF9-4D930C0BD065}" dt="2021-03-30T09:14:51.547" v="680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E525C573-7B8B-05C7-8DF9-4D930C0BD065}" dt="2021-03-30T09:14:51.547" v="680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addSp delSp modSp ord">
        <pc:chgData name="Εμμανουηλ Στουμπος" userId="S::edem076@ntua.gr::fdabc829-5450-4772-8451-da6a413a1ad4" providerId="AD" clId="Web-{E525C573-7B8B-05C7-8DF9-4D930C0BD065}" dt="2021-03-30T09:06:36.353" v="657" actId="14100"/>
        <pc:sldMkLst>
          <pc:docMk/>
          <pc:sldMk cId="842736250" sldId="353"/>
        </pc:sldMkLst>
        <pc:spChg chg="mod">
          <ac:chgData name="Εμμανουηλ Στουμπος" userId="S::edem076@ntua.gr::fdabc829-5450-4772-8451-da6a413a1ad4" providerId="AD" clId="Web-{E525C573-7B8B-05C7-8DF9-4D930C0BD065}" dt="2021-03-30T07:53:39.572" v="68" actId="20577"/>
          <ac:spMkLst>
            <pc:docMk/>
            <pc:sldMk cId="842736250" sldId="35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525C573-7B8B-05C7-8DF9-4D930C0BD065}" dt="2021-03-30T09:06:36.353" v="657" actId="14100"/>
          <ac:spMkLst>
            <pc:docMk/>
            <pc:sldMk cId="842736250" sldId="353"/>
            <ac:spMk id="3" creationId="{F9332412-FF86-4223-9DC7-472338CF784C}"/>
          </ac:spMkLst>
        </pc:spChg>
        <pc:picChg chg="add del mod">
          <ac:chgData name="Εμμανουηλ Στουμπος" userId="S::edem076@ntua.gr::fdabc829-5450-4772-8451-da6a413a1ad4" providerId="AD" clId="Web-{E525C573-7B8B-05C7-8DF9-4D930C0BD065}" dt="2021-03-30T08:50:37.807" v="548"/>
          <ac:picMkLst>
            <pc:docMk/>
            <pc:sldMk cId="842736250" sldId="353"/>
            <ac:picMk id="4" creationId="{89EAF6CA-F727-48C0-A48A-3AE8AE315727}"/>
          </ac:picMkLst>
        </pc:picChg>
        <pc:picChg chg="add mod">
          <ac:chgData name="Εμμανουηλ Στουμπος" userId="S::edem076@ntua.gr::fdabc829-5450-4772-8451-da6a413a1ad4" providerId="AD" clId="Web-{E525C573-7B8B-05C7-8DF9-4D930C0BD065}" dt="2021-03-30T08:58:33.096" v="554" actId="1076"/>
          <ac:picMkLst>
            <pc:docMk/>
            <pc:sldMk cId="842736250" sldId="353"/>
            <ac:picMk id="5" creationId="{B1753A41-C29E-4286-9C6A-816FE2B2A214}"/>
          </ac:picMkLst>
        </pc:picChg>
      </pc:sldChg>
      <pc:sldChg chg="modSp del ord">
        <pc:chgData name="Εμμανουηλ Στουμπος" userId="S::edem076@ntua.gr::fdabc829-5450-4772-8451-da6a413a1ad4" providerId="AD" clId="Web-{E525C573-7B8B-05C7-8DF9-4D930C0BD065}" dt="2021-03-30T09:07:21.603" v="659"/>
        <pc:sldMkLst>
          <pc:docMk/>
          <pc:sldMk cId="1548901302" sldId="354"/>
        </pc:sldMkLst>
        <pc:picChg chg="mod">
          <ac:chgData name="Εμμανουηλ Στουμπος" userId="S::edem076@ntua.gr::fdabc829-5450-4772-8451-da6a413a1ad4" providerId="AD" clId="Web-{E525C573-7B8B-05C7-8DF9-4D930C0BD065}" dt="2021-03-30T08:02:01.755" v="76" actId="14100"/>
          <ac:picMkLst>
            <pc:docMk/>
            <pc:sldMk cId="1548901302" sldId="354"/>
            <ac:picMk id="6" creationId="{2A55A277-10F0-44F3-A6EE-F7CF005C7E4F}"/>
          </ac:picMkLst>
        </pc:picChg>
      </pc:sldChg>
      <pc:sldChg chg="del ord">
        <pc:chgData name="Εμμανουηλ Στουμπος" userId="S::edem076@ntua.gr::fdabc829-5450-4772-8451-da6a413a1ad4" providerId="AD" clId="Web-{E525C573-7B8B-05C7-8DF9-4D930C0BD065}" dt="2021-03-30T09:07:17.150" v="658"/>
        <pc:sldMkLst>
          <pc:docMk/>
          <pc:sldMk cId="2024153819" sldId="355"/>
        </pc:sldMkLst>
      </pc:sldChg>
      <pc:sldChg chg="modSp ord">
        <pc:chgData name="Εμμανουηλ Στουμπος" userId="S::edem076@ntua.gr::fdabc829-5450-4772-8451-da6a413a1ad4" providerId="AD" clId="Web-{E525C573-7B8B-05C7-8DF9-4D930C0BD065}" dt="2021-03-30T08:14:25.132" v="289" actId="14100"/>
        <pc:sldMkLst>
          <pc:docMk/>
          <pc:sldMk cId="879306243" sldId="356"/>
        </pc:sldMkLst>
        <pc:spChg chg="mod">
          <ac:chgData name="Εμμανουηλ Στουμπος" userId="S::edem076@ntua.gr::fdabc829-5450-4772-8451-da6a413a1ad4" providerId="AD" clId="Web-{E525C573-7B8B-05C7-8DF9-4D930C0BD065}" dt="2021-03-30T08:06:38.309" v="168" actId="20577"/>
          <ac:spMkLst>
            <pc:docMk/>
            <pc:sldMk cId="879306243" sldId="35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525C573-7B8B-05C7-8DF9-4D930C0BD065}" dt="2021-03-30T08:14:25.132" v="289" actId="14100"/>
          <ac:spMkLst>
            <pc:docMk/>
            <pc:sldMk cId="879306243" sldId="356"/>
            <ac:spMk id="3" creationId="{F9332412-FF86-4223-9DC7-472338CF784C}"/>
          </ac:spMkLst>
        </pc:spChg>
      </pc:sldChg>
      <pc:sldChg chg="del">
        <pc:chgData name="Εμμανουηλ Στουμπος" userId="S::edem076@ntua.gr::fdabc829-5450-4772-8451-da6a413a1ad4" providerId="AD" clId="Web-{E525C573-7B8B-05C7-8DF9-4D930C0BD065}" dt="2021-03-30T08:08:15.280" v="219"/>
        <pc:sldMkLst>
          <pc:docMk/>
          <pc:sldMk cId="2280756230" sldId="357"/>
        </pc:sldMkLst>
      </pc:sldChg>
      <pc:sldChg chg="del">
        <pc:chgData name="Εμμανουηλ Στουμπος" userId="S::edem076@ntua.gr::fdabc829-5450-4772-8451-da6a413a1ad4" providerId="AD" clId="Web-{E525C573-7B8B-05C7-8DF9-4D930C0BD065}" dt="2021-03-30T08:38:45.557" v="486"/>
        <pc:sldMkLst>
          <pc:docMk/>
          <pc:sldMk cId="3239875229" sldId="358"/>
        </pc:sldMkLst>
      </pc:sldChg>
      <pc:sldChg chg="addSp delSp modSp ord">
        <pc:chgData name="Εμμανουηλ Στουμπος" userId="S::edem076@ntua.gr::fdabc829-5450-4772-8451-da6a413a1ad4" providerId="AD" clId="Web-{E525C573-7B8B-05C7-8DF9-4D930C0BD065}" dt="2021-03-30T08:24:33.178" v="335" actId="1076"/>
        <pc:sldMkLst>
          <pc:docMk/>
          <pc:sldMk cId="2334547986" sldId="359"/>
        </pc:sldMkLst>
        <pc:spChg chg="mod">
          <ac:chgData name="Εμμανουηλ Στουμπος" userId="S::edem076@ntua.gr::fdabc829-5450-4772-8451-da6a413a1ad4" providerId="AD" clId="Web-{E525C573-7B8B-05C7-8DF9-4D930C0BD065}" dt="2021-03-30T08:22:12.659" v="294" actId="20577"/>
          <ac:spMkLst>
            <pc:docMk/>
            <pc:sldMk cId="2334547986" sldId="359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E525C573-7B8B-05C7-8DF9-4D930C0BD065}" dt="2021-03-30T08:22:18.971" v="297"/>
          <ac:spMkLst>
            <pc:docMk/>
            <pc:sldMk cId="2334547986" sldId="359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E525C573-7B8B-05C7-8DF9-4D930C0BD065}" dt="2021-03-30T08:22:46.488" v="299"/>
          <ac:spMkLst>
            <pc:docMk/>
            <pc:sldMk cId="2334547986" sldId="359"/>
            <ac:spMk id="6" creationId="{F7B6E3C6-5E6F-4668-A982-4D3B28E85A11}"/>
          </ac:spMkLst>
        </pc:spChg>
        <pc:picChg chg="del">
          <ac:chgData name="Εμμανουηλ Στουμπος" userId="S::edem076@ntua.gr::fdabc829-5450-4772-8451-da6a413a1ad4" providerId="AD" clId="Web-{E525C573-7B8B-05C7-8DF9-4D930C0BD065}" dt="2021-03-30T08:22:19.315" v="298"/>
          <ac:picMkLst>
            <pc:docMk/>
            <pc:sldMk cId="2334547986" sldId="359"/>
            <ac:picMk id="4" creationId="{328BF0CB-7CDC-4FEB-8860-B739E5C20C12}"/>
          </ac:picMkLst>
        </pc:picChg>
        <pc:picChg chg="add mod ord">
          <ac:chgData name="Εμμανουηλ Στουμπος" userId="S::edem076@ntua.gr::fdabc829-5450-4772-8451-da6a413a1ad4" providerId="AD" clId="Web-{E525C573-7B8B-05C7-8DF9-4D930C0BD065}" dt="2021-03-30T08:24:33.178" v="335" actId="1076"/>
          <ac:picMkLst>
            <pc:docMk/>
            <pc:sldMk cId="2334547986" sldId="359"/>
            <ac:picMk id="7" creationId="{D3BB78C2-9AE2-445F-89AA-F023C6C8C341}"/>
          </ac:picMkLst>
        </pc:picChg>
        <pc:picChg chg="add mod">
          <ac:chgData name="Εμμανουηλ Στουμπος" userId="S::edem076@ntua.gr::fdabc829-5450-4772-8451-da6a413a1ad4" providerId="AD" clId="Web-{E525C573-7B8B-05C7-8DF9-4D930C0BD065}" dt="2021-03-30T08:24:29.787" v="334" actId="1076"/>
          <ac:picMkLst>
            <pc:docMk/>
            <pc:sldMk cId="2334547986" sldId="359"/>
            <ac:picMk id="8" creationId="{9EDE2A05-C12D-4EC2-B969-CC049ED7CD4E}"/>
          </ac:picMkLst>
        </pc:picChg>
      </pc:sldChg>
      <pc:sldChg chg="del">
        <pc:chgData name="Εμμανουηλ Στουμπος" userId="S::edem076@ntua.gr::fdabc829-5450-4772-8451-da6a413a1ad4" providerId="AD" clId="Web-{E525C573-7B8B-05C7-8DF9-4D930C0BD065}" dt="2021-03-30T08:25:08.272" v="338"/>
        <pc:sldMkLst>
          <pc:docMk/>
          <pc:sldMk cId="2890108111" sldId="360"/>
        </pc:sldMkLst>
      </pc:sldChg>
      <pc:sldChg chg="del">
        <pc:chgData name="Εμμανουηλ Στουμπος" userId="S::edem076@ntua.gr::fdabc829-5450-4772-8451-da6a413a1ad4" providerId="AD" clId="Web-{E525C573-7B8B-05C7-8DF9-4D930C0BD065}" dt="2021-03-30T08:25:05.178" v="337"/>
        <pc:sldMkLst>
          <pc:docMk/>
          <pc:sldMk cId="2695451797" sldId="361"/>
        </pc:sldMkLst>
      </pc:sldChg>
      <pc:sldChg chg="del">
        <pc:chgData name="Εμμανουηλ Στουμπος" userId="S::edem076@ntua.gr::fdabc829-5450-4772-8451-da6a413a1ad4" providerId="AD" clId="Web-{E525C573-7B8B-05C7-8DF9-4D930C0BD065}" dt="2021-03-30T08:25:04.397" v="336"/>
        <pc:sldMkLst>
          <pc:docMk/>
          <pc:sldMk cId="3250614025" sldId="362"/>
        </pc:sldMkLst>
      </pc:sldChg>
      <pc:sldChg chg="ord">
        <pc:chgData name="Εμμανουηλ Στουμπος" userId="S::edem076@ntua.gr::fdabc829-5450-4772-8451-da6a413a1ad4" providerId="AD" clId="Web-{E525C573-7B8B-05C7-8DF9-4D930C0BD065}" dt="2021-03-30T08:38:03.993" v="483"/>
        <pc:sldMkLst>
          <pc:docMk/>
          <pc:sldMk cId="848765758" sldId="363"/>
        </pc:sldMkLst>
      </pc:sldChg>
      <pc:sldChg chg="modSp ord">
        <pc:chgData name="Εμμανουηλ Στουμπος" userId="S::edem076@ntua.gr::fdabc829-5450-4772-8451-da6a413a1ad4" providerId="AD" clId="Web-{E525C573-7B8B-05C7-8DF9-4D930C0BD065}" dt="2021-03-30T08:36:58.398" v="482" actId="14100"/>
        <pc:sldMkLst>
          <pc:docMk/>
          <pc:sldMk cId="3952316421" sldId="364"/>
        </pc:sldMkLst>
        <pc:spChg chg="mod">
          <ac:chgData name="Εμμανουηλ Στουμπος" userId="S::edem076@ntua.gr::fdabc829-5450-4772-8451-da6a413a1ad4" providerId="AD" clId="Web-{E525C573-7B8B-05C7-8DF9-4D930C0BD065}" dt="2021-03-30T08:36:58.398" v="482" actId="14100"/>
          <ac:spMkLst>
            <pc:docMk/>
            <pc:sldMk cId="3952316421" sldId="36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E525C573-7B8B-05C7-8DF9-4D930C0BD065}" dt="2021-03-30T09:10:42.903" v="666"/>
        <pc:sldMkLst>
          <pc:docMk/>
          <pc:sldMk cId="349834015" sldId="367"/>
        </pc:sldMkLst>
        <pc:picChg chg="mod">
          <ac:chgData name="Εμμανουηλ Στουμπος" userId="S::edem076@ntua.gr::fdabc829-5450-4772-8451-da6a413a1ad4" providerId="AD" clId="Web-{E525C573-7B8B-05C7-8DF9-4D930C0BD065}" dt="2021-03-30T09:10:42.903" v="666"/>
          <ac:picMkLst>
            <pc:docMk/>
            <pc:sldMk cId="349834015" sldId="367"/>
            <ac:picMk id="5" creationId="{5AEA04C3-FEB9-4E10-BC4F-0BFE8750B721}"/>
          </ac:picMkLst>
        </pc:picChg>
      </pc:sldChg>
      <pc:sldChg chg="modSp">
        <pc:chgData name="Εμμανουηλ Στουμπος" userId="S::edem076@ntua.gr::fdabc829-5450-4772-8451-da6a413a1ad4" providerId="AD" clId="Web-{E525C573-7B8B-05C7-8DF9-4D930C0BD065}" dt="2021-03-30T09:12:13.780" v="671"/>
        <pc:sldMkLst>
          <pc:docMk/>
          <pc:sldMk cId="1148373775" sldId="368"/>
        </pc:sldMkLst>
        <pc:picChg chg="mod">
          <ac:chgData name="Εμμανουηλ Στουμπος" userId="S::edem076@ntua.gr::fdabc829-5450-4772-8451-da6a413a1ad4" providerId="AD" clId="Web-{E525C573-7B8B-05C7-8DF9-4D930C0BD065}" dt="2021-03-30T09:12:13.780" v="671"/>
          <ac:picMkLst>
            <pc:docMk/>
            <pc:sldMk cId="1148373775" sldId="368"/>
            <ac:picMk id="4" creationId="{F359F88E-7CAF-4D64-9173-193099B64179}"/>
          </ac:picMkLst>
        </pc:picChg>
      </pc:sldChg>
      <pc:sldChg chg="modSp">
        <pc:chgData name="Εμμανουηλ Στουμπος" userId="S::edem076@ntua.gr::fdabc829-5450-4772-8451-da6a413a1ad4" providerId="AD" clId="Web-{E525C573-7B8B-05C7-8DF9-4D930C0BD065}" dt="2021-03-30T07:36:15.750" v="3" actId="1076"/>
        <pc:sldMkLst>
          <pc:docMk/>
          <pc:sldMk cId="2632242569" sldId="373"/>
        </pc:sldMkLst>
        <pc:picChg chg="mod">
          <ac:chgData name="Εμμανουηλ Στουμπος" userId="S::edem076@ntua.gr::fdabc829-5450-4772-8451-da6a413a1ad4" providerId="AD" clId="Web-{E525C573-7B8B-05C7-8DF9-4D930C0BD065}" dt="2021-03-30T07:36:15.750" v="3" actId="1076"/>
          <ac:picMkLst>
            <pc:docMk/>
            <pc:sldMk cId="2632242569" sldId="373"/>
            <ac:picMk id="4" creationId="{719A077C-6A22-4D4D-A0E7-C2DBC095F226}"/>
          </ac:picMkLst>
        </pc:picChg>
      </pc:sldChg>
      <pc:sldChg chg="modSp">
        <pc:chgData name="Εμμανουηλ Στουμπος" userId="S::edem076@ntua.gr::fdabc829-5450-4772-8451-da6a413a1ad4" providerId="AD" clId="Web-{E525C573-7B8B-05C7-8DF9-4D930C0BD065}" dt="2021-03-30T07:42:51.744" v="13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E525C573-7B8B-05C7-8DF9-4D930C0BD065}" dt="2021-03-30T07:42:51.744" v="13" actId="20577"/>
          <ac:spMkLst>
            <pc:docMk/>
            <pc:sldMk cId="2107740750" sldId="374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56C01517-8F12-3ED8-F701-3293281342C5}"/>
    <pc:docChg chg="modSld">
      <pc:chgData name="Εμμανουηλ Στουμπος" userId="S::edem076@ntua.gr::fdabc829-5450-4772-8451-da6a413a1ad4" providerId="AD" clId="Web-{56C01517-8F12-3ED8-F701-3293281342C5}" dt="2021-04-15T13:58:40.249" v="87" actId="20577"/>
      <pc:docMkLst>
        <pc:docMk/>
      </pc:docMkLst>
      <pc:sldChg chg="modSp">
        <pc:chgData name="Εμμανουηλ Στουμπος" userId="S::edem076@ntua.gr::fdabc829-5450-4772-8451-da6a413a1ad4" providerId="AD" clId="Web-{56C01517-8F12-3ED8-F701-3293281342C5}" dt="2021-04-15T13:53:49.228" v="48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56C01517-8F12-3ED8-F701-3293281342C5}" dt="2021-04-15T13:53:49.228" v="48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6C01517-8F12-3ED8-F701-3293281342C5}" dt="2021-04-15T13:58:40.249" v="87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56C01517-8F12-3ED8-F701-3293281342C5}" dt="2021-04-15T13:58:40.249" v="87" actId="20577"/>
          <ac:spMkLst>
            <pc:docMk/>
            <pc:sldMk cId="913596200" sldId="352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6D5F0961-4022-B2DC-65C0-4F9E28E01783}"/>
    <pc:docChg chg="addSld delSld modSld sldOrd">
      <pc:chgData name="Εμμανουηλ Στουμπος" userId="S::edem076@ntua.gr::fdabc829-5450-4772-8451-da6a413a1ad4" providerId="AD" clId="Web-{6D5F0961-4022-B2DC-65C0-4F9E28E01783}" dt="2021-03-16T18:30:27.873" v="281" actId="20577"/>
      <pc:docMkLst>
        <pc:docMk/>
      </pc:docMkLst>
      <pc:sldChg chg="addSp delSp modSp ord">
        <pc:chgData name="Εμμανουηλ Στουμπος" userId="S::edem076@ntua.gr::fdabc829-5450-4772-8451-da6a413a1ad4" providerId="AD" clId="Web-{6D5F0961-4022-B2DC-65C0-4F9E28E01783}" dt="2021-03-16T18:21:30.078" v="136"/>
        <pc:sldMkLst>
          <pc:docMk/>
          <pc:sldMk cId="2229890803" sldId="305"/>
        </pc:sldMkLst>
        <pc:spChg chg="mod">
          <ac:chgData name="Εμμανουηλ Στουμπος" userId="S::edem076@ntua.gr::fdabc829-5450-4772-8451-da6a413a1ad4" providerId="AD" clId="Web-{6D5F0961-4022-B2DC-65C0-4F9E28E01783}" dt="2021-03-16T18:21:00.546" v="132" actId="20577"/>
          <ac:spMkLst>
            <pc:docMk/>
            <pc:sldMk cId="2229890803" sldId="30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D5F0961-4022-B2DC-65C0-4F9E28E01783}" dt="2021-03-16T18:20:02.623" v="127" actId="1076"/>
          <ac:spMkLst>
            <pc:docMk/>
            <pc:sldMk cId="2229890803" sldId="305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6D5F0961-4022-B2DC-65C0-4F9E28E01783}" dt="2021-03-16T18:17:45.432" v="100"/>
          <ac:spMkLst>
            <pc:docMk/>
            <pc:sldMk cId="2229890803" sldId="305"/>
            <ac:spMk id="11" creationId="{769960A3-4EE1-43D2-ABFC-C7A03ED21489}"/>
          </ac:spMkLst>
        </pc:spChg>
        <pc:spChg chg="add del">
          <ac:chgData name="Εμμανουηλ Στουμπος" userId="S::edem076@ntua.gr::fdabc829-5450-4772-8451-da6a413a1ad4" providerId="AD" clId="Web-{6D5F0961-4022-B2DC-65C0-4F9E28E01783}" dt="2021-03-16T18:19:15.981" v="117"/>
          <ac:spMkLst>
            <pc:docMk/>
            <pc:sldMk cId="2229890803" sldId="305"/>
            <ac:spMk id="18" creationId="{FF486E2F-D0C1-4083-88AE-1015B8F6EBE3}"/>
          </ac:spMkLst>
        </pc:spChg>
        <pc:spChg chg="add">
          <ac:chgData name="Εμμανουηλ Στουμπος" userId="S::edem076@ntua.gr::fdabc829-5450-4772-8451-da6a413a1ad4" providerId="AD" clId="Web-{6D5F0961-4022-B2DC-65C0-4F9E28E01783}" dt="2021-03-16T18:19:15.981" v="117"/>
          <ac:spMkLst>
            <pc:docMk/>
            <pc:sldMk cId="2229890803" sldId="305"/>
            <ac:spMk id="25" creationId="{769960A3-4EE1-43D2-ABFC-C7A03ED21489}"/>
          </ac:spMkLst>
        </pc:spChg>
        <pc:picChg chg="add del mod">
          <ac:chgData name="Εμμανουηλ Στουμπος" userId="S::edem076@ntua.gr::fdabc829-5450-4772-8451-da6a413a1ad4" providerId="AD" clId="Web-{6D5F0961-4022-B2DC-65C0-4F9E28E01783}" dt="2021-03-16T18:19:07.575" v="116"/>
          <ac:picMkLst>
            <pc:docMk/>
            <pc:sldMk cId="2229890803" sldId="305"/>
            <ac:picMk id="4" creationId="{F1C2581D-00AA-4614-9C99-47F109E886EF}"/>
          </ac:picMkLst>
        </pc:picChg>
        <pc:picChg chg="add mod">
          <ac:chgData name="Εμμανουηλ Στουμπος" userId="S::edem076@ntua.gr::fdabc829-5450-4772-8451-da6a413a1ad4" providerId="AD" clId="Web-{6D5F0961-4022-B2DC-65C0-4F9E28E01783}" dt="2021-03-16T18:20:26.670" v="130" actId="1076"/>
          <ac:picMkLst>
            <pc:docMk/>
            <pc:sldMk cId="2229890803" sldId="305"/>
            <ac:picMk id="5" creationId="{B0BA322F-4779-43AE-8E96-CF841D9DE48D}"/>
          </ac:picMkLst>
        </pc:picChg>
        <pc:picChg chg="del">
          <ac:chgData name="Εμμανουηλ Στουμπος" userId="S::edem076@ntua.gr::fdabc829-5450-4772-8451-da6a413a1ad4" providerId="AD" clId="Web-{6D5F0961-4022-B2DC-65C0-4F9E28E01783}" dt="2021-03-16T18:17:45.432" v="100"/>
          <ac:picMkLst>
            <pc:docMk/>
            <pc:sldMk cId="2229890803" sldId="305"/>
            <ac:picMk id="13" creationId="{16ABCF9F-46A6-4370-8EC8-B1EDB4510B54}"/>
          </ac:picMkLst>
        </pc:picChg>
        <pc:picChg chg="add del">
          <ac:chgData name="Εμμανουηλ Στουμπος" userId="S::edem076@ntua.gr::fdabc829-5450-4772-8451-da6a413a1ad4" providerId="AD" clId="Web-{6D5F0961-4022-B2DC-65C0-4F9E28E01783}" dt="2021-03-16T18:19:15.981" v="117"/>
          <ac:picMkLst>
            <pc:docMk/>
            <pc:sldMk cId="2229890803" sldId="305"/>
            <ac:picMk id="20" creationId="{AD661026-DE64-47F1-9F88-0847B5FB3560}"/>
          </ac:picMkLst>
        </pc:picChg>
        <pc:picChg chg="add">
          <ac:chgData name="Εμμανουηλ Στουμπος" userId="S::edem076@ntua.gr::fdabc829-5450-4772-8451-da6a413a1ad4" providerId="AD" clId="Web-{6D5F0961-4022-B2DC-65C0-4F9E28E01783}" dt="2021-03-16T18:19:15.981" v="117"/>
          <ac:picMkLst>
            <pc:docMk/>
            <pc:sldMk cId="2229890803" sldId="305"/>
            <ac:picMk id="27" creationId="{16ABCF9F-46A6-4370-8EC8-B1EDB4510B54}"/>
          </ac:picMkLst>
        </pc:picChg>
      </pc:sldChg>
      <pc:sldChg chg="modSp ord">
        <pc:chgData name="Εμμανουηλ Στουμπος" userId="S::edem076@ntua.gr::fdabc829-5450-4772-8451-da6a413a1ad4" providerId="AD" clId="Web-{6D5F0961-4022-B2DC-65C0-4F9E28E01783}" dt="2021-03-16T18:20:49.546" v="131" actId="20577"/>
        <pc:sldMkLst>
          <pc:docMk/>
          <pc:sldMk cId="34160297" sldId="307"/>
        </pc:sldMkLst>
        <pc:spChg chg="mod">
          <ac:chgData name="Εμμανουηλ Στουμπος" userId="S::edem076@ntua.gr::fdabc829-5450-4772-8451-da6a413a1ad4" providerId="AD" clId="Web-{6D5F0961-4022-B2DC-65C0-4F9E28E01783}" dt="2021-03-16T18:20:49.546" v="131" actId="20577"/>
          <ac:spMkLst>
            <pc:docMk/>
            <pc:sldMk cId="34160297" sldId="30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D5F0961-4022-B2DC-65C0-4F9E28E01783}" dt="2021-03-16T18:18:15.745" v="108" actId="20577"/>
          <ac:spMkLst>
            <pc:docMk/>
            <pc:sldMk cId="34160297" sldId="307"/>
            <ac:spMk id="3" creationId="{F9332412-FF86-4223-9DC7-472338CF784C}"/>
          </ac:spMkLst>
        </pc:spChg>
      </pc:sldChg>
      <pc:sldChg chg="add del replId">
        <pc:chgData name="Εμμανουηλ Στουμπος" userId="S::edem076@ntua.gr::fdabc829-5450-4772-8451-da6a413a1ad4" providerId="AD" clId="Web-{6D5F0961-4022-B2DC-65C0-4F9E28E01783}" dt="2021-03-16T18:21:21.687" v="134"/>
        <pc:sldMkLst>
          <pc:docMk/>
          <pc:sldMk cId="60351290" sldId="308"/>
        </pc:sldMkLst>
      </pc:sldChg>
      <pc:sldChg chg="modSp add replId">
        <pc:chgData name="Εμμανουηλ Στουμπος" userId="S::edem076@ntua.gr::fdabc829-5450-4772-8451-da6a413a1ad4" providerId="AD" clId="Web-{6D5F0961-4022-B2DC-65C0-4F9E28E01783}" dt="2021-03-16T18:30:27.873" v="281" actId="20577"/>
        <pc:sldMkLst>
          <pc:docMk/>
          <pc:sldMk cId="273265980" sldId="308"/>
        </pc:sldMkLst>
        <pc:spChg chg="mod">
          <ac:chgData name="Εμμανουηλ Στουμπος" userId="S::edem076@ntua.gr::fdabc829-5450-4772-8451-da6a413a1ad4" providerId="AD" clId="Web-{6D5F0961-4022-B2DC-65C0-4F9E28E01783}" dt="2021-03-16T18:21:37.438" v="138" actId="20577"/>
          <ac:spMkLst>
            <pc:docMk/>
            <pc:sldMk cId="273265980" sldId="30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D5F0961-4022-B2DC-65C0-4F9E28E01783}" dt="2021-03-16T18:30:27.873" v="281" actId="20577"/>
          <ac:spMkLst>
            <pc:docMk/>
            <pc:sldMk cId="273265980" sldId="308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E1FD615E-F50E-CE4F-2403-64A8A9C24264}"/>
    <pc:docChg chg="addSld modSld">
      <pc:chgData name="Εμμανουηλ Στουμπος" userId="S::edem076@ntua.gr::fdabc829-5450-4772-8451-da6a413a1ad4" providerId="AD" clId="Web-{E1FD615E-F50E-CE4F-2403-64A8A9C24264}" dt="2021-03-18T15:06:12.979" v="1455" actId="20577"/>
      <pc:docMkLst>
        <pc:docMk/>
      </pc:docMkLst>
      <pc:sldChg chg="modSp">
        <pc:chgData name="Εμμανουηλ Στουμπος" userId="S::edem076@ntua.gr::fdabc829-5450-4772-8451-da6a413a1ad4" providerId="AD" clId="Web-{E1FD615E-F50E-CE4F-2403-64A8A9C24264}" dt="2021-03-18T14:54:12.905" v="1105" actId="20577"/>
        <pc:sldMkLst>
          <pc:docMk/>
          <pc:sldMk cId="3760377550" sldId="302"/>
        </pc:sldMkLst>
        <pc:spChg chg="mod">
          <ac:chgData name="Εμμανουηλ Στουμπος" userId="S::edem076@ntua.gr::fdabc829-5450-4772-8451-da6a413a1ad4" providerId="AD" clId="Web-{E1FD615E-F50E-CE4F-2403-64A8A9C24264}" dt="2021-03-18T14:54:12.905" v="1105" actId="20577"/>
          <ac:spMkLst>
            <pc:docMk/>
            <pc:sldMk cId="3760377550" sldId="30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E1FD615E-F50E-CE4F-2403-64A8A9C24264}" dt="2021-03-18T14:54:35.546" v="1114" actId="20577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E1FD615E-F50E-CE4F-2403-64A8A9C24264}" dt="2021-03-18T14:54:35.546" v="1114" actId="20577"/>
          <ac:spMkLst>
            <pc:docMk/>
            <pc:sldMk cId="4112134265" sldId="313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E1FD615E-F50E-CE4F-2403-64A8A9C24264}" dt="2021-03-18T15:06:12.979" v="1455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E1FD615E-F50E-CE4F-2403-64A8A9C24264}" dt="2021-03-18T15:06:12.979" v="1455" actId="20577"/>
          <ac:spMkLst>
            <pc:docMk/>
            <pc:sldMk cId="2073677137" sldId="31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1FD615E-F50E-CE4F-2403-64A8A9C24264}" dt="2021-03-18T15:05:47.401" v="1444" actId="20577"/>
          <ac:spMkLst>
            <pc:docMk/>
            <pc:sldMk cId="2073677137" sldId="315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E1FD615E-F50E-CE4F-2403-64A8A9C24264}" dt="2021-03-18T12:56:53.144" v="237" actId="20577"/>
        <pc:sldMkLst>
          <pc:docMk/>
          <pc:sldMk cId="3026525840" sldId="316"/>
        </pc:sldMkLst>
        <pc:spChg chg="mod">
          <ac:chgData name="Εμμανουηλ Στουμπος" userId="S::edem076@ntua.gr::fdabc829-5450-4772-8451-da6a413a1ad4" providerId="AD" clId="Web-{E1FD615E-F50E-CE4F-2403-64A8A9C24264}" dt="2021-03-18T12:47:41.027" v="16" actId="20577"/>
          <ac:spMkLst>
            <pc:docMk/>
            <pc:sldMk cId="3026525840" sldId="31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1FD615E-F50E-CE4F-2403-64A8A9C24264}" dt="2021-03-18T12:56:53.144" v="237" actId="20577"/>
          <ac:spMkLst>
            <pc:docMk/>
            <pc:sldMk cId="3026525840" sldId="316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E1FD615E-F50E-CE4F-2403-64A8A9C24264}" dt="2021-03-18T13:39:45.820" v="773" actId="20577"/>
        <pc:sldMkLst>
          <pc:docMk/>
          <pc:sldMk cId="1382229811" sldId="317"/>
        </pc:sldMkLst>
        <pc:spChg chg="mod">
          <ac:chgData name="Εμμανουηλ Στουμπος" userId="S::edem076@ntua.gr::fdabc829-5450-4772-8451-da6a413a1ad4" providerId="AD" clId="Web-{E1FD615E-F50E-CE4F-2403-64A8A9C24264}" dt="2021-03-18T13:39:45.820" v="773" actId="20577"/>
          <ac:spMkLst>
            <pc:docMk/>
            <pc:sldMk cId="1382229811" sldId="31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1FD615E-F50E-CE4F-2403-64A8A9C24264}" dt="2021-03-18T13:39:07.554" v="764" actId="20577"/>
          <ac:spMkLst>
            <pc:docMk/>
            <pc:sldMk cId="1382229811" sldId="317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E1FD615E-F50E-CE4F-2403-64A8A9C24264}" dt="2021-03-18T13:55:24.485" v="1037" actId="20577"/>
        <pc:sldMkLst>
          <pc:docMk/>
          <pc:sldMk cId="4133791172" sldId="318"/>
        </pc:sldMkLst>
        <pc:spChg chg="mod">
          <ac:chgData name="Εμμανουηλ Στουμπος" userId="S::edem076@ntua.gr::fdabc829-5450-4772-8451-da6a413a1ad4" providerId="AD" clId="Web-{E1FD615E-F50E-CE4F-2403-64A8A9C24264}" dt="2021-03-18T13:39:58.007" v="775" actId="20577"/>
          <ac:spMkLst>
            <pc:docMk/>
            <pc:sldMk cId="4133791172" sldId="31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1FD615E-F50E-CE4F-2403-64A8A9C24264}" dt="2021-03-18T13:55:24.485" v="1037" actId="20577"/>
          <ac:spMkLst>
            <pc:docMk/>
            <pc:sldMk cId="4133791172" sldId="318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E1FD615E-F50E-CE4F-2403-64A8A9C24264}" dt="2021-03-18T14:55:47.688" v="1119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E1FD615E-F50E-CE4F-2403-64A8A9C24264}" dt="2021-03-18T14:20:05.606" v="1039" actId="20577"/>
          <ac:spMkLst>
            <pc:docMk/>
            <pc:sldMk cId="2818934284" sldId="31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1FD615E-F50E-CE4F-2403-64A8A9C24264}" dt="2021-03-18T14:55:47.688" v="1119" actId="20577"/>
          <ac:spMkLst>
            <pc:docMk/>
            <pc:sldMk cId="2818934284" sldId="319"/>
            <ac:spMk id="3" creationId="{F9332412-FF86-4223-9DC7-472338CF784C}"/>
          </ac:spMkLst>
        </pc:spChg>
      </pc:sldChg>
      <pc:sldChg chg="add replId">
        <pc:chgData name="Εμμανουηλ Στουμπος" userId="S::edem076@ntua.gr::fdabc829-5450-4772-8451-da6a413a1ad4" providerId="AD" clId="Web-{E1FD615E-F50E-CE4F-2403-64A8A9C24264}" dt="2021-03-18T14:59:57.004" v="1207"/>
        <pc:sldMkLst>
          <pc:docMk/>
          <pc:sldMk cId="364719160" sldId="320"/>
        </pc:sldMkLst>
      </pc:sldChg>
    </pc:docChg>
  </pc:docChgLst>
  <pc:docChgLst>
    <pc:chgData name="Εμμανουηλ Στουμπος" userId="S::edem076@ntua.gr::fdabc829-5450-4772-8451-da6a413a1ad4" providerId="AD" clId="Web-{4A4A1E5F-428D-BD8C-4C40-E4C84B2FB764}"/>
    <pc:docChg chg="addSld modSld sldOrd">
      <pc:chgData name="Εμμανουηλ Στουμπος" userId="S::edem076@ntua.gr::fdabc829-5450-4772-8451-da6a413a1ad4" providerId="AD" clId="Web-{4A4A1E5F-428D-BD8C-4C40-E4C84B2FB764}" dt="2021-04-05T17:07:46.145" v="557" actId="20577"/>
      <pc:docMkLst>
        <pc:docMk/>
      </pc:docMkLst>
      <pc:sldChg chg="modSp">
        <pc:chgData name="Εμμανουηλ Στουμπος" userId="S::edem076@ntua.gr::fdabc829-5450-4772-8451-da6a413a1ad4" providerId="AD" clId="Web-{4A4A1E5F-428D-BD8C-4C40-E4C84B2FB764}" dt="2021-04-05T16:20:24.816" v="39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4A4A1E5F-428D-BD8C-4C40-E4C84B2FB764}" dt="2021-04-05T16:20:24.816" v="39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A4A1E5F-428D-BD8C-4C40-E4C84B2FB764}" dt="2021-04-05T16:30:03.913" v="133" actId="20577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4A4A1E5F-428D-BD8C-4C40-E4C84B2FB764}" dt="2021-04-05T16:30:03.913" v="133" actId="20577"/>
          <ac:spMkLst>
            <pc:docMk/>
            <pc:sldMk cId="2073677137" sldId="315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4A4A1E5F-428D-BD8C-4C40-E4C84B2FB764}" dt="2021-04-05T16:27:39.565" v="96" actId="1076"/>
          <ac:spMkLst>
            <pc:docMk/>
            <pc:sldMk cId="2073677137" sldId="315"/>
            <ac:spMk id="4" creationId="{50E0DACC-C744-4B8C-A906-7907B9ACBB98}"/>
          </ac:spMkLst>
        </pc:spChg>
        <pc:picChg chg="mod">
          <ac:chgData name="Εμμανουηλ Στουμπος" userId="S::edem076@ntua.gr::fdabc829-5450-4772-8451-da6a413a1ad4" providerId="AD" clId="Web-{4A4A1E5F-428D-BD8C-4C40-E4C84B2FB764}" dt="2021-04-05T16:27:35.518" v="95" actId="14100"/>
          <ac:picMkLst>
            <pc:docMk/>
            <pc:sldMk cId="2073677137" sldId="315"/>
            <ac:picMk id="6" creationId="{7E4528DE-C5BE-445B-AA3A-01A180EC8287}"/>
          </ac:picMkLst>
        </pc:picChg>
      </pc:sldChg>
      <pc:sldChg chg="modSp ord">
        <pc:chgData name="Εμμανουηλ Στουμπος" userId="S::edem076@ntua.gr::fdabc829-5450-4772-8451-da6a413a1ad4" providerId="AD" clId="Web-{4A4A1E5F-428D-BD8C-4C40-E4C84B2FB764}" dt="2021-04-05T16:46:08.821" v="314" actId="20577"/>
        <pc:sldMkLst>
          <pc:docMk/>
          <pc:sldMk cId="1382229811" sldId="317"/>
        </pc:sldMkLst>
        <pc:spChg chg="mod">
          <ac:chgData name="Εμμανουηλ Στουμπος" userId="S::edem076@ntua.gr::fdabc829-5450-4772-8451-da6a413a1ad4" providerId="AD" clId="Web-{4A4A1E5F-428D-BD8C-4C40-E4C84B2FB764}" dt="2021-04-05T16:46:08.821" v="314" actId="20577"/>
          <ac:spMkLst>
            <pc:docMk/>
            <pc:sldMk cId="1382229811" sldId="317"/>
            <ac:spMk id="2" creationId="{62BEB628-7A7B-44B1-A6FE-307D50A343CF}"/>
          </ac:spMkLst>
        </pc:spChg>
      </pc:sldChg>
      <pc:sldChg chg="modSp ord">
        <pc:chgData name="Εμμανουηλ Στουμπος" userId="S::edem076@ntua.gr::fdabc829-5450-4772-8451-da6a413a1ad4" providerId="AD" clId="Web-{4A4A1E5F-428D-BD8C-4C40-E4C84B2FB764}" dt="2021-04-05T16:46:18.946" v="317" actId="20577"/>
        <pc:sldMkLst>
          <pc:docMk/>
          <pc:sldMk cId="4133791172" sldId="318"/>
        </pc:sldMkLst>
        <pc:spChg chg="mod">
          <ac:chgData name="Εμμανουηλ Στουμπος" userId="S::edem076@ntua.gr::fdabc829-5450-4772-8451-da6a413a1ad4" providerId="AD" clId="Web-{4A4A1E5F-428D-BD8C-4C40-E4C84B2FB764}" dt="2021-04-05T16:46:18.946" v="317" actId="20577"/>
          <ac:spMkLst>
            <pc:docMk/>
            <pc:sldMk cId="4133791172" sldId="318"/>
            <ac:spMk id="2" creationId="{62BEB628-7A7B-44B1-A6FE-307D50A343CF}"/>
          </ac:spMkLst>
        </pc:spChg>
      </pc:sldChg>
      <pc:sldChg chg="mod ord modShow">
        <pc:chgData name="Εμμανουηλ Στουμπος" userId="S::edem076@ntua.gr::fdabc829-5450-4772-8451-da6a413a1ad4" providerId="AD" clId="Web-{4A4A1E5F-428D-BD8C-4C40-E4C84B2FB764}" dt="2021-04-05T16:58:05.048" v="455"/>
        <pc:sldMkLst>
          <pc:docMk/>
          <pc:sldMk cId="2818934284" sldId="319"/>
        </pc:sldMkLst>
      </pc:sldChg>
      <pc:sldChg chg="mod ord modShow">
        <pc:chgData name="Εμμανουηλ Στουμπος" userId="S::edem076@ntua.gr::fdabc829-5450-4772-8451-da6a413a1ad4" providerId="AD" clId="Web-{4A4A1E5F-428D-BD8C-4C40-E4C84B2FB764}" dt="2021-04-05T16:46:44.384" v="320"/>
        <pc:sldMkLst>
          <pc:docMk/>
          <pc:sldMk cId="364719160" sldId="320"/>
        </pc:sldMkLst>
      </pc:sldChg>
      <pc:sldChg chg="modSp ord">
        <pc:chgData name="Εμμανουηλ Στουμπος" userId="S::edem076@ntua.gr::fdabc829-5450-4772-8451-da6a413a1ad4" providerId="AD" clId="Web-{4A4A1E5F-428D-BD8C-4C40-E4C84B2FB764}" dt="2021-04-05T17:07:46.145" v="557" actId="20577"/>
        <pc:sldMkLst>
          <pc:docMk/>
          <pc:sldMk cId="2765254530" sldId="323"/>
        </pc:sldMkLst>
        <pc:spChg chg="mod">
          <ac:chgData name="Εμμανουηλ Στουμπος" userId="S::edem076@ntua.gr::fdabc829-5450-4772-8451-da6a413a1ad4" providerId="AD" clId="Web-{4A4A1E5F-428D-BD8C-4C40-E4C84B2FB764}" dt="2021-04-05T17:07:46.145" v="557" actId="20577"/>
          <ac:spMkLst>
            <pc:docMk/>
            <pc:sldMk cId="2765254530" sldId="323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4A4A1E5F-428D-BD8C-4C40-E4C84B2FB764}" dt="2021-04-05T16:39:20.635" v="237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4A4A1E5F-428D-BD8C-4C40-E4C84B2FB764}" dt="2021-04-05T16:34:18.047" v="185" actId="20577"/>
          <ac:spMkLst>
            <pc:docMk/>
            <pc:sldMk cId="2107740750" sldId="37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4A4A1E5F-428D-BD8C-4C40-E4C84B2FB764}" dt="2021-04-05T16:39:20.635" v="237" actId="20577"/>
          <ac:spMkLst>
            <pc:docMk/>
            <pc:sldMk cId="2107740750" sldId="374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4A4A1E5F-428D-BD8C-4C40-E4C84B2FB764}" dt="2021-04-05T16:32:13.871" v="151" actId="1076"/>
          <ac:picMkLst>
            <pc:docMk/>
            <pc:sldMk cId="2107740750" sldId="374"/>
            <ac:picMk id="4" creationId="{1C4A80E0-C564-4D29-B0C3-6593EF49A49D}"/>
          </ac:picMkLst>
        </pc:picChg>
      </pc:sldChg>
      <pc:sldChg chg="modSp">
        <pc:chgData name="Εμμανουηλ Στουμπος" userId="S::edem076@ntua.gr::fdabc829-5450-4772-8451-da6a413a1ad4" providerId="AD" clId="Web-{4A4A1E5F-428D-BD8C-4C40-E4C84B2FB764}" dt="2021-04-05T17:07:15.691" v="551" actId="14100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4A4A1E5F-428D-BD8C-4C40-E4C84B2FB764}" dt="2021-04-05T16:59:14.987" v="473" actId="20577"/>
          <ac:spMkLst>
            <pc:docMk/>
            <pc:sldMk cId="3984354250" sldId="37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4A4A1E5F-428D-BD8C-4C40-E4C84B2FB764}" dt="2021-04-05T17:07:15.691" v="551" actId="14100"/>
          <ac:spMkLst>
            <pc:docMk/>
            <pc:sldMk cId="3984354250" sldId="375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4A4A1E5F-428D-BD8C-4C40-E4C84B2FB764}" dt="2021-04-05T17:04:12.029" v="497" actId="1076"/>
          <ac:spMkLst>
            <pc:docMk/>
            <pc:sldMk cId="3984354250" sldId="375"/>
            <ac:spMk id="4" creationId="{E6050E0B-B36E-475D-A367-9499E758B2DC}"/>
          </ac:spMkLst>
        </pc:spChg>
        <pc:picChg chg="mod">
          <ac:chgData name="Εμμανουηλ Στουμπος" userId="S::edem076@ntua.gr::fdabc829-5450-4772-8451-da6a413a1ad4" providerId="AD" clId="Web-{4A4A1E5F-428D-BD8C-4C40-E4C84B2FB764}" dt="2021-04-05T17:04:16.169" v="499" actId="1076"/>
          <ac:picMkLst>
            <pc:docMk/>
            <pc:sldMk cId="3984354250" sldId="375"/>
            <ac:picMk id="5" creationId="{6B8B2EF6-B9B7-4B97-9B03-C0666BD645C5}"/>
          </ac:picMkLst>
        </pc:picChg>
      </pc:sldChg>
      <pc:sldChg chg="modSp">
        <pc:chgData name="Εμμανουηλ Στουμπος" userId="S::edem076@ntua.gr::fdabc829-5450-4772-8451-da6a413a1ad4" providerId="AD" clId="Web-{4A4A1E5F-428D-BD8C-4C40-E4C84B2FB764}" dt="2021-04-05T16:55:29.542" v="409" actId="20577"/>
        <pc:sldMkLst>
          <pc:docMk/>
          <pc:sldMk cId="1744248413" sldId="376"/>
        </pc:sldMkLst>
        <pc:spChg chg="mod">
          <ac:chgData name="Εμμανουηλ Στουμπος" userId="S::edem076@ntua.gr::fdabc829-5450-4772-8451-da6a413a1ad4" providerId="AD" clId="Web-{4A4A1E5F-428D-BD8C-4C40-E4C84B2FB764}" dt="2021-04-05T16:55:29.542" v="409" actId="20577"/>
          <ac:spMkLst>
            <pc:docMk/>
            <pc:sldMk cId="1744248413" sldId="37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A4A1E5F-428D-BD8C-4C40-E4C84B2FB764}" dt="2021-04-05T16:24:37.527" v="58" actId="20577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4A4A1E5F-428D-BD8C-4C40-E4C84B2FB764}" dt="2021-04-05T16:24:37.527" v="58" actId="20577"/>
          <ac:spMkLst>
            <pc:docMk/>
            <pc:sldMk cId="2310108496" sldId="38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4A4A1E5F-428D-BD8C-4C40-E4C84B2FB764}" dt="2021-04-05T16:17:57.873" v="9" actId="20577"/>
        <pc:sldMkLst>
          <pc:docMk/>
          <pc:sldMk cId="2838414603" sldId="385"/>
        </pc:sldMkLst>
        <pc:spChg chg="mod">
          <ac:chgData name="Εμμανουηλ Στουμπος" userId="S::edem076@ntua.gr::fdabc829-5450-4772-8451-da6a413a1ad4" providerId="AD" clId="Web-{4A4A1E5F-428D-BD8C-4C40-E4C84B2FB764}" dt="2021-04-05T16:17:57.873" v="9" actId="20577"/>
          <ac:spMkLst>
            <pc:docMk/>
            <pc:sldMk cId="2838414603" sldId="385"/>
            <ac:spMk id="3" creationId="{F9332412-FF86-4223-9DC7-472338CF784C}"/>
          </ac:spMkLst>
        </pc:spChg>
      </pc:sldChg>
      <pc:sldChg chg="mod ord modShow">
        <pc:chgData name="Εμμανουηλ Στουμπος" userId="S::edem076@ntua.gr::fdabc829-5450-4772-8451-da6a413a1ad4" providerId="AD" clId="Web-{4A4A1E5F-428D-BD8C-4C40-E4C84B2FB764}" dt="2021-04-05T16:13:01.567" v="3"/>
        <pc:sldMkLst>
          <pc:docMk/>
          <pc:sldMk cId="3781313088" sldId="387"/>
        </pc:sldMkLst>
      </pc:sldChg>
      <pc:sldChg chg="modSp add replId">
        <pc:chgData name="Εμμανουηλ Στουμπος" userId="S::edem076@ntua.gr::fdabc829-5450-4772-8451-da6a413a1ad4" providerId="AD" clId="Web-{4A4A1E5F-428D-BD8C-4C40-E4C84B2FB764}" dt="2021-04-05T16:57:39.172" v="453" actId="20577"/>
        <pc:sldMkLst>
          <pc:docMk/>
          <pc:sldMk cId="3718359566" sldId="388"/>
        </pc:sldMkLst>
        <pc:spChg chg="mod">
          <ac:chgData name="Εμμανουηλ Στουμπος" userId="S::edem076@ntua.gr::fdabc829-5450-4772-8451-da6a413a1ad4" providerId="AD" clId="Web-{4A4A1E5F-428D-BD8C-4C40-E4C84B2FB764}" dt="2021-04-05T16:53:45.148" v="377" actId="20577"/>
          <ac:spMkLst>
            <pc:docMk/>
            <pc:sldMk cId="3718359566" sldId="38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4A4A1E5F-428D-BD8C-4C40-E4C84B2FB764}" dt="2021-04-05T16:57:39.172" v="453" actId="20577"/>
          <ac:spMkLst>
            <pc:docMk/>
            <pc:sldMk cId="3718359566" sldId="388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FC64CFF4-8A9A-70A2-68C2-0260DD5A8912}"/>
    <pc:docChg chg="modSld">
      <pc:chgData name="Εμμανουηλ Στουμπος" userId="S::edem076@ntua.gr::fdabc829-5450-4772-8451-da6a413a1ad4" providerId="AD" clId="Web-{FC64CFF4-8A9A-70A2-68C2-0260DD5A8912}" dt="2021-04-13T09:45:55.603" v="2" actId="20577"/>
      <pc:docMkLst>
        <pc:docMk/>
      </pc:docMkLst>
      <pc:sldChg chg="modSp">
        <pc:chgData name="Εμμανουηλ Στουμπος" userId="S::edem076@ntua.gr::fdabc829-5450-4772-8451-da6a413a1ad4" providerId="AD" clId="Web-{FC64CFF4-8A9A-70A2-68C2-0260DD5A8912}" dt="2021-04-13T09:45:55.603" v="2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FC64CFF4-8A9A-70A2-68C2-0260DD5A8912}" dt="2021-04-13T09:45:55.603" v="2" actId="20577"/>
          <ac:spMkLst>
            <pc:docMk/>
            <pc:sldMk cId="913596200" sldId="352"/>
            <ac:spMk id="2" creationId="{62BEB628-7A7B-44B1-A6FE-307D50A343CF}"/>
          </ac:spMkLst>
        </pc:spChg>
      </pc:sldChg>
    </pc:docChg>
  </pc:docChgLst>
  <pc:docChgLst>
    <pc:chgData name="Εμμανουηλ Στουμπος" userId="S::edem076@ntua.gr::fdabc829-5450-4772-8451-da6a413a1ad4" providerId="AD" clId="Web-{1EF5BA9F-B0FC-2000-DEBC-D2395B6C062E}"/>
    <pc:docChg chg="modSld">
      <pc:chgData name="Εμμανουηλ Στουμπος" userId="S::edem076@ntua.gr::fdabc829-5450-4772-8451-da6a413a1ad4" providerId="AD" clId="Web-{1EF5BA9F-B0FC-2000-DEBC-D2395B6C062E}" dt="2021-04-04T13:54:26.168" v="9" actId="20577"/>
      <pc:docMkLst>
        <pc:docMk/>
      </pc:docMkLst>
      <pc:sldChg chg="modSp">
        <pc:chgData name="Εμμανουηλ Στουμπος" userId="S::edem076@ntua.gr::fdabc829-5450-4772-8451-da6a413a1ad4" providerId="AD" clId="Web-{1EF5BA9F-B0FC-2000-DEBC-D2395B6C062E}" dt="2021-04-04T13:54:26.168" v="9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1EF5BA9F-B0FC-2000-DEBC-D2395B6C062E}" dt="2021-04-04T13:54:26.168" v="9" actId="20577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1EF5BA9F-B0FC-2000-DEBC-D2395B6C062E}" dt="2021-04-04T13:54:17.059" v="5" actId="20577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1EF5BA9F-B0FC-2000-DEBC-D2395B6C062E}" dt="2021-04-04T13:54:17.059" v="5" actId="20577"/>
          <ac:spMkLst>
            <pc:docMk/>
            <pc:sldMk cId="2310108496" sldId="384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3F88C6A2-9E00-2111-61A5-88E458127E5E}"/>
    <pc:docChg chg="modSld">
      <pc:chgData name="Εμμανουηλ Στουμπος" userId="S::edem076@ntua.gr::fdabc829-5450-4772-8451-da6a413a1ad4" providerId="AD" clId="Web-{3F88C6A2-9E00-2111-61A5-88E458127E5E}" dt="2021-03-11T14:53:15.172" v="27" actId="20577"/>
      <pc:docMkLst>
        <pc:docMk/>
      </pc:docMkLst>
      <pc:sldChg chg="modSp">
        <pc:chgData name="Εμμανουηλ Στουμπος" userId="S::edem076@ntua.gr::fdabc829-5450-4772-8451-da6a413a1ad4" providerId="AD" clId="Web-{3F88C6A2-9E00-2111-61A5-88E458127E5E}" dt="2021-03-11T14:53:15.172" v="27" actId="20577"/>
        <pc:sldMkLst>
          <pc:docMk/>
          <pc:sldMk cId="1597673132" sldId="259"/>
        </pc:sldMkLst>
        <pc:spChg chg="mod">
          <ac:chgData name="Εμμανουηλ Στουμπος" userId="S::edem076@ntua.gr::fdabc829-5450-4772-8451-da6a413a1ad4" providerId="AD" clId="Web-{3F88C6A2-9E00-2111-61A5-88E458127E5E}" dt="2021-03-11T14:53:15.172" v="27" actId="20577"/>
          <ac:spMkLst>
            <pc:docMk/>
            <pc:sldMk cId="1597673132" sldId="259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779638D2-2D0F-E33C-8D9A-742E1CA618B6}"/>
    <pc:docChg chg="modSld">
      <pc:chgData name="Εμμανουηλ Στουμπος" userId="S::edem076@ntua.gr::fdabc829-5450-4772-8451-da6a413a1ad4" providerId="AD" clId="Web-{779638D2-2D0F-E33C-8D9A-742E1CA618B6}" dt="2021-04-02T06:54:54.617" v="86" actId="1076"/>
      <pc:docMkLst>
        <pc:docMk/>
      </pc:docMkLst>
      <pc:sldChg chg="modSp">
        <pc:chgData name="Εμμανουηλ Στουμπος" userId="S::edem076@ntua.gr::fdabc829-5450-4772-8451-da6a413a1ad4" providerId="AD" clId="Web-{779638D2-2D0F-E33C-8D9A-742E1CA618B6}" dt="2021-04-02T06:44:22.632" v="2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779638D2-2D0F-E33C-8D9A-742E1CA618B6}" dt="2021-04-02T06:44:22.632" v="2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79638D2-2D0F-E33C-8D9A-742E1CA618B6}" dt="2021-04-02T06:51:19.112" v="35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779638D2-2D0F-E33C-8D9A-742E1CA618B6}" dt="2021-04-02T06:51:19.112" v="35" actId="20577"/>
          <ac:spMkLst>
            <pc:docMk/>
            <pc:sldMk cId="2818934284" sldId="31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79638D2-2D0F-E33C-8D9A-742E1CA618B6}" dt="2021-04-02T06:52:34.582" v="40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779638D2-2D0F-E33C-8D9A-742E1CA618B6}" dt="2021-04-02T06:52:34.582" v="40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79638D2-2D0F-E33C-8D9A-742E1CA618B6}" dt="2021-04-02T06:54:39.101" v="84" actId="20577"/>
        <pc:sldMkLst>
          <pc:docMk/>
          <pc:sldMk cId="879306243" sldId="356"/>
        </pc:sldMkLst>
        <pc:spChg chg="mod">
          <ac:chgData name="Εμμανουηλ Στουμπος" userId="S::edem076@ntua.gr::fdabc829-5450-4772-8451-da6a413a1ad4" providerId="AD" clId="Web-{779638D2-2D0F-E33C-8D9A-742E1CA618B6}" dt="2021-04-02T06:54:39.101" v="84" actId="20577"/>
          <ac:spMkLst>
            <pc:docMk/>
            <pc:sldMk cId="879306243" sldId="35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79638D2-2D0F-E33C-8D9A-742E1CA618B6}" dt="2021-04-02T06:54:54.617" v="86" actId="1076"/>
        <pc:sldMkLst>
          <pc:docMk/>
          <pc:sldMk cId="2334547986" sldId="359"/>
        </pc:sldMkLst>
        <pc:picChg chg="mod">
          <ac:chgData name="Εμμανουηλ Στουμπος" userId="S::edem076@ntua.gr::fdabc829-5450-4772-8451-da6a413a1ad4" providerId="AD" clId="Web-{779638D2-2D0F-E33C-8D9A-742E1CA618B6}" dt="2021-04-02T06:54:54.617" v="86" actId="1076"/>
          <ac:picMkLst>
            <pc:docMk/>
            <pc:sldMk cId="2334547986" sldId="359"/>
            <ac:picMk id="7" creationId="{D3BB78C2-9AE2-445F-89AA-F023C6C8C341}"/>
          </ac:picMkLst>
        </pc:picChg>
        <pc:picChg chg="mod">
          <ac:chgData name="Εμμανουηλ Στουμπος" userId="S::edem076@ntua.gr::fdabc829-5450-4772-8451-da6a413a1ad4" providerId="AD" clId="Web-{779638D2-2D0F-E33C-8D9A-742E1CA618B6}" dt="2021-04-02T06:54:50.805" v="85" actId="1076"/>
          <ac:picMkLst>
            <pc:docMk/>
            <pc:sldMk cId="2334547986" sldId="359"/>
            <ac:picMk id="8" creationId="{9EDE2A05-C12D-4EC2-B969-CC049ED7CD4E}"/>
          </ac:picMkLst>
        </pc:picChg>
      </pc:sldChg>
      <pc:sldChg chg="modSp">
        <pc:chgData name="Εμμανουηλ Στουμπος" userId="S::edem076@ntua.gr::fdabc829-5450-4772-8451-da6a413a1ad4" providerId="AD" clId="Web-{779638D2-2D0F-E33C-8D9A-742E1CA618B6}" dt="2021-04-02T06:48:54.108" v="29" actId="1076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779638D2-2D0F-E33C-8D9A-742E1CA618B6}" dt="2021-04-02T06:48:54.108" v="29" actId="1076"/>
          <ac:spMkLst>
            <pc:docMk/>
            <pc:sldMk cId="2632242569" sldId="373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7F4275F5-553A-9579-01C0-83A5A12502B4}"/>
    <pc:docChg chg="addSld modSld">
      <pc:chgData name="Εμμανουηλ Στουμπος" userId="S::edem076@ntua.gr::fdabc829-5450-4772-8451-da6a413a1ad4" providerId="AD" clId="Web-{7F4275F5-553A-9579-01C0-83A5A12502B4}" dt="2021-03-16T14:30:49.617" v="3290"/>
      <pc:docMkLst>
        <pc:docMk/>
      </pc:docMkLst>
      <pc:sldChg chg="addSp delSp modSp">
        <pc:chgData name="Εμμανουηλ Στουμπος" userId="S::edem076@ntua.gr::fdabc829-5450-4772-8451-da6a413a1ad4" providerId="AD" clId="Web-{7F4275F5-553A-9579-01C0-83A5A12502B4}" dt="2021-03-16T14:14:05.428" v="3004"/>
        <pc:sldMkLst>
          <pc:docMk/>
          <pc:sldMk cId="3304693826" sldId="263"/>
        </pc:sldMkLst>
        <pc:spChg chg="mod">
          <ac:chgData name="Εμμανουηλ Στουμπος" userId="S::edem076@ntua.gr::fdabc829-5450-4772-8451-da6a413a1ad4" providerId="AD" clId="Web-{7F4275F5-553A-9579-01C0-83A5A12502B4}" dt="2021-03-16T14:14:05.428" v="3004"/>
          <ac:spMkLst>
            <pc:docMk/>
            <pc:sldMk cId="3304693826" sldId="26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4:05.428" v="3004"/>
          <ac:spMkLst>
            <pc:docMk/>
            <pc:sldMk cId="3304693826" sldId="263"/>
            <ac:spMk id="3" creationId="{F9332412-FF86-4223-9DC7-472338CF784C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05.428" v="3004"/>
          <ac:spMkLst>
            <pc:docMk/>
            <pc:sldMk cId="3304693826" sldId="263"/>
            <ac:spMk id="5" creationId="{5A338357-1A6A-4C1E-A6D6-1DCDE6DF4208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05.428" v="3004"/>
          <ac:spMkLst>
            <pc:docMk/>
            <pc:sldMk cId="3304693826" sldId="263"/>
            <ac:spMk id="6" creationId="{E1F51140-4156-423C-9638-1223606FBA11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05.428" v="3003"/>
          <ac:spMkLst>
            <pc:docMk/>
            <pc:sldMk cId="3304693826" sldId="263"/>
            <ac:spMk id="8" creationId="{5A338357-1A6A-4C1E-A6D6-1DCDE6DF4208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05.428" v="3003"/>
          <ac:spMkLst>
            <pc:docMk/>
            <pc:sldMk cId="3304693826" sldId="263"/>
            <ac:spMk id="10" creationId="{E1F51140-4156-423C-9638-1223606FBA11}"/>
          </ac:spMkLst>
        </pc:spChg>
        <pc:cxnChg chg="add">
          <ac:chgData name="Εμμανουηλ Στουμπος" userId="S::edem076@ntua.gr::fdabc829-5450-4772-8451-da6a413a1ad4" providerId="AD" clId="Web-{7F4275F5-553A-9579-01C0-83A5A12502B4}" dt="2021-03-16T14:14:05.428" v="3004"/>
          <ac:cxnSpMkLst>
            <pc:docMk/>
            <pc:sldMk cId="3304693826" sldId="263"/>
            <ac:cxnSpMk id="7" creationId="{2DAA738B-EDF5-4694-B25A-3488245BC87C}"/>
          </ac:cxnSpMkLst>
        </pc:cxnChg>
        <pc:cxnChg chg="add del">
          <ac:chgData name="Εμμανουηλ Στουμπος" userId="S::edem076@ntua.gr::fdabc829-5450-4772-8451-da6a413a1ad4" providerId="AD" clId="Web-{7F4275F5-553A-9579-01C0-83A5A12502B4}" dt="2021-03-16T14:14:05.428" v="3003"/>
          <ac:cxnSpMkLst>
            <pc:docMk/>
            <pc:sldMk cId="3304693826" sldId="263"/>
            <ac:cxnSpMk id="12" creationId="{2DAA738B-EDF5-4694-B25A-3488245BC87C}"/>
          </ac:cxnSpMkLst>
        </pc:cxnChg>
      </pc:sldChg>
      <pc:sldChg chg="addSp delSp modSp">
        <pc:chgData name="Εμμανουηλ Στουμπος" userId="S::edem076@ntua.gr::fdabc829-5450-4772-8451-da6a413a1ad4" providerId="AD" clId="Web-{7F4275F5-553A-9579-01C0-83A5A12502B4}" dt="2021-03-16T14:14:16.460" v="3005"/>
        <pc:sldMkLst>
          <pc:docMk/>
          <pc:sldMk cId="4053555927" sldId="264"/>
        </pc:sldMkLst>
        <pc:spChg chg="mod">
          <ac:chgData name="Εμμανουηλ Στουμπος" userId="S::edem076@ntua.gr::fdabc829-5450-4772-8451-da6a413a1ad4" providerId="AD" clId="Web-{7F4275F5-553A-9579-01C0-83A5A12502B4}" dt="2021-03-16T14:13:54.475" v="3001"/>
          <ac:spMkLst>
            <pc:docMk/>
            <pc:sldMk cId="4053555927" sldId="26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3:54.475" v="3001"/>
          <ac:spMkLst>
            <pc:docMk/>
            <pc:sldMk cId="4053555927" sldId="264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16.460" v="3005"/>
          <ac:spMkLst>
            <pc:docMk/>
            <pc:sldMk cId="4053555927" sldId="264"/>
            <ac:spMk id="8" creationId="{5A338357-1A6A-4C1E-A6D6-1DCDE6DF4208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16.460" v="3005"/>
          <ac:spMkLst>
            <pc:docMk/>
            <pc:sldMk cId="4053555927" sldId="264"/>
            <ac:spMk id="10" creationId="{E1F51140-4156-423C-9638-1223606FBA11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16.460" v="3005"/>
          <ac:spMkLst>
            <pc:docMk/>
            <pc:sldMk cId="4053555927" sldId="264"/>
            <ac:spMk id="17" creationId="{5A338357-1A6A-4C1E-A6D6-1DCDE6DF4208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16.460" v="3005"/>
          <ac:spMkLst>
            <pc:docMk/>
            <pc:sldMk cId="4053555927" sldId="264"/>
            <ac:spMk id="19" creationId="{E1F51140-4156-423C-9638-1223606FBA11}"/>
          </ac:spMkLst>
        </pc:spChg>
        <pc:cxnChg chg="add del">
          <ac:chgData name="Εμμανουηλ Στουμπος" userId="S::edem076@ntua.gr::fdabc829-5450-4772-8451-da6a413a1ad4" providerId="AD" clId="Web-{7F4275F5-553A-9579-01C0-83A5A12502B4}" dt="2021-03-16T14:14:16.460" v="3005"/>
          <ac:cxnSpMkLst>
            <pc:docMk/>
            <pc:sldMk cId="4053555927" sldId="264"/>
            <ac:cxnSpMk id="12" creationId="{2DAA738B-EDF5-4694-B25A-3488245BC87C}"/>
          </ac:cxnSpMkLst>
        </pc:cxnChg>
        <pc:cxnChg chg="add">
          <ac:chgData name="Εμμανουηλ Στουμπος" userId="S::edem076@ntua.gr::fdabc829-5450-4772-8451-da6a413a1ad4" providerId="AD" clId="Web-{7F4275F5-553A-9579-01C0-83A5A12502B4}" dt="2021-03-16T14:14:16.460" v="3005"/>
          <ac:cxnSpMkLst>
            <pc:docMk/>
            <pc:sldMk cId="4053555927" sldId="264"/>
            <ac:cxnSpMk id="21" creationId="{2DAA738B-EDF5-4694-B25A-3488245BC87C}"/>
          </ac:cxnSpMkLst>
        </pc:cxnChg>
      </pc:sldChg>
      <pc:sldChg chg="modSp">
        <pc:chgData name="Εμμανουηλ Στουμπος" userId="S::edem076@ntua.gr::fdabc829-5450-4772-8451-da6a413a1ad4" providerId="AD" clId="Web-{7F4275F5-553A-9579-01C0-83A5A12502B4}" dt="2021-03-16T12:56:58.602" v="1877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7F4275F5-553A-9579-01C0-83A5A12502B4}" dt="2021-03-16T12:56:58.602" v="1877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12:59:53.136" v="1888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7F4275F5-553A-9579-01C0-83A5A12502B4}" dt="2021-03-16T12:59:53.136" v="1888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13:03:22.983" v="2000" actId="20577"/>
        <pc:sldMkLst>
          <pc:docMk/>
          <pc:sldMk cId="252663161" sldId="283"/>
        </pc:sldMkLst>
        <pc:spChg chg="mod">
          <ac:chgData name="Εμμανουηλ Στουμπος" userId="S::edem076@ntua.gr::fdabc829-5450-4772-8451-da6a413a1ad4" providerId="AD" clId="Web-{7F4275F5-553A-9579-01C0-83A5A12502B4}" dt="2021-03-16T13:03:22.983" v="2000" actId="20577"/>
          <ac:spMkLst>
            <pc:docMk/>
            <pc:sldMk cId="252663161" sldId="283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13:05:04.298" v="2009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7F4275F5-553A-9579-01C0-83A5A12502B4}" dt="2021-03-16T13:05:04.298" v="2009" actId="20577"/>
          <ac:spMkLst>
            <pc:docMk/>
            <pc:sldMk cId="481553713" sldId="28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29:08.993" v="7" actId="20577"/>
        <pc:sldMkLst>
          <pc:docMk/>
          <pc:sldMk cId="3996231730" sldId="288"/>
        </pc:sldMkLst>
        <pc:spChg chg="mod">
          <ac:chgData name="Εμμανουηλ Στουμπος" userId="S::edem076@ntua.gr::fdabc829-5450-4772-8451-da6a413a1ad4" providerId="AD" clId="Web-{7F4275F5-553A-9579-01C0-83A5A12502B4}" dt="2021-03-16T09:29:08.993" v="7" actId="20577"/>
          <ac:spMkLst>
            <pc:docMk/>
            <pc:sldMk cId="3996231730" sldId="288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34:07.013" v="21" actId="20577"/>
        <pc:sldMkLst>
          <pc:docMk/>
          <pc:sldMk cId="4145212688" sldId="289"/>
        </pc:sldMkLst>
        <pc:spChg chg="mod">
          <ac:chgData name="Εμμανουηλ Στουμπος" userId="S::edem076@ntua.gr::fdabc829-5450-4772-8451-da6a413a1ad4" providerId="AD" clId="Web-{7F4275F5-553A-9579-01C0-83A5A12502B4}" dt="2021-03-16T09:34:07.013" v="21" actId="20577"/>
          <ac:spMkLst>
            <pc:docMk/>
            <pc:sldMk cId="4145212688" sldId="28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43:28.242" v="22" actId="20577"/>
        <pc:sldMkLst>
          <pc:docMk/>
          <pc:sldMk cId="771504573" sldId="291"/>
        </pc:sldMkLst>
        <pc:spChg chg="mod">
          <ac:chgData name="Εμμανουηλ Στουμπος" userId="S::edem076@ntua.gr::fdabc829-5450-4772-8451-da6a413a1ad4" providerId="AD" clId="Web-{7F4275F5-553A-9579-01C0-83A5A12502B4}" dt="2021-03-16T09:43:28.242" v="22" actId="20577"/>
          <ac:spMkLst>
            <pc:docMk/>
            <pc:sldMk cId="771504573" sldId="291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45:01.853" v="37" actId="20577"/>
        <pc:sldMkLst>
          <pc:docMk/>
          <pc:sldMk cId="2663133844" sldId="292"/>
        </pc:sldMkLst>
        <pc:spChg chg="mod">
          <ac:chgData name="Εμμανουηλ Στουμπος" userId="S::edem076@ntua.gr::fdabc829-5450-4772-8451-da6a413a1ad4" providerId="AD" clId="Web-{7F4275F5-553A-9579-01C0-83A5A12502B4}" dt="2021-03-16T09:45:01.853" v="37" actId="20577"/>
          <ac:spMkLst>
            <pc:docMk/>
            <pc:sldMk cId="2663133844" sldId="29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45:36.604" v="40" actId="20577"/>
        <pc:sldMkLst>
          <pc:docMk/>
          <pc:sldMk cId="3779935749" sldId="293"/>
        </pc:sldMkLst>
        <pc:spChg chg="mod">
          <ac:chgData name="Εμμανουηλ Στουμπος" userId="S::edem076@ntua.gr::fdabc829-5450-4772-8451-da6a413a1ad4" providerId="AD" clId="Web-{7F4275F5-553A-9579-01C0-83A5A12502B4}" dt="2021-03-16T09:45:36.604" v="40" actId="20577"/>
          <ac:spMkLst>
            <pc:docMk/>
            <pc:sldMk cId="3779935749" sldId="293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7F4275F5-553A-9579-01C0-83A5A12502B4}" dt="2021-03-16T09:56:16.130" v="220" actId="20577"/>
        <pc:sldMkLst>
          <pc:docMk/>
          <pc:sldMk cId="3182811258" sldId="294"/>
        </pc:sldMkLst>
        <pc:spChg chg="mod">
          <ac:chgData name="Εμμανουηλ Στουμπος" userId="S::edem076@ntua.gr::fdabc829-5450-4772-8451-da6a413a1ad4" providerId="AD" clId="Web-{7F4275F5-553A-9579-01C0-83A5A12502B4}" dt="2021-03-16T09:56:16.130" v="220" actId="20577"/>
          <ac:spMkLst>
            <pc:docMk/>
            <pc:sldMk cId="3182811258" sldId="294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1:54:17.853" v="437" actId="20577"/>
        <pc:sldMkLst>
          <pc:docMk/>
          <pc:sldMk cId="1775594714" sldId="295"/>
        </pc:sldMkLst>
        <pc:spChg chg="mod">
          <ac:chgData name="Εμμανουηλ Στουμπος" userId="S::edem076@ntua.gr::fdabc829-5450-4772-8451-da6a413a1ad4" providerId="AD" clId="Web-{7F4275F5-553A-9579-01C0-83A5A12502B4}" dt="2021-03-16T10:02:43.293" v="230" actId="20577"/>
          <ac:spMkLst>
            <pc:docMk/>
            <pc:sldMk cId="1775594714" sldId="29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1:54:17.853" v="437" actId="20577"/>
          <ac:spMkLst>
            <pc:docMk/>
            <pc:sldMk cId="1775594714" sldId="295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7F4275F5-553A-9579-01C0-83A5A12502B4}" dt="2021-03-16T12:12:37.121" v="775" actId="20577"/>
        <pc:sldMkLst>
          <pc:docMk/>
          <pc:sldMk cId="1336225088" sldId="296"/>
        </pc:sldMkLst>
        <pc:spChg chg="mod">
          <ac:chgData name="Εμμανουηλ Στουμπος" userId="S::edem076@ntua.gr::fdabc829-5450-4772-8451-da6a413a1ad4" providerId="AD" clId="Web-{7F4275F5-553A-9579-01C0-83A5A12502B4}" dt="2021-03-16T12:00:24.922" v="455"/>
          <ac:spMkLst>
            <pc:docMk/>
            <pc:sldMk cId="1336225088" sldId="29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2:12:37.121" v="775" actId="20577"/>
          <ac:spMkLst>
            <pc:docMk/>
            <pc:sldMk cId="1336225088" sldId="296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2:00:24.922" v="455"/>
          <ac:spMkLst>
            <pc:docMk/>
            <pc:sldMk cId="1336225088" sldId="296"/>
            <ac:spMk id="11" creationId="{769960A3-4EE1-43D2-ABFC-C7A03ED21489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2:00:15.781" v="452"/>
          <ac:spMkLst>
            <pc:docMk/>
            <pc:sldMk cId="1336225088" sldId="296"/>
            <ac:spMk id="15" creationId="{3A7F5D76-1FEC-470A-B476-70574A89C72A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2:00:24.906" v="454"/>
          <ac:spMkLst>
            <pc:docMk/>
            <pc:sldMk cId="1336225088" sldId="296"/>
            <ac:spMk id="16" creationId="{95CB840F-8E41-4CA5-B79B-25CC80AD234A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2:00:24.922" v="455"/>
          <ac:spMkLst>
            <pc:docMk/>
            <pc:sldMk cId="1336225088" sldId="296"/>
            <ac:spMk id="17" creationId="{3A7F5D76-1FEC-470A-B476-70574A89C72A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1:59:56.437" v="450"/>
          <ac:spMkLst>
            <pc:docMk/>
            <pc:sldMk cId="1336225088" sldId="296"/>
            <ac:spMk id="18" creationId="{FF486E2F-D0C1-4083-88AE-1015B8F6EBE3}"/>
          </ac:spMkLst>
        </pc:spChg>
        <pc:picChg chg="add mod">
          <ac:chgData name="Εμμανουηλ Στουμπος" userId="S::edem076@ntua.gr::fdabc829-5450-4772-8451-da6a413a1ad4" providerId="AD" clId="Web-{7F4275F5-553A-9579-01C0-83A5A12502B4}" dt="2021-03-16T12:00:24.922" v="455"/>
          <ac:picMkLst>
            <pc:docMk/>
            <pc:sldMk cId="1336225088" sldId="296"/>
            <ac:picMk id="4" creationId="{61FB78F8-98A3-478C-82C3-5E79E95AA8FC}"/>
          </ac:picMkLst>
        </pc:picChg>
        <pc:picChg chg="add del">
          <ac:chgData name="Εμμανουηλ Στουμπος" userId="S::edem076@ntua.gr::fdabc829-5450-4772-8451-da6a413a1ad4" providerId="AD" clId="Web-{7F4275F5-553A-9579-01C0-83A5A12502B4}" dt="2021-03-16T12:00:24.922" v="455"/>
          <ac:picMkLst>
            <pc:docMk/>
            <pc:sldMk cId="1336225088" sldId="296"/>
            <ac:picMk id="13" creationId="{16ABCF9F-46A6-4370-8EC8-B1EDB4510B54}"/>
          </ac:picMkLst>
        </pc:picChg>
        <pc:picChg chg="add del">
          <ac:chgData name="Εμμανουηλ Στουμπος" userId="S::edem076@ntua.gr::fdabc829-5450-4772-8451-da6a413a1ad4" providerId="AD" clId="Web-{7F4275F5-553A-9579-01C0-83A5A12502B4}" dt="2021-03-16T11:59:56.437" v="450"/>
          <ac:picMkLst>
            <pc:docMk/>
            <pc:sldMk cId="1336225088" sldId="296"/>
            <ac:picMk id="20" creationId="{AD661026-DE64-47F1-9F88-0847B5FB3560}"/>
          </ac:picMkLst>
        </pc:picChg>
      </pc:sldChg>
      <pc:sldChg chg="modSp add replId">
        <pc:chgData name="Εμμανουηλ Στουμπος" userId="S::edem076@ntua.gr::fdabc829-5450-4772-8451-da6a413a1ad4" providerId="AD" clId="Web-{7F4275F5-553A-9579-01C0-83A5A12502B4}" dt="2021-03-16T12:24:02.304" v="1156" actId="20577"/>
        <pc:sldMkLst>
          <pc:docMk/>
          <pc:sldMk cId="76644919" sldId="297"/>
        </pc:sldMkLst>
        <pc:spChg chg="mod">
          <ac:chgData name="Εμμανουηλ Στουμπος" userId="S::edem076@ntua.gr::fdabc829-5450-4772-8451-da6a413a1ad4" providerId="AD" clId="Web-{7F4275F5-553A-9579-01C0-83A5A12502B4}" dt="2021-03-16T12:13:07.606" v="780" actId="20577"/>
          <ac:spMkLst>
            <pc:docMk/>
            <pc:sldMk cId="76644919" sldId="29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2:24:02.304" v="1156" actId="20577"/>
          <ac:spMkLst>
            <pc:docMk/>
            <pc:sldMk cId="76644919" sldId="297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2:40:54.149" v="1514" actId="20577"/>
        <pc:sldMkLst>
          <pc:docMk/>
          <pc:sldMk cId="3924407525" sldId="298"/>
        </pc:sldMkLst>
        <pc:spChg chg="mod">
          <ac:chgData name="Εμμανουηλ Στουμπος" userId="S::edem076@ntua.gr::fdabc829-5450-4772-8451-da6a413a1ad4" providerId="AD" clId="Web-{7F4275F5-553A-9579-01C0-83A5A12502B4}" dt="2021-03-16T12:24:52.367" v="1167" actId="20577"/>
          <ac:spMkLst>
            <pc:docMk/>
            <pc:sldMk cId="3924407525" sldId="29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2:40:54.149" v="1514" actId="20577"/>
          <ac:spMkLst>
            <pc:docMk/>
            <pc:sldMk cId="3924407525" sldId="298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7F4275F5-553A-9579-01C0-83A5A12502B4}" dt="2021-03-16T14:14:28.303" v="3006"/>
        <pc:sldMkLst>
          <pc:docMk/>
          <pc:sldMk cId="4288461173" sldId="299"/>
        </pc:sldMkLst>
        <pc:spChg chg="mod">
          <ac:chgData name="Εμμανουηλ Στουμπος" userId="S::edem076@ntua.gr::fdabc829-5450-4772-8451-da6a413a1ad4" providerId="AD" clId="Web-{7F4275F5-553A-9579-01C0-83A5A12502B4}" dt="2021-03-16T14:13:42.037" v="3000"/>
          <ac:spMkLst>
            <pc:docMk/>
            <pc:sldMk cId="4288461173" sldId="29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3:42.037" v="3000"/>
          <ac:spMkLst>
            <pc:docMk/>
            <pc:sldMk cId="4288461173" sldId="299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28.303" v="3006"/>
          <ac:spMkLst>
            <pc:docMk/>
            <pc:sldMk cId="4288461173" sldId="299"/>
            <ac:spMk id="8" creationId="{5A338357-1A6A-4C1E-A6D6-1DCDE6DF4208}"/>
          </ac:spMkLst>
        </pc:spChg>
        <pc:spChg chg="add del">
          <ac:chgData name="Εμμανουηλ Στουμπος" userId="S::edem076@ntua.gr::fdabc829-5450-4772-8451-da6a413a1ad4" providerId="AD" clId="Web-{7F4275F5-553A-9579-01C0-83A5A12502B4}" dt="2021-03-16T14:14:28.303" v="3006"/>
          <ac:spMkLst>
            <pc:docMk/>
            <pc:sldMk cId="4288461173" sldId="299"/>
            <ac:spMk id="10" creationId="{E1F51140-4156-423C-9638-1223606FBA11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28.303" v="3006"/>
          <ac:spMkLst>
            <pc:docMk/>
            <pc:sldMk cId="4288461173" sldId="299"/>
            <ac:spMk id="17" creationId="{5A338357-1A6A-4C1E-A6D6-1DCDE6DF4208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4:28.303" v="3006"/>
          <ac:spMkLst>
            <pc:docMk/>
            <pc:sldMk cId="4288461173" sldId="299"/>
            <ac:spMk id="19" creationId="{E1F51140-4156-423C-9638-1223606FBA11}"/>
          </ac:spMkLst>
        </pc:spChg>
        <pc:cxnChg chg="add del">
          <ac:chgData name="Εμμανουηλ Στουμπος" userId="S::edem076@ntua.gr::fdabc829-5450-4772-8451-da6a413a1ad4" providerId="AD" clId="Web-{7F4275F5-553A-9579-01C0-83A5A12502B4}" dt="2021-03-16T14:14:28.303" v="3006"/>
          <ac:cxnSpMkLst>
            <pc:docMk/>
            <pc:sldMk cId="4288461173" sldId="299"/>
            <ac:cxnSpMk id="12" creationId="{2DAA738B-EDF5-4694-B25A-3488245BC87C}"/>
          </ac:cxnSpMkLst>
        </pc:cxnChg>
        <pc:cxnChg chg="add">
          <ac:chgData name="Εμμανουηλ Στουμπος" userId="S::edem076@ntua.gr::fdabc829-5450-4772-8451-da6a413a1ad4" providerId="AD" clId="Web-{7F4275F5-553A-9579-01C0-83A5A12502B4}" dt="2021-03-16T14:14:28.303" v="3006"/>
          <ac:cxnSpMkLst>
            <pc:docMk/>
            <pc:sldMk cId="4288461173" sldId="299"/>
            <ac:cxnSpMk id="21" creationId="{2DAA738B-EDF5-4694-B25A-3488245BC87C}"/>
          </ac:cxnSpMkLst>
        </pc:cxnChg>
      </pc:sldChg>
      <pc:sldChg chg="modSp add replId">
        <pc:chgData name="Εμμανουηλ Στουμπος" userId="S::edem076@ntua.gr::fdabc829-5450-4772-8451-da6a413a1ad4" providerId="AD" clId="Web-{7F4275F5-553A-9579-01C0-83A5A12502B4}" dt="2021-03-16T14:16:00.680" v="3025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7F4275F5-553A-9579-01C0-83A5A12502B4}" dt="2021-03-16T12:43:01.323" v="1549" actId="20577"/>
          <ac:spMkLst>
            <pc:docMk/>
            <pc:sldMk cId="961153990" sldId="30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6:00.680" v="3025" actId="20577"/>
          <ac:spMkLst>
            <pc:docMk/>
            <pc:sldMk cId="961153990" sldId="300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3:28:45.290" v="2422" actId="20577"/>
        <pc:sldMkLst>
          <pc:docMk/>
          <pc:sldMk cId="2987481012" sldId="301"/>
        </pc:sldMkLst>
        <pc:spChg chg="mod">
          <ac:chgData name="Εμμανουηλ Στουμπος" userId="S::edem076@ntua.gr::fdabc829-5450-4772-8451-da6a413a1ad4" providerId="AD" clId="Web-{7F4275F5-553A-9579-01C0-83A5A12502B4}" dt="2021-03-16T12:51:29.081" v="1780" actId="20577"/>
          <ac:spMkLst>
            <pc:docMk/>
            <pc:sldMk cId="2987481012" sldId="30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3:28:45.290" v="2422" actId="20577"/>
          <ac:spMkLst>
            <pc:docMk/>
            <pc:sldMk cId="2987481012" sldId="301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4:03:21.605" v="2933" actId="20577"/>
        <pc:sldMkLst>
          <pc:docMk/>
          <pc:sldMk cId="3760377550" sldId="302"/>
        </pc:sldMkLst>
        <pc:spChg chg="mod">
          <ac:chgData name="Εμμανουηλ Στουμπος" userId="S::edem076@ntua.gr::fdabc829-5450-4772-8451-da6a413a1ad4" providerId="AD" clId="Web-{7F4275F5-553A-9579-01C0-83A5A12502B4}" dt="2021-03-16T12:54:12.896" v="1873" actId="20577"/>
          <ac:spMkLst>
            <pc:docMk/>
            <pc:sldMk cId="3760377550" sldId="30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03:21.605" v="2933" actId="20577"/>
          <ac:spMkLst>
            <pc:docMk/>
            <pc:sldMk cId="3760377550" sldId="302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4:17:16.931" v="3027" actId="20577"/>
        <pc:sldMkLst>
          <pc:docMk/>
          <pc:sldMk cId="1902670262" sldId="303"/>
        </pc:sldMkLst>
        <pc:spChg chg="mod">
          <ac:chgData name="Εμμανουηλ Στουμπος" userId="S::edem076@ntua.gr::fdabc829-5450-4772-8451-da6a413a1ad4" providerId="AD" clId="Web-{7F4275F5-553A-9579-01C0-83A5A12502B4}" dt="2021-03-16T13:42:54.788" v="2440" actId="20577"/>
          <ac:spMkLst>
            <pc:docMk/>
            <pc:sldMk cId="1902670262" sldId="30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7:16.931" v="3027" actId="20577"/>
          <ac:spMkLst>
            <pc:docMk/>
            <pc:sldMk cId="1902670262" sldId="303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4:18:48.167" v="3037" actId="20577"/>
        <pc:sldMkLst>
          <pc:docMk/>
          <pc:sldMk cId="2176414854" sldId="304"/>
        </pc:sldMkLst>
        <pc:spChg chg="mod">
          <ac:chgData name="Εμμανουηλ Στουμπος" userId="S::edem076@ntua.gr::fdabc829-5450-4772-8451-da6a413a1ad4" providerId="AD" clId="Web-{7F4275F5-553A-9579-01C0-83A5A12502B4}" dt="2021-03-16T13:48:32.090" v="2733" actId="20577"/>
          <ac:spMkLst>
            <pc:docMk/>
            <pc:sldMk cId="2176414854" sldId="30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8:48.167" v="3037" actId="20577"/>
          <ac:spMkLst>
            <pc:docMk/>
            <pc:sldMk cId="2176414854" sldId="304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7F4275F5-553A-9579-01C0-83A5A12502B4}" dt="2021-03-16T14:30:10.632" v="3289" actId="20577"/>
        <pc:sldMkLst>
          <pc:docMk/>
          <pc:sldMk cId="2229890803" sldId="305"/>
        </pc:sldMkLst>
        <pc:spChg chg="mod">
          <ac:chgData name="Εμμανουηλ Στουμπος" userId="S::edem076@ntua.gr::fdabc829-5450-4772-8451-da6a413a1ad4" providerId="AD" clId="Web-{7F4275F5-553A-9579-01C0-83A5A12502B4}" dt="2021-03-16T14:30:02.491" v="3287" actId="20577"/>
          <ac:spMkLst>
            <pc:docMk/>
            <pc:sldMk cId="2229890803" sldId="30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30:10.632" v="3289" actId="20577"/>
          <ac:spMkLst>
            <pc:docMk/>
            <pc:sldMk cId="2229890803" sldId="305"/>
            <ac:spMk id="3" creationId="{F9332412-FF86-4223-9DC7-472338CF784C}"/>
          </ac:spMkLst>
        </pc:spChg>
      </pc:sldChg>
      <pc:sldChg chg="addSp modSp add replId">
        <pc:chgData name="Εμμανουηλ Στουμπος" userId="S::edem076@ntua.gr::fdabc829-5450-4772-8451-da6a413a1ad4" providerId="AD" clId="Web-{7F4275F5-553A-9579-01C0-83A5A12502B4}" dt="2021-03-16T14:13:19.584" v="2999"/>
        <pc:sldMkLst>
          <pc:docMk/>
          <pc:sldMk cId="271377538" sldId="306"/>
        </pc:sldMkLst>
        <pc:spChg chg="mod">
          <ac:chgData name="Εμμανουηλ Στουμπος" userId="S::edem076@ntua.gr::fdabc829-5450-4772-8451-da6a413a1ad4" providerId="AD" clId="Web-{7F4275F5-553A-9579-01C0-83A5A12502B4}" dt="2021-03-16T14:13:19.584" v="2999"/>
          <ac:spMkLst>
            <pc:docMk/>
            <pc:sldMk cId="271377538" sldId="30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7F4275F5-553A-9579-01C0-83A5A12502B4}" dt="2021-03-16T14:13:19.584" v="2999"/>
          <ac:spMkLst>
            <pc:docMk/>
            <pc:sldMk cId="271377538" sldId="306"/>
            <ac:spMk id="3" creationId="{F9332412-FF86-4223-9DC7-472338CF784C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3:19.584" v="2999"/>
          <ac:spMkLst>
            <pc:docMk/>
            <pc:sldMk cId="271377538" sldId="306"/>
            <ac:spMk id="8" creationId="{5A338357-1A6A-4C1E-A6D6-1DCDE6DF4208}"/>
          </ac:spMkLst>
        </pc:spChg>
        <pc:spChg chg="add">
          <ac:chgData name="Εμμανουηλ Στουμπος" userId="S::edem076@ntua.gr::fdabc829-5450-4772-8451-da6a413a1ad4" providerId="AD" clId="Web-{7F4275F5-553A-9579-01C0-83A5A12502B4}" dt="2021-03-16T14:13:19.584" v="2999"/>
          <ac:spMkLst>
            <pc:docMk/>
            <pc:sldMk cId="271377538" sldId="306"/>
            <ac:spMk id="10" creationId="{E1F51140-4156-423C-9638-1223606FBA11}"/>
          </ac:spMkLst>
        </pc:spChg>
        <pc:cxnChg chg="add">
          <ac:chgData name="Εμμανουηλ Στουμπος" userId="S::edem076@ntua.gr::fdabc829-5450-4772-8451-da6a413a1ad4" providerId="AD" clId="Web-{7F4275F5-553A-9579-01C0-83A5A12502B4}" dt="2021-03-16T14:13:19.584" v="2999"/>
          <ac:cxnSpMkLst>
            <pc:docMk/>
            <pc:sldMk cId="271377538" sldId="306"/>
            <ac:cxnSpMk id="12" creationId="{2DAA738B-EDF5-4694-B25A-3488245BC87C}"/>
          </ac:cxnSpMkLst>
        </pc:cxnChg>
      </pc:sldChg>
      <pc:sldChg chg="add replId">
        <pc:chgData name="Εμμανουηλ Στουμπος" userId="S::edem076@ntua.gr::fdabc829-5450-4772-8451-da6a413a1ad4" providerId="AD" clId="Web-{7F4275F5-553A-9579-01C0-83A5A12502B4}" dt="2021-03-16T14:30:49.617" v="3290"/>
        <pc:sldMkLst>
          <pc:docMk/>
          <pc:sldMk cId="34160297" sldId="307"/>
        </pc:sldMkLst>
      </pc:sldChg>
    </pc:docChg>
  </pc:docChgLst>
  <pc:docChgLst>
    <pc:chgData name="Εμμανουηλ Στουμπος" userId="S::edem076@ntua.gr::fdabc829-5450-4772-8451-da6a413a1ad4" providerId="AD" clId="Web-{544CB89F-A0F6-2000-B83F-F9252FFCD6AB}"/>
    <pc:docChg chg="modSld">
      <pc:chgData name="Εμμανουηλ Στουμπος" userId="S::edem076@ntua.gr::fdabc829-5450-4772-8451-da6a413a1ad4" providerId="AD" clId="Web-{544CB89F-A0F6-2000-B83F-F9252FFCD6AB}" dt="2021-03-27T07:43:27.343" v="73" actId="20577"/>
      <pc:docMkLst>
        <pc:docMk/>
      </pc:docMkLst>
      <pc:sldChg chg="modSp">
        <pc:chgData name="Εμμανουηλ Στουμπος" userId="S::edem076@ntua.gr::fdabc829-5450-4772-8451-da6a413a1ad4" providerId="AD" clId="Web-{544CB89F-A0F6-2000-B83F-F9252FFCD6AB}" dt="2021-03-27T07:31:51.799" v="1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544CB89F-A0F6-2000-B83F-F9252FFCD6AB}" dt="2021-03-27T07:31:51.799" v="1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44CB89F-A0F6-2000-B83F-F9252FFCD6AB}" dt="2021-03-27T07:43:27.343" v="73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544CB89F-A0F6-2000-B83F-F9252FFCD6AB}" dt="2021-03-27T07:43:27.343" v="73" actId="20577"/>
          <ac:spMkLst>
            <pc:docMk/>
            <pc:sldMk cId="961153990" sldId="30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544CB89F-A0F6-2000-B83F-F9252FFCD6AB}" dt="2021-03-27T07:32:27.487" v="3" actId="1076"/>
        <pc:sldMkLst>
          <pc:docMk/>
          <pc:sldMk cId="3635952769" sldId="366"/>
        </pc:sldMkLst>
        <pc:picChg chg="mod">
          <ac:chgData name="Εμμανουηλ Στουμπος" userId="S::edem076@ntua.gr::fdabc829-5450-4772-8451-da6a413a1ad4" providerId="AD" clId="Web-{544CB89F-A0F6-2000-B83F-F9252FFCD6AB}" dt="2021-03-27T07:32:27.487" v="3" actId="1076"/>
          <ac:picMkLst>
            <pc:docMk/>
            <pc:sldMk cId="3635952769" sldId="366"/>
            <ac:picMk id="4" creationId="{B7EAEEBA-3D92-4D11-A35A-CAA18DA8E3D8}"/>
          </ac:picMkLst>
        </pc:picChg>
      </pc:sldChg>
      <pc:sldChg chg="modSp">
        <pc:chgData name="Εμμανουηλ Στουμπος" userId="S::edem076@ntua.gr::fdabc829-5450-4772-8451-da6a413a1ad4" providerId="AD" clId="Web-{544CB89F-A0F6-2000-B83F-F9252FFCD6AB}" dt="2021-03-27T07:32:41.144" v="4" actId="14100"/>
        <pc:sldMkLst>
          <pc:docMk/>
          <pc:sldMk cId="349834015" sldId="367"/>
        </pc:sldMkLst>
        <pc:picChg chg="mod">
          <ac:chgData name="Εμμανουηλ Στουμπος" userId="S::edem076@ntua.gr::fdabc829-5450-4772-8451-da6a413a1ad4" providerId="AD" clId="Web-{544CB89F-A0F6-2000-B83F-F9252FFCD6AB}" dt="2021-03-27T07:32:41.144" v="4" actId="14100"/>
          <ac:picMkLst>
            <pc:docMk/>
            <pc:sldMk cId="349834015" sldId="367"/>
            <ac:picMk id="5" creationId="{5AEA04C3-FEB9-4E10-BC4F-0BFE8750B721}"/>
          </ac:picMkLst>
        </pc:picChg>
      </pc:sldChg>
      <pc:sldChg chg="modSp">
        <pc:chgData name="Εμμανουηλ Στουμπος" userId="S::edem076@ntua.gr::fdabc829-5450-4772-8451-da6a413a1ad4" providerId="AD" clId="Web-{544CB89F-A0F6-2000-B83F-F9252FFCD6AB}" dt="2021-03-27T07:33:00.769" v="5" actId="1076"/>
        <pc:sldMkLst>
          <pc:docMk/>
          <pc:sldMk cId="1148373775" sldId="368"/>
        </pc:sldMkLst>
        <pc:picChg chg="mod">
          <ac:chgData name="Εμμανουηλ Στουμπος" userId="S::edem076@ntua.gr::fdabc829-5450-4772-8451-da6a413a1ad4" providerId="AD" clId="Web-{544CB89F-A0F6-2000-B83F-F9252FFCD6AB}" dt="2021-03-27T07:33:00.769" v="5" actId="1076"/>
          <ac:picMkLst>
            <pc:docMk/>
            <pc:sldMk cId="1148373775" sldId="368"/>
            <ac:picMk id="5" creationId="{8A1158B1-FDC2-450E-AA22-500C2DAB55DD}"/>
          </ac:picMkLst>
        </pc:picChg>
      </pc:sldChg>
      <pc:sldChg chg="modSp">
        <pc:chgData name="Εμμανουηλ Στουμπος" userId="S::edem076@ntua.gr::fdabc829-5450-4772-8451-da6a413a1ad4" providerId="AD" clId="Web-{544CB89F-A0F6-2000-B83F-F9252FFCD6AB}" dt="2021-03-27T07:34:35.693" v="30" actId="20577"/>
        <pc:sldMkLst>
          <pc:docMk/>
          <pc:sldMk cId="1738217000" sldId="370"/>
        </pc:sldMkLst>
        <pc:graphicFrameChg chg="modGraphic">
          <ac:chgData name="Εμμανουηλ Στουμπος" userId="S::edem076@ntua.gr::fdabc829-5450-4772-8451-da6a413a1ad4" providerId="AD" clId="Web-{544CB89F-A0F6-2000-B83F-F9252FFCD6AB}" dt="2021-03-27T07:34:35.693" v="30" actId="20577"/>
          <ac:graphicFrameMkLst>
            <pc:docMk/>
            <pc:sldMk cId="1738217000" sldId="370"/>
            <ac:graphicFrameMk id="21" creationId="{EA5C3EC4-B756-4A13-82CD-BF655077B3A0}"/>
          </ac:graphicFrameMkLst>
        </pc:graphicFrameChg>
      </pc:sldChg>
    </pc:docChg>
  </pc:docChgLst>
  <pc:docChgLst>
    <pc:chgData name="Εμμανουηλ Στουμπος" userId="S::edem076@ntua.gr::fdabc829-5450-4772-8451-da6a413a1ad4" providerId="AD" clId="Web-{55924782-9345-C82E-B00B-36953B7C0315}"/>
    <pc:docChg chg="addSld delSld modSld sldOrd">
      <pc:chgData name="Εμμανουηλ Στουμπος" userId="S::edem076@ntua.gr::fdabc829-5450-4772-8451-da6a413a1ad4" providerId="AD" clId="Web-{55924782-9345-C82E-B00B-36953B7C0315}" dt="2021-04-02T14:23:42.667" v="805"/>
      <pc:docMkLst>
        <pc:docMk/>
      </pc:docMkLst>
      <pc:sldChg chg="modSp">
        <pc:chgData name="Εμμανουηλ Στουμπος" userId="S::edem076@ntua.gr::fdabc829-5450-4772-8451-da6a413a1ad4" providerId="AD" clId="Web-{55924782-9345-C82E-B00B-36953B7C0315}" dt="2021-04-02T12:33:30.469" v="455" actId="1076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55924782-9345-C82E-B00B-36953B7C0315}" dt="2021-04-02T12:33:30.469" v="455" actId="1076"/>
          <ac:spMkLst>
            <pc:docMk/>
            <pc:sldMk cId="3745181440" sldId="279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33:09.032" v="453" actId="1076"/>
          <ac:spMkLst>
            <pc:docMk/>
            <pc:sldMk cId="3745181440" sldId="279"/>
            <ac:spMk id="5" creationId="{BA0AE7CE-874A-479A-938B-2711CA1D03E1}"/>
          </ac:spMkLst>
        </pc:spChg>
      </pc:sldChg>
      <pc:sldChg chg="addSp delSp modSp">
        <pc:chgData name="Εμμανουηλ Στουμπος" userId="S::edem076@ntua.gr::fdabc829-5450-4772-8451-da6a413a1ad4" providerId="AD" clId="Web-{55924782-9345-C82E-B00B-36953B7C0315}" dt="2021-04-02T12:38:26.581" v="496" actId="14100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55924782-9345-C82E-B00B-36953B7C0315}" dt="2021-04-02T12:34:25.939" v="464" actId="20577"/>
          <ac:spMkLst>
            <pc:docMk/>
            <pc:sldMk cId="481553713" sldId="28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34:05.517" v="456" actId="1076"/>
          <ac:spMkLst>
            <pc:docMk/>
            <pc:sldMk cId="481553713" sldId="287"/>
            <ac:spMk id="4" creationId="{72A3E175-4C8B-4232-851F-2757466A68DC}"/>
          </ac:spMkLst>
        </pc:spChg>
        <pc:picChg chg="add del mod">
          <ac:chgData name="Εμμανουηλ Στουμπος" userId="S::edem076@ntua.gr::fdabc829-5450-4772-8451-da6a413a1ad4" providerId="AD" clId="Web-{55924782-9345-C82E-B00B-36953B7C0315}" dt="2021-04-02T12:36:27.893" v="480"/>
          <ac:picMkLst>
            <pc:docMk/>
            <pc:sldMk cId="481553713" sldId="287"/>
            <ac:picMk id="5" creationId="{D2B6BA2D-F416-4BED-BEEE-DC77C3666F20}"/>
          </ac:picMkLst>
        </pc:picChg>
        <pc:picChg chg="add mod">
          <ac:chgData name="Εμμανουηλ Στουμπος" userId="S::edem076@ntua.gr::fdabc829-5450-4772-8451-da6a413a1ad4" providerId="AD" clId="Web-{55924782-9345-C82E-B00B-36953B7C0315}" dt="2021-04-02T12:38:26.581" v="496" actId="14100"/>
          <ac:picMkLst>
            <pc:docMk/>
            <pc:sldMk cId="481553713" sldId="287"/>
            <ac:picMk id="6" creationId="{A6B188D7-43B8-4C92-9D60-B2F7DB0B2EA8}"/>
          </ac:picMkLst>
        </pc:picChg>
      </pc:sldChg>
      <pc:sldChg chg="addSp delSp modSp">
        <pc:chgData name="Εμμανουηλ Στουμπος" userId="S::edem076@ntua.gr::fdabc829-5450-4772-8451-da6a413a1ad4" providerId="AD" clId="Web-{55924782-9345-C82E-B00B-36953B7C0315}" dt="2021-04-02T10:58:02.686" v="19" actId="1076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55924782-9345-C82E-B00B-36953B7C0315}" dt="2021-04-02T10:58:02.686" v="19" actId="1076"/>
          <ac:spMkLst>
            <pc:docMk/>
            <pc:sldMk cId="790095791" sldId="314"/>
            <ac:spMk id="6" creationId="{5DEEC3B2-926D-43ED-A151-E91DE611CB2C}"/>
          </ac:spMkLst>
        </pc:spChg>
        <pc:picChg chg="del">
          <ac:chgData name="Εμμανουηλ Στουμπος" userId="S::edem076@ntua.gr::fdabc829-5450-4772-8451-da6a413a1ad4" providerId="AD" clId="Web-{55924782-9345-C82E-B00B-36953B7C0315}" dt="2021-04-02T10:53:29.009" v="0"/>
          <ac:picMkLst>
            <pc:docMk/>
            <pc:sldMk cId="790095791" sldId="314"/>
            <ac:picMk id="4" creationId="{2D1EFD81-6FEF-4CD1-B570-F525FBAF7CBD}"/>
          </ac:picMkLst>
        </pc:picChg>
        <pc:picChg chg="mod">
          <ac:chgData name="Εμμανουηλ Στουμπος" userId="S::edem076@ntua.gr::fdabc829-5450-4772-8451-da6a413a1ad4" providerId="AD" clId="Web-{55924782-9345-C82E-B00B-36953B7C0315}" dt="2021-04-02T10:57:48.920" v="17" actId="1076"/>
          <ac:picMkLst>
            <pc:docMk/>
            <pc:sldMk cId="790095791" sldId="314"/>
            <ac:picMk id="5" creationId="{0F7C890A-AA94-47C8-9F74-0A8D379B77AC}"/>
          </ac:picMkLst>
        </pc:picChg>
        <pc:picChg chg="add del mod">
          <ac:chgData name="Εμμανουηλ Στουμπος" userId="S::edem076@ntua.gr::fdabc829-5450-4772-8451-da6a413a1ad4" providerId="AD" clId="Web-{55924782-9345-C82E-B00B-36953B7C0315}" dt="2021-04-02T10:56:58.700" v="5"/>
          <ac:picMkLst>
            <pc:docMk/>
            <pc:sldMk cId="790095791" sldId="314"/>
            <ac:picMk id="7" creationId="{21328F3C-7E4E-460A-A076-6DD3DA1F0251}"/>
          </ac:picMkLst>
        </pc:picChg>
        <pc:picChg chg="add mod">
          <ac:chgData name="Εμμανουηλ Στουμπος" userId="S::edem076@ntua.gr::fdabc829-5450-4772-8451-da6a413a1ad4" providerId="AD" clId="Web-{55924782-9345-C82E-B00B-36953B7C0315}" dt="2021-04-02T10:57:46.170" v="16" actId="1076"/>
          <ac:picMkLst>
            <pc:docMk/>
            <pc:sldMk cId="790095791" sldId="314"/>
            <ac:picMk id="8" creationId="{B3F6D47E-7B6C-4402-9C46-21962E20F0F1}"/>
          </ac:picMkLst>
        </pc:picChg>
      </pc:sldChg>
      <pc:sldChg chg="modSp">
        <pc:chgData name="Εμμανουηλ Στουμπος" userId="S::edem076@ntua.gr::fdabc829-5450-4772-8451-da6a413a1ad4" providerId="AD" clId="Web-{55924782-9345-C82E-B00B-36953B7C0315}" dt="2021-04-02T11:18:15.192" v="21" actId="20577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55924782-9345-C82E-B00B-36953B7C0315}" dt="2021-04-02T11:18:15.192" v="21" actId="20577"/>
          <ac:spMkLst>
            <pc:docMk/>
            <pc:sldMk cId="1148373775" sldId="368"/>
            <ac:spMk id="3" creationId="{F9332412-FF86-4223-9DC7-472338CF784C}"/>
          </ac:spMkLst>
        </pc:spChg>
      </pc:sldChg>
      <pc:sldChg chg="modSp del">
        <pc:chgData name="Εμμανουηλ Στουμπος" userId="S::edem076@ntua.gr::fdabc829-5450-4772-8451-da6a413a1ad4" providerId="AD" clId="Web-{55924782-9345-C82E-B00B-36953B7C0315}" dt="2021-04-02T14:09:54.294" v="606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55924782-9345-C82E-B00B-36953B7C0315}" dt="2021-04-02T14:09:38.169" v="604" actId="20577"/>
          <ac:spMkLst>
            <pc:docMk/>
            <pc:sldMk cId="2632242569" sldId="373"/>
            <ac:spMk id="2" creationId="{62BEB628-7A7B-44B1-A6FE-307D50A343CF}"/>
          </ac:spMkLst>
        </pc:spChg>
      </pc:sldChg>
      <pc:sldChg chg="addSp delSp modSp add ord replId">
        <pc:chgData name="Εμμανουηλ Στουμπος" userId="S::edem076@ntua.gr::fdabc829-5450-4772-8451-da6a413a1ad4" providerId="AD" clId="Web-{55924782-9345-C82E-B00B-36953B7C0315}" dt="2021-04-02T12:01:04.560" v="286" actId="1076"/>
        <pc:sldMkLst>
          <pc:docMk/>
          <pc:sldMk cId="2112382679" sldId="378"/>
        </pc:sldMkLst>
        <pc:spChg chg="mod">
          <ac:chgData name="Εμμανουηλ Στουμπος" userId="S::edem076@ntua.gr::fdabc829-5450-4772-8451-da6a413a1ad4" providerId="AD" clId="Web-{55924782-9345-C82E-B00B-36953B7C0315}" dt="2021-04-02T12:00:55.700" v="284" actId="20577"/>
          <ac:spMkLst>
            <pc:docMk/>
            <pc:sldMk cId="2112382679" sldId="37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00:31.669" v="276" actId="20577"/>
          <ac:spMkLst>
            <pc:docMk/>
            <pc:sldMk cId="2112382679" sldId="378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01:04.560" v="286" actId="1076"/>
          <ac:spMkLst>
            <pc:docMk/>
            <pc:sldMk cId="2112382679" sldId="378"/>
            <ac:spMk id="5" creationId="{D55E9D22-F690-4FFF-A94D-9076BCF7C243}"/>
          </ac:spMkLst>
        </pc:spChg>
        <pc:picChg chg="del">
          <ac:chgData name="Εμμανουηλ Στουμπος" userId="S::edem076@ntua.gr::fdabc829-5450-4772-8451-da6a413a1ad4" providerId="AD" clId="Web-{55924782-9345-C82E-B00B-36953B7C0315}" dt="2021-04-02T11:22:32.585" v="34"/>
          <ac:picMkLst>
            <pc:docMk/>
            <pc:sldMk cId="2112382679" sldId="378"/>
            <ac:picMk id="4" creationId="{F359F88E-7CAF-4D64-9173-193099B64179}"/>
          </ac:picMkLst>
        </pc:picChg>
        <pc:picChg chg="add mod">
          <ac:chgData name="Εμμανουηλ Στουμπος" userId="S::edem076@ntua.gr::fdabc829-5450-4772-8451-da6a413a1ad4" providerId="AD" clId="Web-{55924782-9345-C82E-B00B-36953B7C0315}" dt="2021-04-02T12:01:02.076" v="285" actId="1076"/>
          <ac:picMkLst>
            <pc:docMk/>
            <pc:sldMk cId="2112382679" sldId="378"/>
            <ac:picMk id="6" creationId="{642F4336-87B5-4C65-9E65-E7668C2B7B46}"/>
          </ac:picMkLst>
        </pc:picChg>
      </pc:sldChg>
      <pc:sldChg chg="addSp delSp modSp add ord replId">
        <pc:chgData name="Εμμανουηλ Στουμπος" userId="S::edem076@ntua.gr::fdabc829-5450-4772-8451-da6a413a1ad4" providerId="AD" clId="Web-{55924782-9345-C82E-B00B-36953B7C0315}" dt="2021-04-02T12:10:40.518" v="432" actId="1076"/>
        <pc:sldMkLst>
          <pc:docMk/>
          <pc:sldMk cId="2149119011" sldId="379"/>
        </pc:sldMkLst>
        <pc:spChg chg="mod">
          <ac:chgData name="Εμμανουηλ Στουμπος" userId="S::edem076@ntua.gr::fdabc829-5450-4772-8451-da6a413a1ad4" providerId="AD" clId="Web-{55924782-9345-C82E-B00B-36953B7C0315}" dt="2021-04-02T12:03:49.015" v="335" actId="20577"/>
          <ac:spMkLst>
            <pc:docMk/>
            <pc:sldMk cId="2149119011" sldId="37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10:00.643" v="429" actId="20577"/>
          <ac:spMkLst>
            <pc:docMk/>
            <pc:sldMk cId="2149119011" sldId="379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2:10:40.518" v="432" actId="1076"/>
          <ac:spMkLst>
            <pc:docMk/>
            <pc:sldMk cId="2149119011" sldId="379"/>
            <ac:spMk id="5" creationId="{D55E9D22-F690-4FFF-A94D-9076BCF7C243}"/>
          </ac:spMkLst>
        </pc:spChg>
        <pc:picChg chg="add mod">
          <ac:chgData name="Εμμανουηλ Στουμπος" userId="S::edem076@ntua.gr::fdabc829-5450-4772-8451-da6a413a1ad4" providerId="AD" clId="Web-{55924782-9345-C82E-B00B-36953B7C0315}" dt="2021-04-02T12:10:35.487" v="431" actId="1076"/>
          <ac:picMkLst>
            <pc:docMk/>
            <pc:sldMk cId="2149119011" sldId="379"/>
            <ac:picMk id="4" creationId="{738E5FE6-0120-43C7-82C7-6104D37A0C92}"/>
          </ac:picMkLst>
        </pc:picChg>
        <pc:picChg chg="del mod">
          <ac:chgData name="Εμμανουηλ Στουμπος" userId="S::edem076@ntua.gr::fdabc829-5450-4772-8451-da6a413a1ad4" providerId="AD" clId="Web-{55924782-9345-C82E-B00B-36953B7C0315}" dt="2021-04-02T12:01:13.560" v="287"/>
          <ac:picMkLst>
            <pc:docMk/>
            <pc:sldMk cId="2149119011" sldId="379"/>
            <ac:picMk id="6" creationId="{642F4336-87B5-4C65-9E65-E7668C2B7B46}"/>
          </ac:picMkLst>
        </pc:picChg>
      </pc:sldChg>
      <pc:sldChg chg="modSp add del replId">
        <pc:chgData name="Εμμανουηλ Στουμπος" userId="S::edem076@ntua.gr::fdabc829-5450-4772-8451-da6a413a1ad4" providerId="AD" clId="Web-{55924782-9345-C82E-B00B-36953B7C0315}" dt="2021-04-02T12:41:42.927" v="502"/>
        <pc:sldMkLst>
          <pc:docMk/>
          <pc:sldMk cId="4005898178" sldId="380"/>
        </pc:sldMkLst>
        <pc:spChg chg="mod">
          <ac:chgData name="Εμμανουηλ Στουμπος" userId="S::edem076@ntua.gr::fdabc829-5450-4772-8451-da6a413a1ad4" providerId="AD" clId="Web-{55924782-9345-C82E-B00B-36953B7C0315}" dt="2021-04-02T12:34:32.548" v="467" actId="20577"/>
          <ac:spMkLst>
            <pc:docMk/>
            <pc:sldMk cId="4005898178" sldId="380"/>
            <ac:spMk id="2" creationId="{62BEB628-7A7B-44B1-A6FE-307D50A343CF}"/>
          </ac:spMkLst>
        </pc:spChg>
        <pc:picChg chg="mod">
          <ac:chgData name="Εμμανουηλ Στουμπος" userId="S::edem076@ntua.gr::fdabc829-5450-4772-8451-da6a413a1ad4" providerId="AD" clId="Web-{55924782-9345-C82E-B00B-36953B7C0315}" dt="2021-04-02T12:39:20.176" v="500" actId="14100"/>
          <ac:picMkLst>
            <pc:docMk/>
            <pc:sldMk cId="4005898178" sldId="380"/>
            <ac:picMk id="5" creationId="{D2B6BA2D-F416-4BED-BEEE-DC77C3666F20}"/>
          </ac:picMkLst>
        </pc:picChg>
      </pc:sldChg>
      <pc:sldChg chg="addSp modSp add replId">
        <pc:chgData name="Εμμανουηλ Στουμπος" userId="S::edem076@ntua.gr::fdabc829-5450-4772-8451-da6a413a1ad4" providerId="AD" clId="Web-{55924782-9345-C82E-B00B-36953B7C0315}" dt="2021-04-02T12:43:35.397" v="515" actId="1076"/>
        <pc:sldMkLst>
          <pc:docMk/>
          <pc:sldMk cId="3352376549" sldId="381"/>
        </pc:sldMkLst>
        <pc:spChg chg="mod">
          <ac:chgData name="Εμμανουηλ Στουμπος" userId="S::edem076@ntua.gr::fdabc829-5450-4772-8451-da6a413a1ad4" providerId="AD" clId="Web-{55924782-9345-C82E-B00B-36953B7C0315}" dt="2021-04-02T12:41:52.474" v="503" actId="20577"/>
          <ac:spMkLst>
            <pc:docMk/>
            <pc:sldMk cId="3352376549" sldId="381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55924782-9345-C82E-B00B-36953B7C0315}" dt="2021-04-02T12:43:35.397" v="515" actId="1076"/>
          <ac:picMkLst>
            <pc:docMk/>
            <pc:sldMk cId="3352376549" sldId="381"/>
            <ac:picMk id="7" creationId="{9E489C98-6254-45A5-AEE7-6FF263147AF1}"/>
          </ac:picMkLst>
        </pc:picChg>
      </pc:sldChg>
      <pc:sldChg chg="addSp delSp modSp add ord replId">
        <pc:chgData name="Εμμανουηλ Στουμπος" userId="S::edem076@ntua.gr::fdabc829-5450-4772-8451-da6a413a1ad4" providerId="AD" clId="Web-{55924782-9345-C82E-B00B-36953B7C0315}" dt="2021-04-02T14:08:58.153" v="601" actId="20577"/>
        <pc:sldMkLst>
          <pc:docMk/>
          <pc:sldMk cId="930332328" sldId="382"/>
        </pc:sldMkLst>
        <pc:spChg chg="mod">
          <ac:chgData name="Εμμανουηλ Στουμπος" userId="S::edem076@ntua.gr::fdabc829-5450-4772-8451-da6a413a1ad4" providerId="AD" clId="Web-{55924782-9345-C82E-B00B-36953B7C0315}" dt="2021-04-02T14:04:40.023" v="524" actId="20577"/>
          <ac:spMkLst>
            <pc:docMk/>
            <pc:sldMk cId="930332328" sldId="38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4:08:58.153" v="601" actId="20577"/>
          <ac:spMkLst>
            <pc:docMk/>
            <pc:sldMk cId="930332328" sldId="382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4:05:23.821" v="534" actId="1076"/>
          <ac:spMkLst>
            <pc:docMk/>
            <pc:sldMk cId="930332328" sldId="382"/>
            <ac:spMk id="5" creationId="{573F4FB2-8FB6-4D4A-B3D7-74D4A87F6F11}"/>
          </ac:spMkLst>
        </pc:spChg>
        <pc:picChg chg="del">
          <ac:chgData name="Εμμανουηλ Στουμπος" userId="S::edem076@ntua.gr::fdabc829-5450-4772-8451-da6a413a1ad4" providerId="AD" clId="Web-{55924782-9345-C82E-B00B-36953B7C0315}" dt="2021-04-02T14:04:42.039" v="525"/>
          <ac:picMkLst>
            <pc:docMk/>
            <pc:sldMk cId="930332328" sldId="382"/>
            <ac:picMk id="4" creationId="{719A077C-6A22-4D4D-A0E7-C2DBC095F226}"/>
          </ac:picMkLst>
        </pc:picChg>
        <pc:picChg chg="add mod">
          <ac:chgData name="Εμμανουηλ Στουμπος" userId="S::edem076@ntua.gr::fdabc829-5450-4772-8451-da6a413a1ad4" providerId="AD" clId="Web-{55924782-9345-C82E-B00B-36953B7C0315}" dt="2021-04-02T14:07:55.308" v="595" actId="1076"/>
          <ac:picMkLst>
            <pc:docMk/>
            <pc:sldMk cId="930332328" sldId="382"/>
            <ac:picMk id="6" creationId="{CFA300FE-ACB4-48BD-A959-6F6C0FA12BDE}"/>
          </ac:picMkLst>
        </pc:picChg>
      </pc:sldChg>
      <pc:sldChg chg="add del replId">
        <pc:chgData name="Εμμανουηλ Στουμπος" userId="S::edem076@ntua.gr::fdabc829-5450-4772-8451-da6a413a1ad4" providerId="AD" clId="Web-{55924782-9345-C82E-B00B-36953B7C0315}" dt="2021-04-02T14:23:42.667" v="805"/>
        <pc:sldMkLst>
          <pc:docMk/>
          <pc:sldMk cId="4125919679" sldId="383"/>
        </pc:sldMkLst>
      </pc:sldChg>
      <pc:sldChg chg="addSp delSp modSp add replId">
        <pc:chgData name="Εμμανουηλ Στουμπος" userId="S::edem076@ntua.gr::fdabc829-5450-4772-8451-da6a413a1ad4" providerId="AD" clId="Web-{55924782-9345-C82E-B00B-36953B7C0315}" dt="2021-04-02T14:23:20.808" v="804" actId="20577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55924782-9345-C82E-B00B-36953B7C0315}" dt="2021-04-02T14:09:54.325" v="607" actId="20577"/>
          <ac:spMkLst>
            <pc:docMk/>
            <pc:sldMk cId="2310108496" sldId="38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4:23:20.808" v="804" actId="20577"/>
          <ac:spMkLst>
            <pc:docMk/>
            <pc:sldMk cId="2310108496" sldId="384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55924782-9345-C82E-B00B-36953B7C0315}" dt="2021-04-02T14:16:12.332" v="668"/>
          <ac:spMkLst>
            <pc:docMk/>
            <pc:sldMk cId="2310108496" sldId="384"/>
            <ac:spMk id="7" creationId="{8C81B5C2-1566-4486-8DD0-E1FBC6AEA463}"/>
          </ac:spMkLst>
        </pc:spChg>
        <pc:spChg chg="add mod">
          <ac:chgData name="Εμμανουηλ Στουμπος" userId="S::edem076@ntua.gr::fdabc829-5450-4772-8451-da6a413a1ad4" providerId="AD" clId="Web-{55924782-9345-C82E-B00B-36953B7C0315}" dt="2021-04-02T14:17:38.380" v="698"/>
          <ac:spMkLst>
            <pc:docMk/>
            <pc:sldMk cId="2310108496" sldId="384"/>
            <ac:spMk id="8" creationId="{2671AC3E-2AA7-4438-9B70-39EC3E47AE91}"/>
          </ac:spMkLst>
        </pc:spChg>
        <pc:picChg chg="add mod">
          <ac:chgData name="Εμμανουηλ Στουμπος" userId="S::edem076@ntua.gr::fdabc829-5450-4772-8451-da6a413a1ad4" providerId="AD" clId="Web-{55924782-9345-C82E-B00B-36953B7C0315}" dt="2021-04-02T14:13:54.298" v="642" actId="1076"/>
          <ac:picMkLst>
            <pc:docMk/>
            <pc:sldMk cId="2310108496" sldId="384"/>
            <ac:picMk id="4" creationId="{046006A3-2DAC-4AF2-BF84-74AFD951B8FE}"/>
          </ac:picMkLst>
        </pc:picChg>
        <pc:picChg chg="add del">
          <ac:chgData name="Εμμανουηλ Στουμπος" userId="S::edem076@ntua.gr::fdabc829-5450-4772-8451-da6a413a1ad4" providerId="AD" clId="Web-{55924782-9345-C82E-B00B-36953B7C0315}" dt="2021-04-02T14:13:48.001" v="641"/>
          <ac:picMkLst>
            <pc:docMk/>
            <pc:sldMk cId="2310108496" sldId="384"/>
            <ac:picMk id="6" creationId="{CFA300FE-ACB4-48BD-A959-6F6C0FA12BDE}"/>
          </ac:picMkLst>
        </pc:picChg>
      </pc:sldChg>
      <pc:sldChg chg="addSp delSp modSp add replId">
        <pc:chgData name="Εμμανουηλ Στουμπος" userId="S::edem076@ntua.gr::fdabc829-5450-4772-8451-da6a413a1ad4" providerId="AD" clId="Web-{55924782-9345-C82E-B00B-36953B7C0315}" dt="2021-04-02T14:23:13.182" v="803" actId="20577"/>
        <pc:sldMkLst>
          <pc:docMk/>
          <pc:sldMk cId="2838414603" sldId="385"/>
        </pc:sldMkLst>
        <pc:spChg chg="mod">
          <ac:chgData name="Εμμανουηλ Στουμπος" userId="S::edem076@ntua.gr::fdabc829-5450-4772-8451-da6a413a1ad4" providerId="AD" clId="Web-{55924782-9345-C82E-B00B-36953B7C0315}" dt="2021-04-02T14:14:10.830" v="644" actId="20577"/>
          <ac:spMkLst>
            <pc:docMk/>
            <pc:sldMk cId="2838414603" sldId="38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55924782-9345-C82E-B00B-36953B7C0315}" dt="2021-04-02T14:23:13.182" v="803" actId="20577"/>
          <ac:spMkLst>
            <pc:docMk/>
            <pc:sldMk cId="2838414603" sldId="385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55924782-9345-C82E-B00B-36953B7C0315}" dt="2021-04-02T14:14:17.939" v="645"/>
          <ac:picMkLst>
            <pc:docMk/>
            <pc:sldMk cId="2838414603" sldId="385"/>
            <ac:picMk id="4" creationId="{046006A3-2DAC-4AF2-BF84-74AFD951B8FE}"/>
          </ac:picMkLst>
        </pc:picChg>
        <pc:picChg chg="add mod">
          <ac:chgData name="Εμμανουηλ Στουμπος" userId="S::edem076@ntua.gr::fdabc829-5450-4772-8451-da6a413a1ad4" providerId="AD" clId="Web-{55924782-9345-C82E-B00B-36953B7C0315}" dt="2021-04-02T14:14:52.721" v="652" actId="1076"/>
          <ac:picMkLst>
            <pc:docMk/>
            <pc:sldMk cId="2838414603" sldId="385"/>
            <ac:picMk id="7" creationId="{97B9824B-C621-426C-949C-7DF0254DB980}"/>
          </ac:picMkLst>
        </pc:picChg>
      </pc:sldChg>
    </pc:docChg>
  </pc:docChgLst>
  <pc:docChgLst>
    <pc:chgData name="Εμμανουηλ Στουμπος" userId="S::edem076@ntua.gr::fdabc829-5450-4772-8451-da6a413a1ad4" providerId="AD" clId="Web-{EDC2EA9B-AB5F-D069-5B6E-D79ABCFA3366}"/>
    <pc:docChg chg="addSld modSld sldOrd">
      <pc:chgData name="Εμμανουηλ Στουμπος" userId="S::edem076@ntua.gr::fdabc829-5450-4772-8451-da6a413a1ad4" providerId="AD" clId="Web-{EDC2EA9B-AB5F-D069-5B6E-D79ABCFA3366}" dt="2021-03-15T13:39:11.601" v="818" actId="14100"/>
      <pc:docMkLst>
        <pc:docMk/>
      </pc:docMkLst>
      <pc:sldChg chg="modSp">
        <pc:chgData name="Εμμανουηλ Στουμπος" userId="S::edem076@ntua.gr::fdabc829-5450-4772-8451-da6a413a1ad4" providerId="AD" clId="Web-{EDC2EA9B-AB5F-D069-5B6E-D79ABCFA3366}" dt="2021-03-15T12:02:45.984" v="272" actId="20577"/>
        <pc:sldMkLst>
          <pc:docMk/>
          <pc:sldMk cId="1094420524" sldId="276"/>
        </pc:sldMkLst>
        <pc:spChg chg="mod">
          <ac:chgData name="Εμμανουηλ Στουμπος" userId="S::edem076@ntua.gr::fdabc829-5450-4772-8451-da6a413a1ad4" providerId="AD" clId="Web-{EDC2EA9B-AB5F-D069-5B6E-D79ABCFA3366}" dt="2021-03-15T11:53:50.347" v="15" actId="20577"/>
          <ac:spMkLst>
            <pc:docMk/>
            <pc:sldMk cId="1094420524" sldId="27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DC2EA9B-AB5F-D069-5B6E-D79ABCFA3366}" dt="2021-03-15T12:02:45.984" v="272" actId="20577"/>
          <ac:spMkLst>
            <pc:docMk/>
            <pc:sldMk cId="1094420524" sldId="276"/>
            <ac:spMk id="3" creationId="{F9332412-FF86-4223-9DC7-472338CF784C}"/>
          </ac:spMkLst>
        </pc:spChg>
      </pc:sldChg>
      <pc:sldChg chg="add ord replId">
        <pc:chgData name="Εμμανουηλ Στουμπος" userId="S::edem076@ntua.gr::fdabc829-5450-4772-8451-da6a413a1ad4" providerId="AD" clId="Web-{EDC2EA9B-AB5F-D069-5B6E-D79ABCFA3366}" dt="2021-03-15T12:02:19.030" v="264"/>
        <pc:sldMkLst>
          <pc:docMk/>
          <pc:sldMk cId="3805216257" sldId="277"/>
        </pc:sldMkLst>
      </pc:sldChg>
      <pc:sldChg chg="modSp add replId">
        <pc:chgData name="Εμμανουηλ Στουμπος" userId="S::edem076@ntua.gr::fdabc829-5450-4772-8451-da6a413a1ad4" providerId="AD" clId="Web-{EDC2EA9B-AB5F-D069-5B6E-D79ABCFA3366}" dt="2021-03-15T12:16:26.847" v="664" actId="20577"/>
        <pc:sldMkLst>
          <pc:docMk/>
          <pc:sldMk cId="3925935904" sldId="278"/>
        </pc:sldMkLst>
        <pc:spChg chg="mod">
          <ac:chgData name="Εμμανουηλ Στουμπος" userId="S::edem076@ntua.gr::fdabc829-5450-4772-8451-da6a413a1ad4" providerId="AD" clId="Web-{EDC2EA9B-AB5F-D069-5B6E-D79ABCFA3366}" dt="2021-03-15T12:03:35.329" v="285" actId="20577"/>
          <ac:spMkLst>
            <pc:docMk/>
            <pc:sldMk cId="3925935904" sldId="27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DC2EA9B-AB5F-D069-5B6E-D79ABCFA3366}" dt="2021-03-15T12:16:26.847" v="664" actId="20577"/>
          <ac:spMkLst>
            <pc:docMk/>
            <pc:sldMk cId="3925935904" sldId="278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EDC2EA9B-AB5F-D069-5B6E-D79ABCFA3366}" dt="2021-03-15T13:19:49.558" v="692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EDC2EA9B-AB5F-D069-5B6E-D79ABCFA3366}" dt="2021-03-15T12:17:09.645" v="680" actId="20577"/>
          <ac:spMkLst>
            <pc:docMk/>
            <pc:sldMk cId="3745181440" sldId="27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DC2EA9B-AB5F-D069-5B6E-D79ABCFA3366}" dt="2021-03-15T13:19:49.558" v="692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EDC2EA9B-AB5F-D069-5B6E-D79ABCFA3366}" dt="2021-03-15T13:39:11.601" v="818" actId="14100"/>
        <pc:sldMkLst>
          <pc:docMk/>
          <pc:sldMk cId="2976058455" sldId="280"/>
        </pc:sldMkLst>
        <pc:spChg chg="mod">
          <ac:chgData name="Εμμανουηλ Στουμπος" userId="S::edem076@ntua.gr::fdabc829-5450-4772-8451-da6a413a1ad4" providerId="AD" clId="Web-{EDC2EA9B-AB5F-D069-5B6E-D79ABCFA3366}" dt="2021-03-15T13:20:45.372" v="705" actId="20577"/>
          <ac:spMkLst>
            <pc:docMk/>
            <pc:sldMk cId="2976058455" sldId="28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EDC2EA9B-AB5F-D069-5B6E-D79ABCFA3366}" dt="2021-03-15T13:28:28.555" v="813" actId="20577"/>
          <ac:spMkLst>
            <pc:docMk/>
            <pc:sldMk cId="2976058455" sldId="280"/>
            <ac:spMk id="3" creationId="{F9332412-FF86-4223-9DC7-472338CF784C}"/>
          </ac:spMkLst>
        </pc:spChg>
        <pc:picChg chg="del mod">
          <ac:chgData name="Εμμανουηλ Στουμπος" userId="S::edem076@ntua.gr::fdabc829-5450-4772-8451-da6a413a1ad4" providerId="AD" clId="Web-{EDC2EA9B-AB5F-D069-5B6E-D79ABCFA3366}" dt="2021-03-15T13:21:19.670" v="707"/>
          <ac:picMkLst>
            <pc:docMk/>
            <pc:sldMk cId="2976058455" sldId="280"/>
            <ac:picMk id="4" creationId="{871AADF9-DF13-47CF-9E95-4C22009A0E5E}"/>
          </ac:picMkLst>
        </pc:picChg>
        <pc:picChg chg="add mod">
          <ac:chgData name="Εμμανουηλ Στουμπος" userId="S::edem076@ntua.gr::fdabc829-5450-4772-8451-da6a413a1ad4" providerId="AD" clId="Web-{EDC2EA9B-AB5F-D069-5B6E-D79ABCFA3366}" dt="2021-03-15T13:39:11.601" v="818" actId="14100"/>
          <ac:picMkLst>
            <pc:docMk/>
            <pc:sldMk cId="2976058455" sldId="280"/>
            <ac:picMk id="5" creationId="{92A93706-7040-455F-BEEA-C6E96747DE4C}"/>
          </ac:picMkLst>
        </pc:picChg>
      </pc:sldChg>
    </pc:docChg>
  </pc:docChgLst>
  <pc:docChgLst>
    <pc:chgData name="Εμμανουηλ Στουμπος" userId="S::edem076@ntua.gr::fdabc829-5450-4772-8451-da6a413a1ad4" providerId="AD" clId="Web-{3410C020-1914-129B-B1ED-67E1A641F7A7}"/>
    <pc:docChg chg="modSld">
      <pc:chgData name="Εμμανουηλ Στουμπος" userId="S::edem076@ntua.gr::fdabc829-5450-4772-8451-da6a413a1ad4" providerId="AD" clId="Web-{3410C020-1914-129B-B1ED-67E1A641F7A7}" dt="2021-03-23T15:49:39.521" v="2" actId="20577"/>
      <pc:docMkLst>
        <pc:docMk/>
      </pc:docMkLst>
      <pc:sldChg chg="modSp">
        <pc:chgData name="Εμμανουηλ Στουμπος" userId="S::edem076@ntua.gr::fdabc829-5450-4772-8451-da6a413a1ad4" providerId="AD" clId="Web-{3410C020-1914-129B-B1ED-67E1A641F7A7}" dt="2021-03-23T15:49:39.521" v="2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3410C020-1914-129B-B1ED-67E1A641F7A7}" dt="2021-03-23T15:49:39.521" v="2" actId="20577"/>
          <ac:spMkLst>
            <pc:docMk/>
            <pc:sldMk cId="961153990" sldId="300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7158BA9F-5002-2000-B83F-FC13533B03D4}"/>
    <pc:docChg chg="modSld">
      <pc:chgData name="Εμμανουηλ Στουμπος" userId="S::edem076@ntua.gr::fdabc829-5450-4772-8451-da6a413a1ad4" providerId="AD" clId="Web-{7158BA9F-5002-2000-B83F-FC13533B03D4}" dt="2021-04-02T16:16:59.433" v="10" actId="1076"/>
      <pc:docMkLst>
        <pc:docMk/>
      </pc:docMkLst>
      <pc:sldChg chg="modSp">
        <pc:chgData name="Εμμανουηλ Στουμπος" userId="S::edem076@ntua.gr::fdabc829-5450-4772-8451-da6a413a1ad4" providerId="AD" clId="Web-{7158BA9F-5002-2000-B83F-FC13533B03D4}" dt="2021-04-02T16:16:59.433" v="10" actId="1076"/>
        <pc:sldMkLst>
          <pc:docMk/>
          <pc:sldMk cId="2149119011" sldId="379"/>
        </pc:sldMkLst>
        <pc:spChg chg="mod">
          <ac:chgData name="Εμμανουηλ Στουμπος" userId="S::edem076@ntua.gr::fdabc829-5450-4772-8451-da6a413a1ad4" providerId="AD" clId="Web-{7158BA9F-5002-2000-B83F-FC13533B03D4}" dt="2021-04-02T16:16:59.433" v="10" actId="1076"/>
          <ac:spMkLst>
            <pc:docMk/>
            <pc:sldMk cId="2149119011" sldId="379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7158BA9F-5002-2000-B83F-FC13533B03D4}" dt="2021-04-02T16:16:54.949" v="9" actId="1076"/>
          <ac:spMkLst>
            <pc:docMk/>
            <pc:sldMk cId="2149119011" sldId="379"/>
            <ac:spMk id="5" creationId="{D55E9D22-F690-4FFF-A94D-9076BCF7C243}"/>
          </ac:spMkLst>
        </pc:spChg>
        <pc:picChg chg="mod">
          <ac:chgData name="Εμμανουηλ Στουμπος" userId="S::edem076@ntua.gr::fdabc829-5450-4772-8451-da6a413a1ad4" providerId="AD" clId="Web-{7158BA9F-5002-2000-B83F-FC13533B03D4}" dt="2021-04-02T16:16:48.917" v="8" actId="1076"/>
          <ac:picMkLst>
            <pc:docMk/>
            <pc:sldMk cId="2149119011" sldId="379"/>
            <ac:picMk id="4" creationId="{738E5FE6-0120-43C7-82C7-6104D37A0C92}"/>
          </ac:picMkLst>
        </pc:picChg>
      </pc:sldChg>
    </pc:docChg>
  </pc:docChgLst>
  <pc:docChgLst>
    <pc:chgData name="Εμμανουηλ Στουμπος" userId="S::edem076@ntua.gr::fdabc829-5450-4772-8451-da6a413a1ad4" providerId="AD" clId="Web-{8200224A-2ED1-073E-3DBA-57C68ADB3E5D}"/>
    <pc:docChg chg="modSld">
      <pc:chgData name="Εμμανουηλ Στουμπος" userId="S::edem076@ntua.gr::fdabc829-5450-4772-8451-da6a413a1ad4" providerId="AD" clId="Web-{8200224A-2ED1-073E-3DBA-57C68ADB3E5D}" dt="2021-03-16T14:31:19.336" v="2" actId="20577"/>
      <pc:docMkLst>
        <pc:docMk/>
      </pc:docMkLst>
      <pc:sldChg chg="modSp">
        <pc:chgData name="Εμμανουηλ Στουμπος" userId="S::edem076@ntua.gr::fdabc829-5450-4772-8451-da6a413a1ad4" providerId="AD" clId="Web-{8200224A-2ED1-073E-3DBA-57C68ADB3E5D}" dt="2021-03-16T14:31:19.336" v="2" actId="20577"/>
        <pc:sldMkLst>
          <pc:docMk/>
          <pc:sldMk cId="2229890803" sldId="305"/>
        </pc:sldMkLst>
        <pc:spChg chg="mod">
          <ac:chgData name="Εμμανουηλ Στουμπος" userId="S::edem076@ntua.gr::fdabc829-5450-4772-8451-da6a413a1ad4" providerId="AD" clId="Web-{8200224A-2ED1-073E-3DBA-57C68ADB3E5D}" dt="2021-03-16T14:31:19.336" v="2" actId="20577"/>
          <ac:spMkLst>
            <pc:docMk/>
            <pc:sldMk cId="2229890803" sldId="305"/>
            <ac:spMk id="2" creationId="{62BEB628-7A7B-44B1-A6FE-307D50A343CF}"/>
          </ac:spMkLst>
        </pc:spChg>
      </pc:sldChg>
      <pc:sldChg chg="modSp">
        <pc:chgData name="Εμμανουηλ Στουμπος" userId="S::edem076@ntua.gr::fdabc829-5450-4772-8451-da6a413a1ad4" providerId="AD" clId="Web-{8200224A-2ED1-073E-3DBA-57C68ADB3E5D}" dt="2021-03-16T14:31:14.430" v="1" actId="20577"/>
        <pc:sldMkLst>
          <pc:docMk/>
          <pc:sldMk cId="34160297" sldId="307"/>
        </pc:sldMkLst>
        <pc:spChg chg="mod">
          <ac:chgData name="Εμμανουηλ Στουμπος" userId="S::edem076@ntua.gr::fdabc829-5450-4772-8451-da6a413a1ad4" providerId="AD" clId="Web-{8200224A-2ED1-073E-3DBA-57C68ADB3E5D}" dt="2021-03-16T14:31:14.430" v="1" actId="20577"/>
          <ac:spMkLst>
            <pc:docMk/>
            <pc:sldMk cId="34160297" sldId="307"/>
            <ac:spMk id="2" creationId="{62BEB628-7A7B-44B1-A6FE-307D50A343CF}"/>
          </ac:spMkLst>
        </pc:spChg>
      </pc:sldChg>
    </pc:docChg>
  </pc:docChgLst>
  <pc:docChgLst>
    <pc:chgData name="Εμμανουηλ Στουμπος" userId="S::edem076@ntua.gr::fdabc829-5450-4772-8451-da6a413a1ad4" providerId="AD" clId="Web-{8B071A1C-7007-A069-3994-38465E504AF4}"/>
    <pc:docChg chg="addSld delSld modSld sldOrd">
      <pc:chgData name="Εμμανουηλ Στουμπος" userId="S::edem076@ntua.gr::fdabc829-5450-4772-8451-da6a413a1ad4" providerId="AD" clId="Web-{8B071A1C-7007-A069-3994-38465E504AF4}" dt="2021-03-25T15:53:05.613" v="2352" actId="1076"/>
      <pc:docMkLst>
        <pc:docMk/>
      </pc:docMkLst>
      <pc:sldChg chg="modSp">
        <pc:chgData name="Εμμανουηλ Στουμπος" userId="S::edem076@ntua.gr::fdabc829-5450-4772-8451-da6a413a1ad4" providerId="AD" clId="Web-{8B071A1C-7007-A069-3994-38465E504AF4}" dt="2021-03-25T11:47:51.879" v="231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8B071A1C-7007-A069-3994-38465E504AF4}" dt="2021-03-25T11:47:51.879" v="231" actId="20577"/>
          <ac:spMkLst>
            <pc:docMk/>
            <pc:sldMk cId="553726541" sldId="256"/>
            <ac:spMk id="2" creationId="{9FB28281-3783-403A-B1AB-0182A003DFE3}"/>
          </ac:spMkLst>
        </pc:spChg>
      </pc:sldChg>
      <pc:sldChg chg="addSp delSp modSp del">
        <pc:chgData name="Εμμανουηλ Στουμπος" userId="S::edem076@ntua.gr::fdabc829-5450-4772-8451-da6a413a1ad4" providerId="AD" clId="Web-{8B071A1C-7007-A069-3994-38465E504AF4}" dt="2021-03-25T15:49:31.998" v="2347"/>
        <pc:sldMkLst>
          <pc:docMk/>
          <pc:sldMk cId="2057036622" sldId="257"/>
        </pc:sldMkLst>
        <pc:spChg chg="mod">
          <ac:chgData name="Εμμανουηλ Στουμπος" userId="S::edem076@ntua.gr::fdabc829-5450-4772-8451-da6a413a1ad4" providerId="AD" clId="Web-{8B071A1C-7007-A069-3994-38465E504AF4}" dt="2021-03-25T12:09:37.113" v="407" actId="20577"/>
          <ac:spMkLst>
            <pc:docMk/>
            <pc:sldMk cId="2057036622" sldId="257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8B071A1C-7007-A069-3994-38465E504AF4}" dt="2021-03-25T12:09:45.504" v="413"/>
          <ac:spMkLst>
            <pc:docMk/>
            <pc:sldMk cId="2057036622" sldId="257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2:10:20.146" v="414"/>
          <ac:spMkLst>
            <pc:docMk/>
            <pc:sldMk cId="2057036622" sldId="257"/>
            <ac:spMk id="5" creationId="{52CA5EF8-9AF6-4473-AABC-F988F12C5E4F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46:39.423" v="1779"/>
          <ac:spMkLst>
            <pc:docMk/>
            <pc:sldMk cId="2057036622" sldId="257"/>
            <ac:spMk id="19" creationId="{301EB40B-ABF4-47CA-8002-CC70D33CF202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2:12:39.670" v="433"/>
          <ac:spMkLst>
            <pc:docMk/>
            <pc:sldMk cId="2057036622" sldId="257"/>
            <ac:spMk id="304" creationId="{709322D7-F9F0-4581-B443-988A13A6F14C}"/>
          </ac:spMkLst>
        </pc:spChg>
        <pc:graphicFrameChg chg="add del mod ord modGraphic">
          <ac:chgData name="Εμμανουηλ Στουμπος" userId="S::edem076@ntua.gr::fdabc829-5450-4772-8451-da6a413a1ad4" providerId="AD" clId="Web-{8B071A1C-7007-A069-3994-38465E504AF4}" dt="2021-03-25T12:11:29.463" v="432"/>
          <ac:graphicFrameMkLst>
            <pc:docMk/>
            <pc:sldMk cId="2057036622" sldId="257"/>
            <ac:graphicFrameMk id="6" creationId="{F6DB2C2E-E009-4F67-83F3-E557F4317FAE}"/>
          </ac:graphicFrameMkLst>
        </pc:graphicFrameChg>
        <pc:graphicFrameChg chg="add mod ord modGraphic">
          <ac:chgData name="Εμμανουηλ Στουμπος" userId="S::edem076@ntua.gr::fdabc829-5450-4772-8451-da6a413a1ad4" providerId="AD" clId="Web-{8B071A1C-7007-A069-3994-38465E504AF4}" dt="2021-03-25T14:54:32.467" v="1919" actId="14100"/>
          <ac:graphicFrameMkLst>
            <pc:docMk/>
            <pc:sldMk cId="2057036622" sldId="257"/>
            <ac:graphicFrameMk id="20" creationId="{82E2834C-F6A7-4CFC-AB1C-51AB79E89289}"/>
          </ac:graphicFrameMkLst>
        </pc:graphicFrameChg>
        <pc:graphicFrameChg chg="add del mod ord modGraphic">
          <ac:chgData name="Εμμανουηλ Στουμπος" userId="S::edem076@ntua.gr::fdabc829-5450-4772-8451-da6a413a1ad4" providerId="AD" clId="Web-{8B071A1C-7007-A069-3994-38465E504AF4}" dt="2021-03-25T14:46:18.954" v="1778"/>
          <ac:graphicFrameMkLst>
            <pc:docMk/>
            <pc:sldMk cId="2057036622" sldId="257"/>
            <ac:graphicFrameMk id="305" creationId="{C4421F76-BC6E-4F2B-9B89-33CCC0E5D218}"/>
          </ac:graphicFrameMkLst>
        </pc:graphicFrameChg>
        <pc:graphicFrameChg chg="add del mod modGraphic">
          <ac:chgData name="Εμμανουηλ Στουμπος" userId="S::edem076@ntua.gr::fdabc829-5450-4772-8451-da6a413a1ad4" providerId="AD" clId="Web-{8B071A1C-7007-A069-3994-38465E504AF4}" dt="2021-03-25T12:43:39.937" v="655"/>
          <ac:graphicFrameMkLst>
            <pc:docMk/>
            <pc:sldMk cId="2057036622" sldId="257"/>
            <ac:graphicFrameMk id="2434" creationId="{335E25AB-45EB-4F21-8766-D55B91EF7BAF}"/>
          </ac:graphicFrameMkLst>
        </pc:graphicFrameChg>
        <pc:picChg chg="ord">
          <ac:chgData name="Εμμανουηλ Στουμπος" userId="S::edem076@ntua.gr::fdabc829-5450-4772-8451-da6a413a1ad4" providerId="AD" clId="Web-{8B071A1C-7007-A069-3994-38465E504AF4}" dt="2021-03-25T12:45:51.507" v="662"/>
          <ac:picMkLst>
            <pc:docMk/>
            <pc:sldMk cId="2057036622" sldId="257"/>
            <ac:picMk id="13" creationId="{16ABCF9F-46A6-4370-8EC8-B1EDB4510B54}"/>
          </ac:picMkLst>
        </pc:picChg>
      </pc:sldChg>
      <pc:sldChg chg="del">
        <pc:chgData name="Εμμανουηλ Στουμπος" userId="S::edem076@ntua.gr::fdabc829-5450-4772-8451-da6a413a1ad4" providerId="AD" clId="Web-{8B071A1C-7007-A069-3994-38465E504AF4}" dt="2021-03-25T13:32:52.392" v="1101"/>
        <pc:sldMkLst>
          <pc:docMk/>
          <pc:sldMk cId="1834260933" sldId="258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32:52.455" v="1102"/>
        <pc:sldMkLst>
          <pc:docMk/>
          <pc:sldMk cId="1597673132" sldId="259"/>
        </pc:sldMkLst>
      </pc:sldChg>
      <pc:sldChg chg="modSp">
        <pc:chgData name="Εμμανουηλ Στουμπος" userId="S::edem076@ntua.gr::fdabc829-5450-4772-8451-da6a413a1ad4" providerId="AD" clId="Web-{8B071A1C-7007-A069-3994-38465E504AF4}" dt="2021-03-25T13:16:16.474" v="896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8B071A1C-7007-A069-3994-38465E504AF4}" dt="2021-03-25T13:16:16.474" v="896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Sp del mod ord modShow">
        <pc:chgData name="Εμμανουηλ Στουμπος" userId="S::edem076@ntua.gr::fdabc829-5450-4772-8451-da6a413a1ad4" providerId="AD" clId="Web-{8B071A1C-7007-A069-3994-38465E504AF4}" dt="2021-03-25T12:09:16.034" v="398"/>
        <pc:sldMkLst>
          <pc:docMk/>
          <pc:sldMk cId="3892897412" sldId="261"/>
        </pc:sldMkLst>
        <pc:spChg chg="mod">
          <ac:chgData name="Εμμανουηλ Στουμπος" userId="S::edem076@ntua.gr::fdabc829-5450-4772-8451-da6a413a1ad4" providerId="AD" clId="Web-{8B071A1C-7007-A069-3994-38465E504AF4}" dt="2021-03-25T12:01:43.960" v="333" actId="1076"/>
          <ac:spMkLst>
            <pc:docMk/>
            <pc:sldMk cId="3892897412" sldId="26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2:01:32.193" v="331" actId="1076"/>
          <ac:spMkLst>
            <pc:docMk/>
            <pc:sldMk cId="3892897412" sldId="261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8B071A1C-7007-A069-3994-38465E504AF4}" dt="2021-03-25T12:01:34.834" v="332" actId="1076"/>
          <ac:picMkLst>
            <pc:docMk/>
            <pc:sldMk cId="3892897412" sldId="261"/>
            <ac:picMk id="6" creationId="{B475B045-D258-473F-93CD-D2F0FD62A41D}"/>
          </ac:picMkLst>
        </pc:picChg>
      </pc:sldChg>
      <pc:sldChg chg="del">
        <pc:chgData name="Εμμανουηλ Στουμπος" userId="S::edem076@ntua.gr::fdabc829-5450-4772-8451-da6a413a1ad4" providerId="AD" clId="Web-{8B071A1C-7007-A069-3994-38465E504AF4}" dt="2021-03-25T12:09:25.971" v="400"/>
        <pc:sldMkLst>
          <pc:docMk/>
          <pc:sldMk cId="1569393917" sldId="262"/>
        </pc:sldMkLst>
      </pc:sldChg>
      <pc:sldChg chg="del ord">
        <pc:chgData name="Εμμανουηλ Στουμπος" userId="S::edem076@ntua.gr::fdabc829-5450-4772-8451-da6a413a1ad4" providerId="AD" clId="Web-{8B071A1C-7007-A069-3994-38465E504AF4}" dt="2021-03-25T12:09:20.143" v="399"/>
        <pc:sldMkLst>
          <pc:docMk/>
          <pc:sldMk cId="3304693826" sldId="263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32:52.470" v="1103"/>
        <pc:sldMkLst>
          <pc:docMk/>
          <pc:sldMk cId="4053555927" sldId="264"/>
        </pc:sldMkLst>
      </pc:sldChg>
      <pc:sldChg chg="modSp del ord">
        <pc:chgData name="Εμμανουηλ Στουμπος" userId="S::edem076@ntua.gr::fdabc829-5450-4772-8451-da6a413a1ad4" providerId="AD" clId="Web-{8B071A1C-7007-A069-3994-38465E504AF4}" dt="2021-03-25T13:22:50.497" v="967"/>
        <pc:sldMkLst>
          <pc:docMk/>
          <pc:sldMk cId="457040693" sldId="265"/>
        </pc:sldMkLst>
        <pc:spChg chg="mod">
          <ac:chgData name="Εμμανουηλ Στουμπος" userId="S::edem076@ntua.gr::fdabc829-5450-4772-8451-da6a413a1ad4" providerId="AD" clId="Web-{8B071A1C-7007-A069-3994-38465E504AF4}" dt="2021-03-25T13:22:24.808" v="961" actId="20577"/>
          <ac:spMkLst>
            <pc:docMk/>
            <pc:sldMk cId="457040693" sldId="265"/>
            <ac:spMk id="2" creationId="{62BEB628-7A7B-44B1-A6FE-307D50A343CF}"/>
          </ac:spMkLst>
        </pc:spChg>
        <pc:picChg chg="mod">
          <ac:chgData name="Εμμανουηλ Στουμπος" userId="S::edem076@ntua.gr::fdabc829-5450-4772-8451-da6a413a1ad4" providerId="AD" clId="Web-{8B071A1C-7007-A069-3994-38465E504AF4}" dt="2021-03-25T13:22:42.216" v="965" actId="1076"/>
          <ac:picMkLst>
            <pc:docMk/>
            <pc:sldMk cId="457040693" sldId="265"/>
            <ac:picMk id="4" creationId="{871AADF9-DF13-47CF-9E95-4C22009A0E5E}"/>
          </ac:picMkLst>
        </pc:picChg>
      </pc:sldChg>
      <pc:sldChg chg="del">
        <pc:chgData name="Εμμανουηλ Στουμπος" userId="S::edem076@ntua.gr::fdabc829-5450-4772-8451-da6a413a1ad4" providerId="AD" clId="Web-{8B071A1C-7007-A069-3994-38465E504AF4}" dt="2021-03-25T13:17:55.339" v="914"/>
        <pc:sldMkLst>
          <pc:docMk/>
          <pc:sldMk cId="2895886377" sldId="266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6.027" v="915"/>
        <pc:sldMkLst>
          <pc:docMk/>
          <pc:sldMk cId="3379560842" sldId="267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4.933" v="913"/>
        <pc:sldMkLst>
          <pc:docMk/>
          <pc:sldMk cId="2406096045" sldId="268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6.527" v="916"/>
        <pc:sldMkLst>
          <pc:docMk/>
          <pc:sldMk cId="572603733" sldId="269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7.247" v="917"/>
        <pc:sldMkLst>
          <pc:docMk/>
          <pc:sldMk cId="4080015383" sldId="270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7.636" v="918"/>
        <pc:sldMkLst>
          <pc:docMk/>
          <pc:sldMk cId="4239835514" sldId="271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1.511" v="912"/>
        <pc:sldMkLst>
          <pc:docMk/>
          <pc:sldMk cId="1237249451" sldId="272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50.605" v="911"/>
        <pc:sldMkLst>
          <pc:docMk/>
          <pc:sldMk cId="61386013" sldId="273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49.136" v="910"/>
        <pc:sldMkLst>
          <pc:docMk/>
          <pc:sldMk cId="3046362114" sldId="274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49.011" v="909"/>
        <pc:sldMkLst>
          <pc:docMk/>
          <pc:sldMk cId="1490292141" sldId="275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45.214" v="907"/>
        <pc:sldMkLst>
          <pc:docMk/>
          <pc:sldMk cId="1094420524" sldId="276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45.776" v="908"/>
        <pc:sldMkLst>
          <pc:docMk/>
          <pc:sldMk cId="3805216257" sldId="277"/>
        </pc:sldMkLst>
      </pc:sldChg>
      <pc:sldChg chg="del">
        <pc:chgData name="Εμμανουηλ Στουμπος" userId="S::edem076@ntua.gr::fdabc829-5450-4772-8451-da6a413a1ad4" providerId="AD" clId="Web-{8B071A1C-7007-A069-3994-38465E504AF4}" dt="2021-03-25T13:17:45.151" v="906"/>
        <pc:sldMkLst>
          <pc:docMk/>
          <pc:sldMk cId="3925935904" sldId="278"/>
        </pc:sldMkLst>
      </pc:sldChg>
      <pc:sldChg chg="addSp delSp modSp add del ord">
        <pc:chgData name="Εμμανουηλ Στουμπος" userId="S::edem076@ntua.gr::fdabc829-5450-4772-8451-da6a413a1ad4" providerId="AD" clId="Web-{8B071A1C-7007-A069-3994-38465E504AF4}" dt="2021-03-25T15:52:49.800" v="2350" actId="1076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8B071A1C-7007-A069-3994-38465E504AF4}" dt="2021-03-25T14:31:49.190" v="1657" actId="20577"/>
          <ac:spMkLst>
            <pc:docMk/>
            <pc:sldMk cId="3745181440" sldId="27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5:52:49.800" v="2350" actId="1076"/>
          <ac:spMkLst>
            <pc:docMk/>
            <pc:sldMk cId="3745181440" sldId="279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51:13.237" v="1916"/>
          <ac:spMkLst>
            <pc:docMk/>
            <pc:sldMk cId="3745181440" sldId="279"/>
            <ac:spMk id="4" creationId="{48A28E42-2EB6-4EFA-BF2D-F1DBE8BFAF87}"/>
          </ac:spMkLst>
        </pc:spChg>
      </pc:sldChg>
      <pc:sldChg chg="del">
        <pc:chgData name="Εμμανουηλ Στουμπος" userId="S::edem076@ntua.gr::fdabc829-5450-4772-8451-da6a413a1ad4" providerId="AD" clId="Web-{8B071A1C-7007-A069-3994-38465E504AF4}" dt="2021-03-25T15:02:02.869" v="2109"/>
        <pc:sldMkLst>
          <pc:docMk/>
          <pc:sldMk cId="2976058455" sldId="280"/>
        </pc:sldMkLst>
      </pc:sldChg>
      <pc:sldChg chg="addSp modSp ord">
        <pc:chgData name="Εμμανουηλ Στουμπος" userId="S::edem076@ntua.gr::fdabc829-5450-4772-8451-da6a413a1ad4" providerId="AD" clId="Web-{8B071A1C-7007-A069-3994-38465E504AF4}" dt="2021-03-25T15:11:31.996" v="2227" actId="1076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8B071A1C-7007-A069-3994-38465E504AF4}" dt="2021-03-25T15:03:21.889" v="2123" actId="20577"/>
          <ac:spMkLst>
            <pc:docMk/>
            <pc:sldMk cId="2587463705" sldId="28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5:11:27.887" v="2226" actId="1076"/>
          <ac:spMkLst>
            <pc:docMk/>
            <pc:sldMk cId="2587463705" sldId="282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8B071A1C-7007-A069-3994-38465E504AF4}" dt="2021-03-25T15:11:31.996" v="2227" actId="1076"/>
          <ac:picMkLst>
            <pc:docMk/>
            <pc:sldMk cId="2587463705" sldId="282"/>
            <ac:picMk id="4" creationId="{F667513C-AD05-4A48-8489-59760EE3B26B}"/>
          </ac:picMkLst>
        </pc:picChg>
      </pc:sldChg>
      <pc:sldChg chg="del">
        <pc:chgData name="Εμμανουηλ Στουμπος" userId="S::edem076@ntua.gr::fdabc829-5450-4772-8451-da6a413a1ad4" providerId="AD" clId="Web-{8B071A1C-7007-A069-3994-38465E504AF4}" dt="2021-03-25T13:17:41.385" v="905"/>
        <pc:sldMkLst>
          <pc:docMk/>
          <pc:sldMk cId="1513469701" sldId="365"/>
        </pc:sldMkLst>
      </pc:sldChg>
      <pc:sldChg chg="addSp delSp modSp add ord replId">
        <pc:chgData name="Εμμανουηλ Στουμπος" userId="S::edem076@ntua.gr::fdabc829-5450-4772-8451-da6a413a1ad4" providerId="AD" clId="Web-{8B071A1C-7007-A069-3994-38465E504AF4}" dt="2021-03-25T15:12:19.390" v="2231" actId="20577"/>
        <pc:sldMkLst>
          <pc:docMk/>
          <pc:sldMk cId="3635952769" sldId="366"/>
        </pc:sldMkLst>
        <pc:spChg chg="mod">
          <ac:chgData name="Εμμανουηλ Στουμπος" userId="S::edem076@ntua.gr::fdabc829-5450-4772-8451-da6a413a1ad4" providerId="AD" clId="Web-{8B071A1C-7007-A069-3994-38465E504AF4}" dt="2021-03-25T12:03:40.623" v="341"/>
          <ac:spMkLst>
            <pc:docMk/>
            <pc:sldMk cId="3635952769" sldId="36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5:12:19.390" v="2231" actId="20577"/>
          <ac:spMkLst>
            <pc:docMk/>
            <pc:sldMk cId="3635952769" sldId="366"/>
            <ac:spMk id="3" creationId="{F9332412-FF86-4223-9DC7-472338CF784C}"/>
          </ac:spMkLst>
        </pc:spChg>
        <pc:spChg chg="add del">
          <ac:chgData name="Εμμανουηλ Στουμπος" userId="S::edem076@ntua.gr::fdabc829-5450-4772-8451-da6a413a1ad4" providerId="AD" clId="Web-{8B071A1C-7007-A069-3994-38465E504AF4}" dt="2021-03-25T12:03:40.623" v="341"/>
          <ac:spMkLst>
            <pc:docMk/>
            <pc:sldMk cId="3635952769" sldId="366"/>
            <ac:spMk id="11" creationId="{769960A3-4EE1-43D2-ABFC-C7A03ED21489}"/>
          </ac:spMkLst>
        </pc:spChg>
        <pc:spChg chg="add del">
          <ac:chgData name="Εμμανουηλ Στουμπος" userId="S::edem076@ntua.gr::fdabc829-5450-4772-8451-da6a413a1ad4" providerId="AD" clId="Web-{8B071A1C-7007-A069-3994-38465E504AF4}" dt="2021-03-25T12:03:40.623" v="341"/>
          <ac:spMkLst>
            <pc:docMk/>
            <pc:sldMk cId="3635952769" sldId="366"/>
            <ac:spMk id="15" creationId="{95CB840F-8E41-4CA5-B79B-25CC80AD234A}"/>
          </ac:spMkLst>
        </pc:spChg>
        <pc:spChg chg="add del">
          <ac:chgData name="Εμμανουηλ Στουμπος" userId="S::edem076@ntua.gr::fdabc829-5450-4772-8451-da6a413a1ad4" providerId="AD" clId="Web-{8B071A1C-7007-A069-3994-38465E504AF4}" dt="2021-03-25T12:03:19.231" v="339"/>
          <ac:spMkLst>
            <pc:docMk/>
            <pc:sldMk cId="3635952769" sldId="366"/>
            <ac:spMk id="18" creationId="{3A7F5D76-1FEC-470A-B476-70574A89C72A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2:49:28.863" v="677"/>
          <ac:spMkLst>
            <pc:docMk/>
            <pc:sldMk cId="3635952769" sldId="366"/>
            <ac:spMk id="182" creationId="{28807DAF-9BDE-4710-8FFD-C9695974723A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2:59:39.806" v="766"/>
          <ac:spMkLst>
            <pc:docMk/>
            <pc:sldMk cId="3635952769" sldId="366"/>
            <ac:spMk id="183" creationId="{8A7227E6-8087-4F1D-87BD-DEC70AF4AA3A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2:58:40.787" v="747"/>
          <ac:spMkLst>
            <pc:docMk/>
            <pc:sldMk cId="3635952769" sldId="366"/>
            <ac:spMk id="184" creationId="{D2B4253E-4176-4E3F-AEA0-B99AC0C6400D}"/>
          </ac:spMkLst>
        </pc:spChg>
        <pc:graphicFrameChg chg="add del mod modGraphic">
          <ac:chgData name="Εμμανουηλ Στουμπος" userId="S::edem076@ntua.gr::fdabc829-5450-4772-8451-da6a413a1ad4" providerId="AD" clId="Web-{8B071A1C-7007-A069-3994-38465E504AF4}" dt="2021-03-25T12:08:46.922" v="397"/>
          <ac:graphicFrameMkLst>
            <pc:docMk/>
            <pc:sldMk cId="3635952769" sldId="366"/>
            <ac:graphicFrameMk id="9" creationId="{511AF2C5-493B-4DEB-9D58-98FCC8208502}"/>
          </ac:graphicFrameMkLst>
        </pc:graphicFrameChg>
        <pc:picChg chg="add mod">
          <ac:chgData name="Εμμανουηλ Στουμπος" userId="S::edem076@ntua.gr::fdabc829-5450-4772-8451-da6a413a1ad4" providerId="AD" clId="Web-{8B071A1C-7007-A069-3994-38465E504AF4}" dt="2021-03-25T13:31:19.074" v="1092" actId="1076"/>
          <ac:picMkLst>
            <pc:docMk/>
            <pc:sldMk cId="3635952769" sldId="366"/>
            <ac:picMk id="4" creationId="{B7EAEEBA-3D92-4D11-A35A-CAA18DA8E3D8}"/>
          </ac:picMkLst>
        </pc:picChg>
        <pc:picChg chg="add del mod">
          <ac:chgData name="Εμμανουηλ Στουμπος" userId="S::edem076@ntua.gr::fdabc829-5450-4772-8451-da6a413a1ad4" providerId="AD" clId="Web-{8B071A1C-7007-A069-3994-38465E504AF4}" dt="2021-03-25T12:08:14.030" v="378"/>
          <ac:picMkLst>
            <pc:docMk/>
            <pc:sldMk cId="3635952769" sldId="366"/>
            <ac:picMk id="6" creationId="{3E7D36EC-B38A-4EB1-8277-19ED98E6812C}"/>
          </ac:picMkLst>
        </pc:picChg>
        <pc:picChg chg="add del mod">
          <ac:chgData name="Εμμανουηλ Στουμπος" userId="S::edem076@ntua.gr::fdabc829-5450-4772-8451-da6a413a1ad4" providerId="AD" clId="Web-{8B071A1C-7007-A069-3994-38465E504AF4}" dt="2021-03-25T12:07:30.918" v="373"/>
          <ac:picMkLst>
            <pc:docMk/>
            <pc:sldMk cId="3635952769" sldId="366"/>
            <ac:picMk id="7" creationId="{A3250E3C-F3EB-4AF1-A288-57A677A0FBA7}"/>
          </ac:picMkLst>
        </pc:picChg>
        <pc:picChg chg="add del mod">
          <ac:chgData name="Εμμανουηλ Στουμπος" userId="S::edem076@ntua.gr::fdabc829-5450-4772-8451-da6a413a1ad4" providerId="AD" clId="Web-{8B071A1C-7007-A069-3994-38465E504AF4}" dt="2021-03-25T12:07:30.918" v="372"/>
          <ac:picMkLst>
            <pc:docMk/>
            <pc:sldMk cId="3635952769" sldId="366"/>
            <ac:picMk id="8" creationId="{9F3B9AD0-6530-4028-B5F5-ACA816247426}"/>
          </ac:picMkLst>
        </pc:picChg>
        <pc:picChg chg="add del">
          <ac:chgData name="Εμμανουηλ Στουμπος" userId="S::edem076@ntua.gr::fdabc829-5450-4772-8451-da6a413a1ad4" providerId="AD" clId="Web-{8B071A1C-7007-A069-3994-38465E504AF4}" dt="2021-03-25T12:03:40.623" v="341"/>
          <ac:picMkLst>
            <pc:docMk/>
            <pc:sldMk cId="3635952769" sldId="366"/>
            <ac:picMk id="13" creationId="{16ABCF9F-46A6-4370-8EC8-B1EDB4510B54}"/>
          </ac:picMkLst>
        </pc:picChg>
        <pc:cxnChg chg="add del mod">
          <ac:chgData name="Εμμανουηλ Στουμπος" userId="S::edem076@ntua.gr::fdabc829-5450-4772-8451-da6a413a1ad4" providerId="AD" clId="Web-{8B071A1C-7007-A069-3994-38465E504AF4}" dt="2021-03-25T12:04:53.815" v="355"/>
          <ac:cxnSpMkLst>
            <pc:docMk/>
            <pc:sldMk cId="3635952769" sldId="366"/>
            <ac:cxnSpMk id="5" creationId="{AD66EBC8-5ABE-4AC0-9AEA-EE2A7FDA86B4}"/>
          </ac:cxnSpMkLst>
        </pc:cxnChg>
      </pc:sldChg>
      <pc:sldChg chg="modSp add replId">
        <pc:chgData name="Εμμανουηλ Στουμπος" userId="S::edem076@ntua.gr::fdabc829-5450-4772-8451-da6a413a1ad4" providerId="AD" clId="Web-{8B071A1C-7007-A069-3994-38465E504AF4}" dt="2021-03-25T15:53:05.613" v="2352" actId="1076"/>
        <pc:sldMkLst>
          <pc:docMk/>
          <pc:sldMk cId="349834015" sldId="367"/>
        </pc:sldMkLst>
        <pc:spChg chg="mod">
          <ac:chgData name="Εμμανουηλ Στουμπος" userId="S::edem076@ntua.gr::fdabc829-5450-4772-8451-da6a413a1ad4" providerId="AD" clId="Web-{8B071A1C-7007-A069-3994-38465E504AF4}" dt="2021-03-25T13:04:25.510" v="809" actId="20577"/>
          <ac:spMkLst>
            <pc:docMk/>
            <pc:sldMk cId="349834015" sldId="36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5:53:05.613" v="2352" actId="1076"/>
          <ac:spMkLst>
            <pc:docMk/>
            <pc:sldMk cId="349834015" sldId="367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8B071A1C-7007-A069-3994-38465E504AF4}" dt="2021-03-25T15:13:11.018" v="2236" actId="20577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8B071A1C-7007-A069-3994-38465E504AF4}" dt="2021-03-25T13:23:00.623" v="975" actId="20577"/>
          <ac:spMkLst>
            <pc:docMk/>
            <pc:sldMk cId="1148373775" sldId="36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5:13:11.018" v="2236" actId="20577"/>
          <ac:spMkLst>
            <pc:docMk/>
            <pc:sldMk cId="1148373775" sldId="368"/>
            <ac:spMk id="3" creationId="{F9332412-FF86-4223-9DC7-472338CF784C}"/>
          </ac:spMkLst>
        </pc:spChg>
        <pc:picChg chg="del">
          <ac:chgData name="Εμμανουηλ Στουμπος" userId="S::edem076@ntua.gr::fdabc829-5450-4772-8451-da6a413a1ad4" providerId="AD" clId="Web-{8B071A1C-7007-A069-3994-38465E504AF4}" dt="2021-03-25T13:22:52.341" v="968"/>
          <ac:picMkLst>
            <pc:docMk/>
            <pc:sldMk cId="1148373775" sldId="368"/>
            <ac:picMk id="4" creationId="{B7EAEEBA-3D92-4D11-A35A-CAA18DA8E3D8}"/>
          </ac:picMkLst>
        </pc:picChg>
        <pc:picChg chg="add mod">
          <ac:chgData name="Εμμανουηλ Στουμπος" userId="S::edem076@ntua.gr::fdabc829-5450-4772-8451-da6a413a1ad4" providerId="AD" clId="Web-{8B071A1C-7007-A069-3994-38465E504AF4}" dt="2021-03-25T13:32:12.624" v="1100" actId="1076"/>
          <ac:picMkLst>
            <pc:docMk/>
            <pc:sldMk cId="1148373775" sldId="368"/>
            <ac:picMk id="5" creationId="{8A1158B1-FDC2-450E-AA22-500C2DAB55DD}"/>
          </ac:picMkLst>
        </pc:picChg>
      </pc:sldChg>
      <pc:sldChg chg="addSp delSp modSp add replId">
        <pc:chgData name="Εμμανουηλ Στουμπος" userId="S::edem076@ntua.gr::fdabc829-5450-4772-8451-da6a413a1ad4" providerId="AD" clId="Web-{8B071A1C-7007-A069-3994-38465E504AF4}" dt="2021-03-25T14:17:29.119" v="1474" actId="1076"/>
        <pc:sldMkLst>
          <pc:docMk/>
          <pc:sldMk cId="1218631741" sldId="369"/>
        </pc:sldMkLst>
        <pc:spChg chg="add del">
          <ac:chgData name="Εμμανουηλ Στουμπος" userId="S::edem076@ntua.gr::fdabc829-5450-4772-8451-da6a413a1ad4" providerId="AD" clId="Web-{8B071A1C-7007-A069-3994-38465E504AF4}" dt="2021-03-25T14:07:24.431" v="1294"/>
          <ac:spMkLst>
            <pc:docMk/>
            <pc:sldMk cId="1218631741" sldId="369"/>
            <ac:spMk id="334" creationId="{D38908B3-EAA2-45BE-B078-1D577A71AD20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2:42.189" v="1390"/>
          <ac:spMkLst>
            <pc:docMk/>
            <pc:sldMk cId="1218631741" sldId="369"/>
            <ac:spMk id="687" creationId="{5806F82B-9DB5-4886-9878-EACDA2DB0E58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09:55.997" v="1337"/>
          <ac:spMkLst>
            <pc:docMk/>
            <pc:sldMk cId="1218631741" sldId="369"/>
            <ac:spMk id="703" creationId="{8F439121-A8A8-499F-9B49-C5E6AFCAFDAE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2:43.017" v="1391"/>
          <ac:spMkLst>
            <pc:docMk/>
            <pc:sldMk cId="1218631741" sldId="369"/>
            <ac:spMk id="704" creationId="{6C36BE2F-AACC-429D-9573-47F79E01937C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2:43.799" v="1392"/>
          <ac:spMkLst>
            <pc:docMk/>
            <pc:sldMk cId="1218631741" sldId="369"/>
            <ac:spMk id="705" creationId="{F99DCED6-743F-438E-9C47-E9E1EBE55A9A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8.963" v="1468" actId="1076"/>
          <ac:spMkLst>
            <pc:docMk/>
            <pc:sldMk cId="1218631741" sldId="369"/>
            <ac:spMk id="706" creationId="{7BFC1C7E-E5FF-4EDB-86E2-440C2D500954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8.994" v="1469" actId="1076"/>
          <ac:spMkLst>
            <pc:docMk/>
            <pc:sldMk cId="1218631741" sldId="369"/>
            <ac:spMk id="707" creationId="{8A6CA36A-D52D-4B57-93D9-C9140F1BA839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2:50.627" v="1396"/>
          <ac:spMkLst>
            <pc:docMk/>
            <pc:sldMk cId="1218631741" sldId="369"/>
            <ac:spMk id="708" creationId="{28D410B8-202E-4550-BB25-9B136B092C7F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9.010" v="1470" actId="1076"/>
          <ac:spMkLst>
            <pc:docMk/>
            <pc:sldMk cId="1218631741" sldId="369"/>
            <ac:spMk id="709" creationId="{99446F35-A5C6-4F5C-9DD6-ACDD83A00712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9.041" v="1471" actId="1076"/>
          <ac:spMkLst>
            <pc:docMk/>
            <pc:sldMk cId="1218631741" sldId="369"/>
            <ac:spMk id="710" creationId="{2A87059A-7A62-4EFA-BB26-912EC91803AD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9.072" v="1472" actId="1076"/>
          <ac:spMkLst>
            <pc:docMk/>
            <pc:sldMk cId="1218631741" sldId="369"/>
            <ac:spMk id="711" creationId="{D201F2F9-32FE-41C8-BAE1-4EDAD57ED3AE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4:59.709" v="1431"/>
          <ac:spMkLst>
            <pc:docMk/>
            <pc:sldMk cId="1218631741" sldId="369"/>
            <ac:spMk id="712" creationId="{8B26FC6A-F707-49CA-8A9C-5268B442444B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9.088" v="1473" actId="1076"/>
          <ac:spMkLst>
            <pc:docMk/>
            <pc:sldMk cId="1218631741" sldId="369"/>
            <ac:spMk id="713" creationId="{C26BB6FE-010B-4959-AD59-3A09E9AA7875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17:29.119" v="1474" actId="1076"/>
          <ac:spMkLst>
            <pc:docMk/>
            <pc:sldMk cId="1218631741" sldId="369"/>
            <ac:spMk id="714" creationId="{7F2AD1A9-8FE5-49A5-A2FC-D25F5A71F7FE}"/>
          </ac:spMkLst>
        </pc:spChg>
        <pc:graphicFrameChg chg="del mod modVis modGraphic">
          <ac:chgData name="Εμμανουηλ Στουμπος" userId="S::edem076@ntua.gr::fdabc829-5450-4772-8451-da6a413a1ad4" providerId="AD" clId="Web-{8B071A1C-7007-A069-3994-38465E504AF4}" dt="2021-03-25T14:09:40.637" v="1327"/>
          <ac:graphicFrameMkLst>
            <pc:docMk/>
            <pc:sldMk cId="1218631741" sldId="369"/>
            <ac:graphicFrameMk id="305" creationId="{C4421F76-BC6E-4F2B-9B89-33CCC0E5D218}"/>
          </ac:graphicFrameMkLst>
        </pc:graphicFrameChg>
      </pc:sldChg>
      <pc:sldChg chg="addSp delSp modSp add replId">
        <pc:chgData name="Εμμανουηλ Στουμπος" userId="S::edem076@ntua.gr::fdabc829-5450-4772-8451-da6a413a1ad4" providerId="AD" clId="Web-{8B071A1C-7007-A069-3994-38465E504AF4}" dt="2021-03-25T14:45:55.968" v="17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8B071A1C-7007-A069-3994-38465E504AF4}" dt="2021-03-25T14:01:39.974" v="1259" actId="20577"/>
          <ac:spMkLst>
            <pc:docMk/>
            <pc:sldMk cId="1738217000" sldId="370"/>
            <ac:spMk id="2" creationId="{62BEB628-7A7B-44B1-A6FE-307D50A343CF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3:57:47.046" v="1156"/>
          <ac:spMkLst>
            <pc:docMk/>
            <pc:sldMk cId="1738217000" sldId="370"/>
            <ac:spMk id="20" creationId="{F1821029-301E-4596-9E51-FBF56C2655A5}"/>
          </ac:spMkLst>
        </pc:spChg>
        <pc:graphicFrameChg chg="add mod ord modGraphic">
          <ac:chgData name="Εμμανουηλ Στουμπος" userId="S::edem076@ntua.gr::fdabc829-5450-4772-8451-da6a413a1ad4" providerId="AD" clId="Web-{8B071A1C-7007-A069-3994-38465E504AF4}" dt="2021-03-25T14:45:55.968" v="1777"/>
          <ac:graphicFrameMkLst>
            <pc:docMk/>
            <pc:sldMk cId="1738217000" sldId="370"/>
            <ac:graphicFrameMk id="21" creationId="{EA5C3EC4-B756-4A13-82CD-BF655077B3A0}"/>
          </ac:graphicFrameMkLst>
        </pc:graphicFrameChg>
        <pc:graphicFrameChg chg="del">
          <ac:chgData name="Εμμανουηλ Στουμπος" userId="S::edem076@ntua.gr::fdabc829-5450-4772-8451-da6a413a1ad4" providerId="AD" clId="Web-{8B071A1C-7007-A069-3994-38465E504AF4}" dt="2021-03-25T13:57:26.748" v="1155"/>
          <ac:graphicFrameMkLst>
            <pc:docMk/>
            <pc:sldMk cId="1738217000" sldId="370"/>
            <ac:graphicFrameMk id="305" creationId="{C4421F76-BC6E-4F2B-9B89-33CCC0E5D218}"/>
          </ac:graphicFrameMkLst>
        </pc:graphicFrameChg>
      </pc:sldChg>
      <pc:sldChg chg="addSp delSp modSp add replId">
        <pc:chgData name="Εμμανουηλ Στουμπος" userId="S::edem076@ntua.gr::fdabc829-5450-4772-8451-da6a413a1ad4" providerId="AD" clId="Web-{8B071A1C-7007-A069-3994-38465E504AF4}" dt="2021-03-25T14:29:58.218" v="1644" actId="14100"/>
        <pc:sldMkLst>
          <pc:docMk/>
          <pc:sldMk cId="210468421" sldId="371"/>
        </pc:sldMkLst>
        <pc:spChg chg="add del mod">
          <ac:chgData name="Εμμανουηλ Στουμπος" userId="S::edem076@ntua.gr::fdabc829-5450-4772-8451-da6a413a1ad4" providerId="AD" clId="Web-{8B071A1C-7007-A069-3994-38465E504AF4}" dt="2021-03-25T14:19:10.278" v="1501"/>
          <ac:spMkLst>
            <pc:docMk/>
            <pc:sldMk cId="210468421" sldId="371"/>
            <ac:spMk id="12" creationId="{96E0E1B0-13C6-48D8-BADA-3FF13C46FED8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19:11.434" v="1502"/>
          <ac:spMkLst>
            <pc:docMk/>
            <pc:sldMk cId="210468421" sldId="371"/>
            <ac:spMk id="14" creationId="{146F2EE9-1F0A-4C31-89B4-2FD81D043CF2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1:46.079" v="1534" actId="1076"/>
          <ac:spMkLst>
            <pc:docMk/>
            <pc:sldMk cId="210468421" sldId="371"/>
            <ac:spMk id="15" creationId="{84E90150-8C1E-44D6-A9EE-D983FA8E2E95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1:51.142" v="1536" actId="1076"/>
          <ac:spMkLst>
            <pc:docMk/>
            <pc:sldMk cId="210468421" sldId="371"/>
            <ac:spMk id="16" creationId="{F1248C41-374A-4B95-B823-B331435EB59A}"/>
          </ac:spMkLst>
        </pc:spChg>
        <pc:spChg chg="add del">
          <ac:chgData name="Εμμανουηλ Στουμπος" userId="S::edem076@ntua.gr::fdabc829-5450-4772-8451-da6a413a1ad4" providerId="AD" clId="Web-{8B071A1C-7007-A069-3994-38465E504AF4}" dt="2021-03-25T14:22:00.502" v="1539"/>
          <ac:spMkLst>
            <pc:docMk/>
            <pc:sldMk cId="210468421" sldId="371"/>
            <ac:spMk id="17" creationId="{9FEC63CE-C7C0-44B1-A9A8-1B59DC5027C5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2:15.158" v="1543" actId="1076"/>
          <ac:spMkLst>
            <pc:docMk/>
            <pc:sldMk cId="210468421" sldId="371"/>
            <ac:spMk id="18" creationId="{2403A77A-AC72-4923-8A28-2041B19B4AC0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2:15.205" v="1544" actId="1076"/>
          <ac:spMkLst>
            <pc:docMk/>
            <pc:sldMk cId="210468421" sldId="371"/>
            <ac:spMk id="19" creationId="{6EEE9034-ED19-4843-ACAB-3408DB907CF6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2:15.283" v="1545" actId="1076"/>
          <ac:spMkLst>
            <pc:docMk/>
            <pc:sldMk cId="210468421" sldId="371"/>
            <ac:spMk id="20" creationId="{F01F577B-C651-4345-9790-A5F8E51CF513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26:05.071" v="1591"/>
          <ac:spMkLst>
            <pc:docMk/>
            <pc:sldMk cId="210468421" sldId="371"/>
            <ac:spMk id="21" creationId="{F22676CC-1B5C-4BE6-8639-050E507F986B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26:01.477" v="1590"/>
          <ac:spMkLst>
            <pc:docMk/>
            <pc:sldMk cId="210468421" sldId="371"/>
            <ac:spMk id="22" creationId="{2B15FC29-AD58-4C85-9841-E47C9DD41A70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4:26:01.477" v="1589"/>
          <ac:spMkLst>
            <pc:docMk/>
            <pc:sldMk cId="210468421" sldId="371"/>
            <ac:spMk id="23" creationId="{E80516C1-5AEF-4A0D-8E1E-52FE21537E4F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5:39.414" v="1588" actId="1076"/>
          <ac:spMkLst>
            <pc:docMk/>
            <pc:sldMk cId="210468421" sldId="371"/>
            <ac:spMk id="24" creationId="{E77238EB-1469-44BD-A14B-3543C24F56F3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2:33.159" v="1556" actId="1076"/>
          <ac:spMkLst>
            <pc:docMk/>
            <pc:sldMk cId="210468421" sldId="371"/>
            <ac:spMk id="25" creationId="{5204DDC0-7804-484A-8CC6-C2E6F9808F85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2:33.206" v="1557" actId="1076"/>
          <ac:spMkLst>
            <pc:docMk/>
            <pc:sldMk cId="210468421" sldId="371"/>
            <ac:spMk id="26" creationId="{089378E6-6AEB-4CAA-BB2E-EE075AE6DA5D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6:15.555" v="1597" actId="1076"/>
          <ac:spMkLst>
            <pc:docMk/>
            <pc:sldMk cId="210468421" sldId="371"/>
            <ac:spMk id="30" creationId="{5C8035B5-F4F0-4DA5-90E8-81FEFD4372F3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6:15.587" v="1598" actId="1076"/>
          <ac:spMkLst>
            <pc:docMk/>
            <pc:sldMk cId="210468421" sldId="371"/>
            <ac:spMk id="31" creationId="{08329F77-9610-42D5-866F-0BECD56E4FEE}"/>
          </ac:spMkLst>
        </pc:spChg>
        <pc:spChg chg="add mod">
          <ac:chgData name="Εμμανουηλ Στουμπος" userId="S::edem076@ntua.gr::fdabc829-5450-4772-8451-da6a413a1ad4" providerId="AD" clId="Web-{8B071A1C-7007-A069-3994-38465E504AF4}" dt="2021-03-25T14:26:15.634" v="1599" actId="1076"/>
          <ac:spMkLst>
            <pc:docMk/>
            <pc:sldMk cId="210468421" sldId="371"/>
            <ac:spMk id="32" creationId="{3D4DCD2F-9473-4457-9CCA-04A894B09BA2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4:26:29.821" v="1603" actId="1076"/>
          <ac:spMkLst>
            <pc:docMk/>
            <pc:sldMk cId="210468421" sldId="371"/>
            <ac:spMk id="706" creationId="{7BFC1C7E-E5FF-4EDB-86E2-440C2D500954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4:18:01.948" v="1476" actId="1076"/>
          <ac:spMkLst>
            <pc:docMk/>
            <pc:sldMk cId="210468421" sldId="371"/>
            <ac:spMk id="707" creationId="{8A6CA36A-D52D-4B57-93D9-C9140F1BA839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4:29:31.030" v="1639" actId="1076"/>
          <ac:spMkLst>
            <pc:docMk/>
            <pc:sldMk cId="210468421" sldId="371"/>
            <ac:spMk id="709" creationId="{99446F35-A5C6-4F5C-9DD6-ACDD83A00712}"/>
          </ac:spMkLst>
        </pc:spChg>
        <pc:spChg chg="mod">
          <ac:chgData name="Εμμανουηλ Στουμπος" userId="S::edem076@ntua.gr::fdabc829-5450-4772-8451-da6a413a1ad4" providerId="AD" clId="Web-{8B071A1C-7007-A069-3994-38465E504AF4}" dt="2021-03-25T14:21:54.345" v="1537" actId="1076"/>
          <ac:spMkLst>
            <pc:docMk/>
            <pc:sldMk cId="210468421" sldId="371"/>
            <ac:spMk id="710" creationId="{2A87059A-7A62-4EFA-BB26-912EC91803AD}"/>
          </ac:spMkLst>
        </pc:spChg>
        <pc:spChg chg="del mod">
          <ac:chgData name="Εμμανουηλ Στουμπος" userId="S::edem076@ntua.gr::fdabc829-5450-4772-8451-da6a413a1ad4" providerId="AD" clId="Web-{8B071A1C-7007-A069-3994-38465E504AF4}" dt="2021-03-25T14:21:36.345" v="1533"/>
          <ac:spMkLst>
            <pc:docMk/>
            <pc:sldMk cId="210468421" sldId="371"/>
            <ac:spMk id="711" creationId="{D201F2F9-32FE-41C8-BAE1-4EDAD57ED3AE}"/>
          </ac:spMkLst>
        </pc:spChg>
        <pc:spChg chg="del mod">
          <ac:chgData name="Εμμανουηλ Στουμπος" userId="S::edem076@ntua.gr::fdabc829-5450-4772-8451-da6a413a1ad4" providerId="AD" clId="Web-{8B071A1C-7007-A069-3994-38465E504AF4}" dt="2021-03-25T14:21:36.345" v="1532"/>
          <ac:spMkLst>
            <pc:docMk/>
            <pc:sldMk cId="210468421" sldId="371"/>
            <ac:spMk id="713" creationId="{C26BB6FE-010B-4959-AD59-3A09E9AA7875}"/>
          </ac:spMkLst>
        </pc:spChg>
        <pc:spChg chg="del mod">
          <ac:chgData name="Εμμανουηλ Στουμπος" userId="S::edem076@ntua.gr::fdabc829-5450-4772-8451-da6a413a1ad4" providerId="AD" clId="Web-{8B071A1C-7007-A069-3994-38465E504AF4}" dt="2021-03-25T14:21:36.345" v="1531"/>
          <ac:spMkLst>
            <pc:docMk/>
            <pc:sldMk cId="210468421" sldId="371"/>
            <ac:spMk id="714" creationId="{7F2AD1A9-8FE5-49A5-A2FC-D25F5A71F7FE}"/>
          </ac:spMkLst>
        </pc:spChg>
        <pc:cxnChg chg="add del mod">
          <ac:chgData name="Εμμανουηλ Στουμπος" userId="S::edem076@ntua.gr::fdabc829-5450-4772-8451-da6a413a1ad4" providerId="AD" clId="Web-{8B071A1C-7007-A069-3994-38465E504AF4}" dt="2021-03-25T14:23:27.973" v="1568"/>
          <ac:cxnSpMkLst>
            <pc:docMk/>
            <pc:sldMk cId="210468421" sldId="371"/>
            <ac:cxnSpMk id="3" creationId="{52C5E8FE-1D6E-479D-AD17-3E4A12992EF6}"/>
          </ac:cxnSpMkLst>
        </pc:cxnChg>
        <pc:cxnChg chg="add del mod">
          <ac:chgData name="Εμμανουηλ Στουμπος" userId="S::edem076@ntua.gr::fdabc829-5450-4772-8451-da6a413a1ad4" providerId="AD" clId="Web-{8B071A1C-7007-A069-3994-38465E504AF4}" dt="2021-03-25T14:24:04.958" v="1573"/>
          <ac:cxnSpMkLst>
            <pc:docMk/>
            <pc:sldMk cId="210468421" sldId="371"/>
            <ac:cxnSpMk id="4" creationId="{210EF590-42D6-4B1C-BFC6-13D5D04064C4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4:29.849" v="1579" actId="1076"/>
          <ac:cxnSpMkLst>
            <pc:docMk/>
            <pc:sldMk cId="210468421" sldId="371"/>
            <ac:cxnSpMk id="5" creationId="{ECDAED71-7141-4A91-A8A6-B9299B48F9F2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5:30.992" v="1587" actId="14100"/>
          <ac:cxnSpMkLst>
            <pc:docMk/>
            <pc:sldMk cId="210468421" sldId="371"/>
            <ac:cxnSpMk id="6" creationId="{D7256728-AAB0-44B4-BB82-65BCE827F8EB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9:58.218" v="1644" actId="14100"/>
          <ac:cxnSpMkLst>
            <pc:docMk/>
            <pc:sldMk cId="210468421" sldId="371"/>
            <ac:cxnSpMk id="7" creationId="{12AF11E0-B474-4622-B360-886E82D7B2CA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9:44.327" v="1642" actId="14100"/>
          <ac:cxnSpMkLst>
            <pc:docMk/>
            <pc:sldMk cId="210468421" sldId="371"/>
            <ac:cxnSpMk id="8" creationId="{531DD434-B8C3-425C-BBE9-C01CAEE50DD4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6:15.665" v="1600" actId="1076"/>
          <ac:cxnSpMkLst>
            <pc:docMk/>
            <pc:sldMk cId="210468421" sldId="371"/>
            <ac:cxnSpMk id="33" creationId="{94E19EAB-2A7C-4244-8B74-CA68CA82B85A}"/>
          </ac:cxnSpMkLst>
        </pc:cxnChg>
        <pc:cxnChg chg="add mod">
          <ac:chgData name="Εμμανουηλ Στουμπος" userId="S::edem076@ntua.gr::fdabc829-5450-4772-8451-da6a413a1ad4" providerId="AD" clId="Web-{8B071A1C-7007-A069-3994-38465E504AF4}" dt="2021-03-25T14:26:15.696" v="1601" actId="1076"/>
          <ac:cxnSpMkLst>
            <pc:docMk/>
            <pc:sldMk cId="210468421" sldId="371"/>
            <ac:cxnSpMk id="34" creationId="{A21A18B0-863F-4F26-A093-E8A12221FDB2}"/>
          </ac:cxnSpMkLst>
        </pc:cxnChg>
      </pc:sldChg>
      <pc:sldChg chg="addSp delSp modSp add replId">
        <pc:chgData name="Εμμανουηλ Στουμπος" userId="S::edem076@ntua.gr::fdabc829-5450-4772-8451-da6a413a1ad4" providerId="AD" clId="Web-{8B071A1C-7007-A069-3994-38465E504AF4}" dt="2021-03-25T15:49:02.029" v="2346" actId="1076"/>
        <pc:sldMkLst>
          <pc:docMk/>
          <pc:sldMk cId="2397398371" sldId="372"/>
        </pc:sldMkLst>
        <pc:spChg chg="mod">
          <ac:chgData name="Εμμανουηλ Στουμπος" userId="S::edem076@ntua.gr::fdabc829-5450-4772-8451-da6a413a1ad4" providerId="AD" clId="Web-{8B071A1C-7007-A069-3994-38465E504AF4}" dt="2021-03-25T14:56:10.410" v="1921" actId="20577"/>
          <ac:spMkLst>
            <pc:docMk/>
            <pc:sldMk cId="2397398371" sldId="372"/>
            <ac:spMk id="2" creationId="{62BEB628-7A7B-44B1-A6FE-307D50A343CF}"/>
          </ac:spMkLst>
        </pc:spChg>
        <pc:spChg chg="del mod">
          <ac:chgData name="Εμμανουηλ Στουμπος" userId="S::edem076@ntua.gr::fdabc829-5450-4772-8451-da6a413a1ad4" providerId="AD" clId="Web-{8B071A1C-7007-A069-3994-38465E504AF4}" dt="2021-03-25T15:15:53.309" v="2322"/>
          <ac:spMkLst>
            <pc:docMk/>
            <pc:sldMk cId="2397398371" sldId="372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5:45:48.633" v="2335"/>
          <ac:spMkLst>
            <pc:docMk/>
            <pc:sldMk cId="2397398371" sldId="372"/>
            <ac:spMk id="57" creationId="{143C0F2D-0ADE-4FE6-8C7D-6109A04FD632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5:47:57.418" v="2340"/>
          <ac:spMkLst>
            <pc:docMk/>
            <pc:sldMk cId="2397398371" sldId="372"/>
            <ac:spMk id="643" creationId="{25A85358-F499-44BE-9CD4-CDD25916F6ED}"/>
          </ac:spMkLst>
        </pc:spChg>
        <pc:spChg chg="add del mod">
          <ac:chgData name="Εμμανουηλ Στουμπος" userId="S::edem076@ntua.gr::fdabc829-5450-4772-8451-da6a413a1ad4" providerId="AD" clId="Web-{8B071A1C-7007-A069-3994-38465E504AF4}" dt="2021-03-25T15:45:13.226" v="2331"/>
          <ac:spMkLst>
            <pc:docMk/>
            <pc:sldMk cId="2397398371" sldId="372"/>
            <ac:spMk id="671" creationId="{B5571347-5AA6-4506-9DB0-7C4176CDE607}"/>
          </ac:spMkLst>
        </pc:spChg>
        <pc:graphicFrameChg chg="add mod modGraphic">
          <ac:chgData name="Εμμανουηλ Στουμπος" userId="S::edem076@ntua.gr::fdabc829-5450-4772-8451-da6a413a1ad4" providerId="AD" clId="Web-{8B071A1C-7007-A069-3994-38465E504AF4}" dt="2021-03-25T15:44:02.771" v="2330" actId="1076"/>
          <ac:graphicFrameMkLst>
            <pc:docMk/>
            <pc:sldMk cId="2397398371" sldId="372"/>
            <ac:graphicFrameMk id="4" creationId="{4B12F2F8-A316-410B-8F91-F75627BFF1EF}"/>
          </ac:graphicFrameMkLst>
        </pc:graphicFrameChg>
        <pc:picChg chg="add del mod ord">
          <ac:chgData name="Εμμανουηλ Στουμπος" userId="S::edem076@ntua.gr::fdabc829-5450-4772-8451-da6a413a1ad4" providerId="AD" clId="Web-{8B071A1C-7007-A069-3994-38465E504AF4}" dt="2021-03-25T15:45:38.367" v="2334"/>
          <ac:picMkLst>
            <pc:docMk/>
            <pc:sldMk cId="2397398371" sldId="372"/>
            <ac:picMk id="48" creationId="{48BD523F-06A7-443D-9B1F-B772F11D371F}"/>
          </ac:picMkLst>
        </pc:picChg>
        <pc:picChg chg="add del mod ord">
          <ac:chgData name="Εμμανουηλ Στουμπος" userId="S::edem076@ntua.gr::fdabc829-5450-4772-8451-da6a413a1ad4" providerId="AD" clId="Web-{8B071A1C-7007-A069-3994-38465E504AF4}" dt="2021-03-25T15:45:58.446" v="2338"/>
          <ac:picMkLst>
            <pc:docMk/>
            <pc:sldMk cId="2397398371" sldId="372"/>
            <ac:picMk id="641" creationId="{33A98D03-83A2-438C-B4D5-3CB784D8F06B}"/>
          </ac:picMkLst>
        </pc:picChg>
        <pc:picChg chg="add mod ord">
          <ac:chgData name="Εμμανουηλ Στουμπος" userId="S::edem076@ntua.gr::fdabc829-5450-4772-8451-da6a413a1ad4" providerId="AD" clId="Web-{8B071A1C-7007-A069-3994-38465E504AF4}" dt="2021-03-25T15:49:02.029" v="2346" actId="1076"/>
          <ac:picMkLst>
            <pc:docMk/>
            <pc:sldMk cId="2397398371" sldId="372"/>
            <ac:picMk id="651" creationId="{BE6AE074-7717-41DE-B6A2-89BBACD2E43C}"/>
          </ac:picMkLst>
        </pc:picChg>
      </pc:sldChg>
    </pc:docChg>
  </pc:docChgLst>
  <pc:docChgLst>
    <pc:chgData name="Εμμανουηλ Στουμπος" userId="S::edem076@ntua.gr::fdabc829-5450-4772-8451-da6a413a1ad4" providerId="AD" clId="Web-{D35C8369-33E8-5CC2-0EDC-CE3CD47A7497}"/>
    <pc:docChg chg="addSld modSld">
      <pc:chgData name="Εμμανουηλ Στουμπος" userId="S::edem076@ntua.gr::fdabc829-5450-4772-8451-da6a413a1ad4" providerId="AD" clId="Web-{D35C8369-33E8-5CC2-0EDC-CE3CD47A7497}" dt="2021-03-15T19:08:21.747" v="1128" actId="20577"/>
      <pc:docMkLst>
        <pc:docMk/>
      </pc:docMkLst>
      <pc:sldChg chg="modSp">
        <pc:chgData name="Εμμανουηλ Στουμπος" userId="S::edem076@ntua.gr::fdabc829-5450-4772-8451-da6a413a1ad4" providerId="AD" clId="Web-{D35C8369-33E8-5CC2-0EDC-CE3CD47A7497}" dt="2021-03-15T18:33:03.342" v="280" actId="20577"/>
        <pc:sldMkLst>
          <pc:docMk/>
          <pc:sldMk cId="570713091" sldId="286"/>
        </pc:sldMkLst>
        <pc:spChg chg="mod">
          <ac:chgData name="Εμμανουηλ Στουμπος" userId="S::edem076@ntua.gr::fdabc829-5450-4772-8451-da6a413a1ad4" providerId="AD" clId="Web-{D35C8369-33E8-5CC2-0EDC-CE3CD47A7497}" dt="2021-03-15T18:33:03.342" v="280" actId="20577"/>
          <ac:spMkLst>
            <pc:docMk/>
            <pc:sldMk cId="570713091" sldId="286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35C8369-33E8-5CC2-0EDC-CE3CD47A7497}" dt="2021-03-15T18:36:01.534" v="303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D35C8369-33E8-5CC2-0EDC-CE3CD47A7497}" dt="2021-03-15T18:36:01.534" v="303" actId="20577"/>
          <ac:spMkLst>
            <pc:docMk/>
            <pc:sldMk cId="481553713" sldId="28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35C8369-33E8-5CC2-0EDC-CE3CD47A7497}" dt="2021-03-15T18:22:20.214" v="29" actId="20577"/>
        <pc:sldMkLst>
          <pc:docMk/>
          <pc:sldMk cId="4145212688" sldId="289"/>
        </pc:sldMkLst>
        <pc:spChg chg="mod">
          <ac:chgData name="Εμμανουηλ Στουμπος" userId="S::edem076@ntua.gr::fdabc829-5450-4772-8451-da6a413a1ad4" providerId="AD" clId="Web-{D35C8369-33E8-5CC2-0EDC-CE3CD47A7497}" dt="2021-03-15T18:22:20.214" v="29" actId="20577"/>
          <ac:spMkLst>
            <pc:docMk/>
            <pc:sldMk cId="4145212688" sldId="28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D35C8369-33E8-5CC2-0EDC-CE3CD47A7497}" dt="2021-03-15T18:58:57.278" v="931" actId="20577"/>
        <pc:sldMkLst>
          <pc:docMk/>
          <pc:sldMk cId="595883518" sldId="290"/>
        </pc:sldMkLst>
        <pc:spChg chg="mod">
          <ac:chgData name="Εμμανουηλ Στουμπος" userId="S::edem076@ntua.gr::fdabc829-5450-4772-8451-da6a413a1ad4" providerId="AD" clId="Web-{D35C8369-33E8-5CC2-0EDC-CE3CD47A7497}" dt="2021-03-15T18:58:57.278" v="931" actId="20577"/>
          <ac:spMkLst>
            <pc:docMk/>
            <pc:sldMk cId="595883518" sldId="290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35C8369-33E8-5CC2-0EDC-CE3CD47A7497}" dt="2021-03-15T18:42:28.593" v="485" actId="20577"/>
        <pc:sldMkLst>
          <pc:docMk/>
          <pc:sldMk cId="771504573" sldId="291"/>
        </pc:sldMkLst>
        <pc:spChg chg="mod">
          <ac:chgData name="Εμμανουηλ Στουμπος" userId="S::edem076@ntua.gr::fdabc829-5450-4772-8451-da6a413a1ad4" providerId="AD" clId="Web-{D35C8369-33E8-5CC2-0EDC-CE3CD47A7497}" dt="2021-03-15T18:38:02.116" v="331" actId="20577"/>
          <ac:spMkLst>
            <pc:docMk/>
            <pc:sldMk cId="771504573" sldId="29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35C8369-33E8-5CC2-0EDC-CE3CD47A7497}" dt="2021-03-15T18:42:28.593" v="485" actId="20577"/>
          <ac:spMkLst>
            <pc:docMk/>
            <pc:sldMk cId="771504573" sldId="291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35C8369-33E8-5CC2-0EDC-CE3CD47A7497}" dt="2021-03-15T18:56:10.616" v="881" actId="20577"/>
        <pc:sldMkLst>
          <pc:docMk/>
          <pc:sldMk cId="2663133844" sldId="292"/>
        </pc:sldMkLst>
        <pc:spChg chg="mod">
          <ac:chgData name="Εμμανουηλ Στουμπος" userId="S::edem076@ntua.gr::fdabc829-5450-4772-8451-da6a413a1ad4" providerId="AD" clId="Web-{D35C8369-33E8-5CC2-0EDC-CE3CD47A7497}" dt="2021-03-15T18:42:57.343" v="497" actId="20577"/>
          <ac:spMkLst>
            <pc:docMk/>
            <pc:sldMk cId="2663133844" sldId="29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35C8369-33E8-5CC2-0EDC-CE3CD47A7497}" dt="2021-03-15T18:56:10.616" v="881" actId="20577"/>
          <ac:spMkLst>
            <pc:docMk/>
            <pc:sldMk cId="2663133844" sldId="292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35C8369-33E8-5CC2-0EDC-CE3CD47A7497}" dt="2021-03-15T19:07:09.026" v="1123" actId="20577"/>
        <pc:sldMkLst>
          <pc:docMk/>
          <pc:sldMk cId="3779935749" sldId="293"/>
        </pc:sldMkLst>
        <pc:spChg chg="mod">
          <ac:chgData name="Εμμανουηλ Στουμπος" userId="S::edem076@ntua.gr::fdabc829-5450-4772-8451-da6a413a1ad4" providerId="AD" clId="Web-{D35C8369-33E8-5CC2-0EDC-CE3CD47A7497}" dt="2021-03-15T18:53:20.487" v="829" actId="20577"/>
          <ac:spMkLst>
            <pc:docMk/>
            <pc:sldMk cId="3779935749" sldId="29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D35C8369-33E8-5CC2-0EDC-CE3CD47A7497}" dt="2021-03-15T19:07:09.026" v="1123" actId="20577"/>
          <ac:spMkLst>
            <pc:docMk/>
            <pc:sldMk cId="3779935749" sldId="293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D35C8369-33E8-5CC2-0EDC-CE3CD47A7497}" dt="2021-03-15T19:08:21.747" v="1128" actId="20577"/>
        <pc:sldMkLst>
          <pc:docMk/>
          <pc:sldMk cId="3182811258" sldId="294"/>
        </pc:sldMkLst>
        <pc:spChg chg="mod">
          <ac:chgData name="Εμμανουηλ Στουμπος" userId="S::edem076@ntua.gr::fdabc829-5450-4772-8451-da6a413a1ad4" providerId="AD" clId="Web-{D35C8369-33E8-5CC2-0EDC-CE3CD47A7497}" dt="2021-03-15T19:08:21.747" v="1128" actId="20577"/>
          <ac:spMkLst>
            <pc:docMk/>
            <pc:sldMk cId="3182811258" sldId="294"/>
            <ac:spMk id="2" creationId="{62BEB628-7A7B-44B1-A6FE-307D50A343CF}"/>
          </ac:spMkLst>
        </pc:spChg>
      </pc:sldChg>
    </pc:docChg>
  </pc:docChgLst>
  <pc:docChgLst>
    <pc:chgData clId="Web-{8B071A1C-7007-A069-3994-38465E504AF4}"/>
    <pc:docChg chg="modSld">
      <pc:chgData name="" userId="" providerId="" clId="Web-{8B071A1C-7007-A069-3994-38465E504AF4}" dt="2021-03-25T14:43:24.021" v="0" actId="20577"/>
      <pc:docMkLst>
        <pc:docMk/>
      </pc:docMkLst>
      <pc:sldChg chg="modSp">
        <pc:chgData name="" userId="" providerId="" clId="Web-{8B071A1C-7007-A069-3994-38465E504AF4}" dt="2021-03-25T14:43:24.021" v="0" actId="20577"/>
        <pc:sldMkLst>
          <pc:docMk/>
          <pc:sldMk cId="3745181440" sldId="279"/>
        </pc:sldMkLst>
        <pc:spChg chg="mod">
          <ac:chgData name="" userId="" providerId="" clId="Web-{8B071A1C-7007-A069-3994-38465E504AF4}" dt="2021-03-25T14:43:24.021" v="0" actId="20577"/>
          <ac:spMkLst>
            <pc:docMk/>
            <pc:sldMk cId="3745181440" sldId="279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3273B960-9681-568F-2357-4252E9CA0BCE}"/>
    <pc:docChg chg="addSld delSld modSld sldOrd">
      <pc:chgData name="Εμμανουηλ Στουμπος" userId="S::edem076@ntua.gr::fdabc829-5450-4772-8451-da6a413a1ad4" providerId="AD" clId="Web-{3273B960-9681-568F-2357-4252E9CA0BCE}" dt="2021-04-02T18:04:30.740" v="530" actId="1076"/>
      <pc:docMkLst>
        <pc:docMk/>
      </pc:docMkLst>
      <pc:sldChg chg="modSp del">
        <pc:chgData name="Εμμανουηλ Στουμπος" userId="S::edem076@ntua.gr::fdabc829-5450-4772-8451-da6a413a1ad4" providerId="AD" clId="Web-{3273B960-9681-568F-2357-4252E9CA0BCE}" dt="2021-04-02T17:01:20.121" v="58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3273B960-9681-568F-2357-4252E9CA0BCE}" dt="2021-04-02T17:00:33.823" v="56" actId="14100"/>
          <ac:spMkLst>
            <pc:docMk/>
            <pc:sldMk cId="481553713" sldId="28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3273B960-9681-568F-2357-4252E9CA0BCE}" dt="2021-04-02T17:25:21.064" v="175" actId="14100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3273B960-9681-568F-2357-4252E9CA0BCE}" dt="2021-04-02T17:25:21.064" v="175" actId="14100"/>
          <ac:spMkLst>
            <pc:docMk/>
            <pc:sldMk cId="961153990" sldId="300"/>
            <ac:spMk id="3" creationId="{F9332412-FF86-4223-9DC7-472338CF784C}"/>
          </ac:spMkLst>
        </pc:spChg>
      </pc:sldChg>
      <pc:sldChg chg="addSp delSp modSp">
        <pc:chgData name="Εμμανουηλ Στουμπος" userId="S::edem076@ntua.gr::fdabc829-5450-4772-8451-da6a413a1ad4" providerId="AD" clId="Web-{3273B960-9681-568F-2357-4252E9CA0BCE}" dt="2021-04-02T17:27:06.034" v="187" actId="20577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3273B960-9681-568F-2357-4252E9CA0BCE}" dt="2021-04-02T17:27:06.034" v="187" actId="20577"/>
          <ac:spMkLst>
            <pc:docMk/>
            <pc:sldMk cId="659616510" sldId="309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3273B960-9681-568F-2357-4252E9CA0BCE}" dt="2021-04-02T17:14:49.930" v="109"/>
          <ac:spMkLst>
            <pc:docMk/>
            <pc:sldMk cId="659616510" sldId="309"/>
            <ac:spMk id="7" creationId="{9C57520A-C9C8-4A6E-B3FC-DB18DDA09298}"/>
          </ac:spMkLst>
        </pc:spChg>
        <pc:spChg chg="add del mod">
          <ac:chgData name="Εμμανουηλ Στουμπος" userId="S::edem076@ntua.gr::fdabc829-5450-4772-8451-da6a413a1ad4" providerId="AD" clId="Web-{3273B960-9681-568F-2357-4252E9CA0BCE}" dt="2021-04-02T17:19:47.481" v="161"/>
          <ac:spMkLst>
            <pc:docMk/>
            <pc:sldMk cId="659616510" sldId="309"/>
            <ac:spMk id="8" creationId="{B0EF380B-45A6-4075-8834-44F360B63CE4}"/>
          </ac:spMkLst>
        </pc:spChg>
        <pc:picChg chg="add del mod">
          <ac:chgData name="Εμμανουηλ Στουμπος" userId="S::edem076@ntua.gr::fdabc829-5450-4772-8451-da6a413a1ad4" providerId="AD" clId="Web-{3273B960-9681-568F-2357-4252E9CA0BCE}" dt="2021-04-02T17:05:21.874" v="84"/>
          <ac:picMkLst>
            <pc:docMk/>
            <pc:sldMk cId="659616510" sldId="309"/>
            <ac:picMk id="4" creationId="{303179F5-1A53-474E-A23A-598A3C129EE2}"/>
          </ac:picMkLst>
        </pc:picChg>
        <pc:picChg chg="add del mod">
          <ac:chgData name="Εμμανουηλ Στουμπος" userId="S::edem076@ntua.gr::fdabc829-5450-4772-8451-da6a413a1ad4" providerId="AD" clId="Web-{3273B960-9681-568F-2357-4252E9CA0BCE}" dt="2021-04-02T17:05:26.484" v="85"/>
          <ac:picMkLst>
            <pc:docMk/>
            <pc:sldMk cId="659616510" sldId="309"/>
            <ac:picMk id="5" creationId="{0CCD14D5-81B0-4467-B0C7-CB33B3AC6D84}"/>
          </ac:picMkLst>
        </pc:picChg>
        <pc:picChg chg="add mod">
          <ac:chgData name="Εμμανουηλ Στουμπος" userId="S::edem076@ntua.gr::fdabc829-5450-4772-8451-da6a413a1ad4" providerId="AD" clId="Web-{3273B960-9681-568F-2357-4252E9CA0BCE}" dt="2021-04-02T17:12:47.209" v="96" actId="1076"/>
          <ac:picMkLst>
            <pc:docMk/>
            <pc:sldMk cId="659616510" sldId="309"/>
            <ac:picMk id="6" creationId="{49CF1EA2-88AE-49F5-88A0-995B22F0ADC8}"/>
          </ac:picMkLst>
        </pc:picChg>
      </pc:sldChg>
      <pc:sldChg chg="modSp">
        <pc:chgData name="Εμμανουηλ Στουμπος" userId="S::edem076@ntua.gr::fdabc829-5450-4772-8451-da6a413a1ad4" providerId="AD" clId="Web-{3273B960-9681-568F-2357-4252E9CA0BCE}" dt="2021-04-02T17:15:23.915" v="112" actId="1076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3273B960-9681-568F-2357-4252E9CA0BCE}" dt="2021-04-02T17:15:23.915" v="112" actId="1076"/>
          <ac:spMkLst>
            <pc:docMk/>
            <pc:sldMk cId="790095791" sldId="314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3273B960-9681-568F-2357-4252E9CA0BCE}" dt="2021-04-02T17:41:25.344" v="466"/>
        <pc:sldMkLst>
          <pc:docMk/>
          <pc:sldMk cId="2112382679" sldId="378"/>
        </pc:sldMkLst>
        <pc:picChg chg="mod">
          <ac:chgData name="Εμμανουηλ Στουμπος" userId="S::edem076@ntua.gr::fdabc829-5450-4772-8451-da6a413a1ad4" providerId="AD" clId="Web-{3273B960-9681-568F-2357-4252E9CA0BCE}" dt="2021-04-02T17:41:25.344" v="466"/>
          <ac:picMkLst>
            <pc:docMk/>
            <pc:sldMk cId="2112382679" sldId="378"/>
            <ac:picMk id="6" creationId="{642F4336-87B5-4C65-9E65-E7668C2B7B46}"/>
          </ac:picMkLst>
        </pc:picChg>
      </pc:sldChg>
      <pc:sldChg chg="modSp">
        <pc:chgData name="Εμμανουηλ Στουμπος" userId="S::edem076@ntua.gr::fdabc829-5450-4772-8451-da6a413a1ad4" providerId="AD" clId="Web-{3273B960-9681-568F-2357-4252E9CA0BCE}" dt="2021-04-02T17:41:37.547" v="467"/>
        <pc:sldMkLst>
          <pc:docMk/>
          <pc:sldMk cId="2149119011" sldId="379"/>
        </pc:sldMkLst>
        <pc:picChg chg="mod">
          <ac:chgData name="Εμμανουηλ Στουμπος" userId="S::edem076@ntua.gr::fdabc829-5450-4772-8451-da6a413a1ad4" providerId="AD" clId="Web-{3273B960-9681-568F-2357-4252E9CA0BCE}" dt="2021-04-02T17:41:37.547" v="467"/>
          <ac:picMkLst>
            <pc:docMk/>
            <pc:sldMk cId="2149119011" sldId="379"/>
            <ac:picMk id="4" creationId="{738E5FE6-0120-43C7-82C7-6104D37A0C92}"/>
          </ac:picMkLst>
        </pc:picChg>
      </pc:sldChg>
      <pc:sldChg chg="delSp modSp">
        <pc:chgData name="Εμμανουηλ Στουμπος" userId="S::edem076@ntua.gr::fdabc829-5450-4772-8451-da6a413a1ad4" providerId="AD" clId="Web-{3273B960-9681-568F-2357-4252E9CA0BCE}" dt="2021-04-02T17:01:36.652" v="61" actId="20577"/>
        <pc:sldMkLst>
          <pc:docMk/>
          <pc:sldMk cId="3352376549" sldId="381"/>
        </pc:sldMkLst>
        <pc:spChg chg="mod">
          <ac:chgData name="Εμμανουηλ Στουμπος" userId="S::edem076@ntua.gr::fdabc829-5450-4772-8451-da6a413a1ad4" providerId="AD" clId="Web-{3273B960-9681-568F-2357-4252E9CA0BCE}" dt="2021-04-02T17:01:36.652" v="61" actId="20577"/>
          <ac:spMkLst>
            <pc:docMk/>
            <pc:sldMk cId="3352376549" sldId="38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3273B960-9681-568F-2357-4252E9CA0BCE}" dt="2021-04-02T16:59:32.025" v="39" actId="14100"/>
          <ac:spMkLst>
            <pc:docMk/>
            <pc:sldMk cId="3352376549" sldId="381"/>
            <ac:spMk id="3" creationId="{F9332412-FF86-4223-9DC7-472338CF784C}"/>
          </ac:spMkLst>
        </pc:spChg>
        <pc:picChg chg="del mod">
          <ac:chgData name="Εμμανουηλ Στουμπος" userId="S::edem076@ntua.gr::fdabc829-5450-4772-8451-da6a413a1ad4" providerId="AD" clId="Web-{3273B960-9681-568F-2357-4252E9CA0BCE}" dt="2021-04-02T17:01:25.183" v="60"/>
          <ac:picMkLst>
            <pc:docMk/>
            <pc:sldMk cId="3352376549" sldId="381"/>
            <ac:picMk id="7" creationId="{9E489C98-6254-45A5-AEE7-6FF263147AF1}"/>
          </ac:picMkLst>
        </pc:picChg>
      </pc:sldChg>
      <pc:sldChg chg="modSp">
        <pc:chgData name="Εμμανουηλ Στουμπος" userId="S::edem076@ntua.gr::fdabc829-5450-4772-8451-da6a413a1ad4" providerId="AD" clId="Web-{3273B960-9681-568F-2357-4252E9CA0BCE}" dt="2021-04-02T17:22:06.686" v="171" actId="20577"/>
        <pc:sldMkLst>
          <pc:docMk/>
          <pc:sldMk cId="930332328" sldId="382"/>
        </pc:sldMkLst>
        <pc:spChg chg="mod">
          <ac:chgData name="Εμμανουηλ Στουμπος" userId="S::edem076@ntua.gr::fdabc829-5450-4772-8451-da6a413a1ad4" providerId="AD" clId="Web-{3273B960-9681-568F-2357-4252E9CA0BCE}" dt="2021-04-02T17:22:06.686" v="171" actId="20577"/>
          <ac:spMkLst>
            <pc:docMk/>
            <pc:sldMk cId="930332328" sldId="38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3273B960-9681-568F-2357-4252E9CA0BCE}" dt="2021-04-02T17:13:56.179" v="102" actId="20577"/>
        <pc:sldMkLst>
          <pc:docMk/>
          <pc:sldMk cId="2310108496" sldId="384"/>
        </pc:sldMkLst>
        <pc:spChg chg="mod">
          <ac:chgData name="Εμμανουηλ Στουμπος" userId="S::edem076@ntua.gr::fdabc829-5450-4772-8451-da6a413a1ad4" providerId="AD" clId="Web-{3273B960-9681-568F-2357-4252E9CA0BCE}" dt="2021-04-02T17:13:56.179" v="102" actId="20577"/>
          <ac:spMkLst>
            <pc:docMk/>
            <pc:sldMk cId="2310108496" sldId="384"/>
            <ac:spMk id="8" creationId="{2671AC3E-2AA7-4438-9B70-39EC3E47AE91}"/>
          </ac:spMkLst>
        </pc:spChg>
      </pc:sldChg>
      <pc:sldChg chg="addSp delSp modSp">
        <pc:chgData name="Εμμανουηλ Στουμπος" userId="S::edem076@ntua.gr::fdabc829-5450-4772-8451-da6a413a1ad4" providerId="AD" clId="Web-{3273B960-9681-568F-2357-4252E9CA0BCE}" dt="2021-04-02T17:02:24.153" v="62" actId="20577"/>
        <pc:sldMkLst>
          <pc:docMk/>
          <pc:sldMk cId="2838414603" sldId="385"/>
        </pc:sldMkLst>
        <pc:spChg chg="mod">
          <ac:chgData name="Εμμανουηλ Στουμπος" userId="S::edem076@ntua.gr::fdabc829-5450-4772-8451-da6a413a1ad4" providerId="AD" clId="Web-{3273B960-9681-568F-2357-4252E9CA0BCE}" dt="2021-04-02T17:02:24.153" v="62" actId="20577"/>
          <ac:spMkLst>
            <pc:docMk/>
            <pc:sldMk cId="2838414603" sldId="385"/>
            <ac:spMk id="3" creationId="{F9332412-FF86-4223-9DC7-472338CF784C}"/>
          </ac:spMkLst>
        </pc:spChg>
        <pc:picChg chg="add mod">
          <ac:chgData name="Εμμανουηλ Στουμπος" userId="S::edem076@ntua.gr::fdabc829-5450-4772-8451-da6a413a1ad4" providerId="AD" clId="Web-{3273B960-9681-568F-2357-4252E9CA0BCE}" dt="2021-04-02T16:56:21.898" v="21" actId="1076"/>
          <ac:picMkLst>
            <pc:docMk/>
            <pc:sldMk cId="2838414603" sldId="385"/>
            <ac:picMk id="4" creationId="{9C9A4843-CC90-4A4E-96D9-65C28CFE4FD7}"/>
          </ac:picMkLst>
        </pc:picChg>
        <pc:picChg chg="del mod">
          <ac:chgData name="Εμμανουηλ Στουμπος" userId="S::edem076@ntua.gr::fdabc829-5450-4772-8451-da6a413a1ad4" providerId="AD" clId="Web-{3273B960-9681-568F-2357-4252E9CA0BCE}" dt="2021-04-02T16:55:10.834" v="13"/>
          <ac:picMkLst>
            <pc:docMk/>
            <pc:sldMk cId="2838414603" sldId="385"/>
            <ac:picMk id="7" creationId="{97B9824B-C621-426C-949C-7DF0254DB980}"/>
          </ac:picMkLst>
        </pc:picChg>
      </pc:sldChg>
      <pc:sldChg chg="add replId">
        <pc:chgData name="Εμμανουηλ Στουμπος" userId="S::edem076@ntua.gr::fdabc829-5450-4772-8451-da6a413a1ad4" providerId="AD" clId="Web-{3273B960-9681-568F-2357-4252E9CA0BCE}" dt="2021-04-02T17:01:13.949" v="57"/>
        <pc:sldMkLst>
          <pc:docMk/>
          <pc:sldMk cId="2456896666" sldId="386"/>
        </pc:sldMkLst>
      </pc:sldChg>
      <pc:sldChg chg="addSp delSp modSp add ord replId">
        <pc:chgData name="Εμμανουηλ Στουμπος" userId="S::edem076@ntua.gr::fdabc829-5450-4772-8451-da6a413a1ad4" providerId="AD" clId="Web-{3273B960-9681-568F-2357-4252E9CA0BCE}" dt="2021-04-02T18:04:30.740" v="530" actId="1076"/>
        <pc:sldMkLst>
          <pc:docMk/>
          <pc:sldMk cId="3781313088" sldId="387"/>
        </pc:sldMkLst>
        <pc:spChg chg="mod">
          <ac:chgData name="Εμμανουηλ Στουμπος" userId="S::edem076@ntua.gr::fdabc829-5450-4772-8451-da6a413a1ad4" providerId="AD" clId="Web-{3273B960-9681-568F-2357-4252E9CA0BCE}" dt="2021-04-02T17:28:42.239" v="200" actId="20577"/>
          <ac:spMkLst>
            <pc:docMk/>
            <pc:sldMk cId="3781313088" sldId="38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3273B960-9681-568F-2357-4252E9CA0BCE}" dt="2021-04-02T17:50:26.055" v="475" actId="14100"/>
          <ac:spMkLst>
            <pc:docMk/>
            <pc:sldMk cId="3781313088" sldId="387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3273B960-9681-568F-2357-4252E9CA0BCE}" dt="2021-04-02T17:39:49.452" v="453"/>
          <ac:spMkLst>
            <pc:docMk/>
            <pc:sldMk cId="3781313088" sldId="387"/>
            <ac:spMk id="5" creationId="{573F4FB2-8FB6-4D4A-B3D7-74D4A87F6F11}"/>
          </ac:spMkLst>
        </pc:spChg>
        <pc:spChg chg="del">
          <ac:chgData name="Εμμανουηλ Στουμπος" userId="S::edem076@ntua.gr::fdabc829-5450-4772-8451-da6a413a1ad4" providerId="AD" clId="Web-{3273B960-9681-568F-2357-4252E9CA0BCE}" dt="2021-04-02T17:29:01.270" v="203"/>
          <ac:spMkLst>
            <pc:docMk/>
            <pc:sldMk cId="3781313088" sldId="387"/>
            <ac:spMk id="8" creationId="{2671AC3E-2AA7-4438-9B70-39EC3E47AE91}"/>
          </ac:spMkLst>
        </pc:spChg>
        <pc:spChg chg="add mod">
          <ac:chgData name="Εμμανουηλ Στουμπος" userId="S::edem076@ntua.gr::fdabc829-5450-4772-8451-da6a413a1ad4" providerId="AD" clId="Web-{3273B960-9681-568F-2357-4252E9CA0BCE}" dt="2021-04-02T17:58:42.704" v="505"/>
          <ac:spMkLst>
            <pc:docMk/>
            <pc:sldMk cId="3781313088" sldId="387"/>
            <ac:spMk id="12" creationId="{1096C92A-8E6F-4E1C-BF64-714091C0851B}"/>
          </ac:spMkLst>
        </pc:spChg>
        <pc:spChg chg="add mod">
          <ac:chgData name="Εμμανουηλ Στουμπος" userId="S::edem076@ntua.gr::fdabc829-5450-4772-8451-da6a413a1ad4" providerId="AD" clId="Web-{3273B960-9681-568F-2357-4252E9CA0BCE}" dt="2021-04-02T18:04:29.084" v="527" actId="1076"/>
          <ac:spMkLst>
            <pc:docMk/>
            <pc:sldMk cId="3781313088" sldId="387"/>
            <ac:spMk id="15" creationId="{6400E2E4-B637-4AD6-AA48-05DB88CCC6FC}"/>
          </ac:spMkLst>
        </pc:spChg>
        <pc:spChg chg="add mod">
          <ac:chgData name="Εμμανουηλ Στουμπος" userId="S::edem076@ntua.gr::fdabc829-5450-4772-8451-da6a413a1ad4" providerId="AD" clId="Web-{3273B960-9681-568F-2357-4252E9CA0BCE}" dt="2021-04-02T18:04:30.740" v="530" actId="1076"/>
          <ac:spMkLst>
            <pc:docMk/>
            <pc:sldMk cId="3781313088" sldId="387"/>
            <ac:spMk id="16" creationId="{34B78EAB-515E-4FE9-BA98-E7164320BB0A}"/>
          </ac:spMkLst>
        </pc:spChg>
        <pc:picChg chg="del">
          <ac:chgData name="Εμμανουηλ Στουμπος" userId="S::edem076@ntua.gr::fdabc829-5450-4772-8451-da6a413a1ad4" providerId="AD" clId="Web-{3273B960-9681-568F-2357-4252E9CA0BCE}" dt="2021-04-02T17:28:48.208" v="201"/>
          <ac:picMkLst>
            <pc:docMk/>
            <pc:sldMk cId="3781313088" sldId="387"/>
            <ac:picMk id="4" creationId="{046006A3-2DAC-4AF2-BF84-74AFD951B8FE}"/>
          </ac:picMkLst>
        </pc:picChg>
        <pc:picChg chg="del">
          <ac:chgData name="Εμμανουηλ Στουμπος" userId="S::edem076@ntua.gr::fdabc829-5450-4772-8451-da6a413a1ad4" providerId="AD" clId="Web-{3273B960-9681-568F-2357-4252E9CA0BCE}" dt="2021-04-02T17:28:50.395" v="202"/>
          <ac:picMkLst>
            <pc:docMk/>
            <pc:sldMk cId="3781313088" sldId="387"/>
            <ac:picMk id="6" creationId="{CFA300FE-ACB4-48BD-A959-6F6C0FA12BDE}"/>
          </ac:picMkLst>
        </pc:picChg>
        <pc:picChg chg="add del mod">
          <ac:chgData name="Εμμανουηλ Στουμπος" userId="S::edem076@ntua.gr::fdabc829-5450-4772-8451-da6a413a1ad4" providerId="AD" clId="Web-{3273B960-9681-568F-2357-4252E9CA0BCE}" dt="2021-04-02T17:39:45.967" v="452"/>
          <ac:picMkLst>
            <pc:docMk/>
            <pc:sldMk cId="3781313088" sldId="387"/>
            <ac:picMk id="7" creationId="{4848F907-988E-4226-91E9-3ABADBA3FFB8}"/>
          </ac:picMkLst>
        </pc:picChg>
        <pc:picChg chg="add mod">
          <ac:chgData name="Εμμανουηλ Στουμπος" userId="S::edem076@ntua.gr::fdabc829-5450-4772-8451-da6a413a1ad4" providerId="AD" clId="Web-{3273B960-9681-568F-2357-4252E9CA0BCE}" dt="2021-04-02T17:57:32.843" v="496" actId="1076"/>
          <ac:picMkLst>
            <pc:docMk/>
            <pc:sldMk cId="3781313088" sldId="387"/>
            <ac:picMk id="9" creationId="{3991E908-F765-47AC-98A2-9917B863D9AE}"/>
          </ac:picMkLst>
        </pc:picChg>
        <pc:picChg chg="add del mod">
          <ac:chgData name="Εμμανουηλ Στουμπος" userId="S::edem076@ntua.gr::fdabc829-5450-4772-8451-da6a413a1ad4" providerId="AD" clId="Web-{3273B960-9681-568F-2357-4252E9CA0BCE}" dt="2021-04-02T18:02:59.270" v="521"/>
          <ac:picMkLst>
            <pc:docMk/>
            <pc:sldMk cId="3781313088" sldId="387"/>
            <ac:picMk id="10" creationId="{01AB1867-4433-48E5-ADFD-FF0D11556AC7}"/>
          </ac:picMkLst>
        </pc:picChg>
        <pc:picChg chg="add del mod">
          <ac:chgData name="Εμμανουηλ Στουμπος" userId="S::edem076@ntua.gr::fdabc829-5450-4772-8451-da6a413a1ad4" providerId="AD" clId="Web-{3273B960-9681-568F-2357-4252E9CA0BCE}" dt="2021-04-02T17:58:18.516" v="503"/>
          <ac:picMkLst>
            <pc:docMk/>
            <pc:sldMk cId="3781313088" sldId="387"/>
            <ac:picMk id="14" creationId="{29D85A9C-1FA0-46C3-B695-D6C2649748A7}"/>
          </ac:picMkLst>
        </pc:picChg>
        <pc:picChg chg="add mod">
          <ac:chgData name="Εμμανουηλ Στουμπος" userId="S::edem076@ntua.gr::fdabc829-5450-4772-8451-da6a413a1ad4" providerId="AD" clId="Web-{3273B960-9681-568F-2357-4252E9CA0BCE}" dt="2021-04-02T18:04:29.662" v="528" actId="1076"/>
          <ac:picMkLst>
            <pc:docMk/>
            <pc:sldMk cId="3781313088" sldId="387"/>
            <ac:picMk id="17" creationId="{8E8ECB9C-029F-4EEE-9566-6A6B5DF0E0AA}"/>
          </ac:picMkLst>
        </pc:picChg>
      </pc:sldChg>
    </pc:docChg>
  </pc:docChgLst>
  <pc:docChgLst>
    <pc:chgData name="Εμμανουηλ Στουμπος" userId="S::edem076@ntua.gr::fdabc829-5450-4772-8451-da6a413a1ad4" providerId="AD" clId="Web-{84351511-0A5A-52A9-174D-26207124323D}"/>
    <pc:docChg chg="addSld modSld sldOrd">
      <pc:chgData name="Εμμανουηλ Στουμπος" userId="S::edem076@ntua.gr::fdabc829-5450-4772-8451-da6a413a1ad4" providerId="AD" clId="Web-{84351511-0A5A-52A9-174D-26207124323D}" dt="2021-04-01T08:52:10.339" v="1809" actId="1076"/>
      <pc:docMkLst>
        <pc:docMk/>
      </pc:docMkLst>
      <pc:sldChg chg="modSp">
        <pc:chgData name="Εμμανουηλ Στουμπος" userId="S::edem076@ntua.gr::fdabc829-5450-4772-8451-da6a413a1ad4" providerId="AD" clId="Web-{84351511-0A5A-52A9-174D-26207124323D}" dt="2021-04-01T08:24:08.246" v="1490" actId="1076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84351511-0A5A-52A9-174D-26207124323D}" dt="2021-04-01T08:23:00.448" v="1468" actId="20577"/>
          <ac:spMkLst>
            <pc:docMk/>
            <pc:sldMk cId="553726541" sldId="256"/>
            <ac:spMk id="3" creationId="{C4542EAC-8BF3-4BFD-9891-145BC49409C2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24:08.246" v="1490" actId="1076"/>
          <ac:spMkLst>
            <pc:docMk/>
            <pc:sldMk cId="553726541" sldId="256"/>
            <ac:spMk id="6" creationId="{01F9E73B-53A3-417B-8005-BA0B3741DC62}"/>
          </ac:spMkLst>
        </pc:spChg>
      </pc:sldChg>
      <pc:sldChg chg="modSp">
        <pc:chgData name="Εμμανουηλ Στουμπος" userId="S::edem076@ntua.gr::fdabc829-5450-4772-8451-da6a413a1ad4" providerId="AD" clId="Web-{84351511-0A5A-52A9-174D-26207124323D}" dt="2021-04-01T06:01:05.463" v="29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84351511-0A5A-52A9-174D-26207124323D}" dt="2021-04-01T06:01:05.463" v="29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addSp modSp">
        <pc:chgData name="Εμμανουηλ Στουμπος" userId="S::edem076@ntua.gr::fdabc829-5450-4772-8451-da6a413a1ad4" providerId="AD" clId="Web-{84351511-0A5A-52A9-174D-26207124323D}" dt="2021-04-01T08:28:13.909" v="1541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84351511-0A5A-52A9-174D-26207124323D}" dt="2021-04-01T08:28:13.909" v="1541" actId="20577"/>
          <ac:spMkLst>
            <pc:docMk/>
            <pc:sldMk cId="3745181440" sldId="279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14:51.860" v="106" actId="1076"/>
          <ac:spMkLst>
            <pc:docMk/>
            <pc:sldMk cId="3745181440" sldId="279"/>
            <ac:spMk id="5" creationId="{BA0AE7CE-874A-479A-938B-2711CA1D03E1}"/>
          </ac:spMkLst>
        </pc:spChg>
      </pc:sldChg>
      <pc:sldChg chg="addSp modSp ord">
        <pc:chgData name="Εμμανουηλ Στουμπος" userId="S::edem076@ntua.gr::fdabc829-5450-4772-8451-da6a413a1ad4" providerId="AD" clId="Web-{84351511-0A5A-52A9-174D-26207124323D}" dt="2021-04-01T07:02:04.578" v="587"/>
        <pc:sldMkLst>
          <pc:docMk/>
          <pc:sldMk cId="2587463705" sldId="282"/>
        </pc:sldMkLst>
        <pc:spChg chg="add mod">
          <ac:chgData name="Εμμανουηλ Στουμπος" userId="S::edem076@ntua.gr::fdabc829-5450-4772-8451-da6a413a1ad4" providerId="AD" clId="Web-{84351511-0A5A-52A9-174D-26207124323D}" dt="2021-04-01T06:16:13.113" v="116" actId="1076"/>
          <ac:spMkLst>
            <pc:docMk/>
            <pc:sldMk cId="2587463705" sldId="282"/>
            <ac:spMk id="5" creationId="{AB02A852-FCF5-4648-B518-A1CB21BD5BB0}"/>
          </ac:spMkLst>
        </pc:spChg>
      </pc:sldChg>
      <pc:sldChg chg="addSp modSp">
        <pc:chgData name="Εμμανουηλ Στουμπος" userId="S::edem076@ntua.gr::fdabc829-5450-4772-8451-da6a413a1ad4" providerId="AD" clId="Web-{84351511-0A5A-52A9-174D-26207124323D}" dt="2021-04-01T08:39:37.912" v="1696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84351511-0A5A-52A9-174D-26207124323D}" dt="2021-04-01T08:39:37.912" v="1696" actId="20577"/>
          <ac:spMkLst>
            <pc:docMk/>
            <pc:sldMk cId="481553713" sldId="287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22:45.967" v="155" actId="1076"/>
          <ac:spMkLst>
            <pc:docMk/>
            <pc:sldMk cId="481553713" sldId="287"/>
            <ac:spMk id="4" creationId="{72A3E175-4C8B-4232-851F-2757466A68DC}"/>
          </ac:spMkLst>
        </pc:spChg>
      </pc:sldChg>
      <pc:sldChg chg="modSp">
        <pc:chgData name="Εμμανουηλ Στουμπος" userId="S::edem076@ntua.gr::fdabc829-5450-4772-8451-da6a413a1ad4" providerId="AD" clId="Web-{84351511-0A5A-52A9-174D-26207124323D}" dt="2021-04-01T06:49:53.949" v="301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84351511-0A5A-52A9-174D-26207124323D}" dt="2021-04-01T06:49:53.949" v="301" actId="20577"/>
          <ac:spMkLst>
            <pc:docMk/>
            <pc:sldMk cId="961153990" sldId="30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6:49:12.197" v="290" actId="14100"/>
          <ac:spMkLst>
            <pc:docMk/>
            <pc:sldMk cId="961153990" sldId="30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84351511-0A5A-52A9-174D-26207124323D}" dt="2021-04-01T08:49:22.272" v="1796" actId="14100"/>
        <pc:sldMkLst>
          <pc:docMk/>
          <pc:sldMk cId="3760377550" sldId="302"/>
        </pc:sldMkLst>
        <pc:spChg chg="mod">
          <ac:chgData name="Εμμανουηλ Στουμπος" userId="S::edem076@ntua.gr::fdabc829-5450-4772-8451-da6a413a1ad4" providerId="AD" clId="Web-{84351511-0A5A-52A9-174D-26207124323D}" dt="2021-04-01T08:49:22.272" v="1796" actId="14100"/>
          <ac:spMkLst>
            <pc:docMk/>
            <pc:sldMk cId="3760377550" sldId="30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84351511-0A5A-52A9-174D-26207124323D}" dt="2021-04-01T08:43:14.574" v="1722" actId="14100"/>
        <pc:sldMkLst>
          <pc:docMk/>
          <pc:sldMk cId="659616510" sldId="309"/>
        </pc:sldMkLst>
        <pc:spChg chg="mod">
          <ac:chgData name="Εμμανουηλ Στουμπος" userId="S::edem076@ntua.gr::fdabc829-5450-4772-8451-da6a413a1ad4" providerId="AD" clId="Web-{84351511-0A5A-52A9-174D-26207124323D}" dt="2021-04-01T06:50:18.902" v="311" actId="20577"/>
          <ac:spMkLst>
            <pc:docMk/>
            <pc:sldMk cId="659616510" sldId="30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43:14.574" v="1722" actId="14100"/>
          <ac:spMkLst>
            <pc:docMk/>
            <pc:sldMk cId="659616510" sldId="30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84351511-0A5A-52A9-174D-26207124323D}" dt="2021-04-01T08:49:13.741" v="1794" actId="14100"/>
        <pc:sldMkLst>
          <pc:docMk/>
          <pc:sldMk cId="4112134265" sldId="313"/>
        </pc:sldMkLst>
        <pc:spChg chg="mod">
          <ac:chgData name="Εμμανουηλ Στουμπος" userId="S::edem076@ntua.gr::fdabc829-5450-4772-8451-da6a413a1ad4" providerId="AD" clId="Web-{84351511-0A5A-52A9-174D-26207124323D}" dt="2021-04-01T08:49:13.741" v="1794" actId="14100"/>
          <ac:spMkLst>
            <pc:docMk/>
            <pc:sldMk cId="4112134265" sldId="313"/>
            <ac:spMk id="3" creationId="{F9332412-FF86-4223-9DC7-472338CF784C}"/>
          </ac:spMkLst>
        </pc:spChg>
      </pc:sldChg>
      <pc:sldChg chg="addSp modSp">
        <pc:chgData name="Εμμανουηλ Στουμπος" userId="S::edem076@ntua.gr::fdabc829-5450-4772-8451-da6a413a1ad4" providerId="AD" clId="Web-{84351511-0A5A-52A9-174D-26207124323D}" dt="2021-04-01T08:43:53.466" v="1730" actId="1076"/>
        <pc:sldMkLst>
          <pc:docMk/>
          <pc:sldMk cId="790095791" sldId="314"/>
        </pc:sldMkLst>
        <pc:spChg chg="mod">
          <ac:chgData name="Εμμανουηλ Στουμπος" userId="S::edem076@ntua.gr::fdabc829-5450-4772-8451-da6a413a1ad4" providerId="AD" clId="Web-{84351511-0A5A-52A9-174D-26207124323D}" dt="2021-04-01T07:05:31.568" v="680" actId="20577"/>
          <ac:spMkLst>
            <pc:docMk/>
            <pc:sldMk cId="790095791" sldId="31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43:53.466" v="1730" actId="1076"/>
          <ac:spMkLst>
            <pc:docMk/>
            <pc:sldMk cId="790095791" sldId="314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24:14.001" v="163" actId="1076"/>
          <ac:spMkLst>
            <pc:docMk/>
            <pc:sldMk cId="790095791" sldId="314"/>
            <ac:spMk id="6" creationId="{5DEEC3B2-926D-43ED-A151-E91DE611CB2C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8:43:40.013" v="1725" actId="1076"/>
          <ac:picMkLst>
            <pc:docMk/>
            <pc:sldMk cId="790095791" sldId="314"/>
            <ac:picMk id="4" creationId="{2D1EFD81-6FEF-4CD1-B570-F525FBAF7CBD}"/>
          </ac:picMkLst>
        </pc:picChg>
        <pc:picChg chg="mod">
          <ac:chgData name="Εμμανουηλ Στουμπος" userId="S::edem076@ntua.gr::fdabc829-5450-4772-8451-da6a413a1ad4" providerId="AD" clId="Web-{84351511-0A5A-52A9-174D-26207124323D}" dt="2021-04-01T06:23:54.391" v="158" actId="1076"/>
          <ac:picMkLst>
            <pc:docMk/>
            <pc:sldMk cId="790095791" sldId="314"/>
            <ac:picMk id="5" creationId="{0F7C890A-AA94-47C8-9F74-0A8D379B77AC}"/>
          </ac:picMkLst>
        </pc:picChg>
      </pc:sldChg>
      <pc:sldChg chg="addSp modSp">
        <pc:chgData name="Εμμανουηλ Στουμπος" userId="S::edem076@ntua.gr::fdabc829-5450-4772-8451-da6a413a1ad4" providerId="AD" clId="Web-{84351511-0A5A-52A9-174D-26207124323D}" dt="2021-04-01T08:44:03.982" v="1732" actId="1076"/>
        <pc:sldMkLst>
          <pc:docMk/>
          <pc:sldMk cId="2073677137" sldId="315"/>
        </pc:sldMkLst>
        <pc:spChg chg="mod">
          <ac:chgData name="Εμμανουηλ Στουμπος" userId="S::edem076@ntua.gr::fdabc829-5450-4772-8451-da6a413a1ad4" providerId="AD" clId="Web-{84351511-0A5A-52A9-174D-26207124323D}" dt="2021-04-01T07:17:11.622" v="813" actId="14100"/>
          <ac:spMkLst>
            <pc:docMk/>
            <pc:sldMk cId="2073677137" sldId="315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8:44:03.982" v="1732" actId="1076"/>
          <ac:spMkLst>
            <pc:docMk/>
            <pc:sldMk cId="2073677137" sldId="315"/>
            <ac:spMk id="4" creationId="{50E0DACC-C744-4B8C-A906-7907B9ACBB98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8:44:01.373" v="1731" actId="1076"/>
          <ac:picMkLst>
            <pc:docMk/>
            <pc:sldMk cId="2073677137" sldId="315"/>
            <ac:picMk id="6" creationId="{7E4528DE-C5BE-445B-AA3A-01A180EC8287}"/>
          </ac:picMkLst>
        </pc:picChg>
      </pc:sldChg>
      <pc:sldChg chg="addSp delSp modSp">
        <pc:chgData name="Εμμανουηλ Στουμπος" userId="S::edem076@ntua.gr::fdabc829-5450-4772-8451-da6a413a1ad4" providerId="AD" clId="Web-{84351511-0A5A-52A9-174D-26207124323D}" dt="2021-04-01T08:51:38.807" v="1805" actId="20577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84351511-0A5A-52A9-174D-26207124323D}" dt="2021-04-01T08:51:38.807" v="1805" actId="20577"/>
          <ac:spMkLst>
            <pc:docMk/>
            <pc:sldMk cId="2818934284" sldId="31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7:55:18.684" v="1388" actId="14100"/>
          <ac:spMkLst>
            <pc:docMk/>
            <pc:sldMk cId="2818934284" sldId="319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7:55:28.450" v="1390" actId="1076"/>
          <ac:spMkLst>
            <pc:docMk/>
            <pc:sldMk cId="2818934284" sldId="319"/>
            <ac:spMk id="5" creationId="{70E8175C-90CD-40C1-81AB-CF0DB1E7FFB1}"/>
          </ac:spMkLst>
        </pc:spChg>
        <pc:picChg chg="del">
          <ac:chgData name="Εμμανουηλ Στουμπος" userId="S::edem076@ntua.gr::fdabc829-5450-4772-8451-da6a413a1ad4" providerId="AD" clId="Web-{84351511-0A5A-52A9-174D-26207124323D}" dt="2021-04-01T06:34:43.627" v="225"/>
          <ac:picMkLst>
            <pc:docMk/>
            <pc:sldMk cId="2818934284" sldId="319"/>
            <ac:picMk id="4" creationId="{DB6CCAAB-E17F-405F-A99C-7329D9827269}"/>
          </ac:picMkLst>
        </pc:picChg>
        <pc:picChg chg="add mod">
          <ac:chgData name="Εμμανουηλ Στουμπος" userId="S::edem076@ntua.gr::fdabc829-5450-4772-8451-da6a413a1ad4" providerId="AD" clId="Web-{84351511-0A5A-52A9-174D-26207124323D}" dt="2021-04-01T07:55:24.793" v="1389" actId="1076"/>
          <ac:picMkLst>
            <pc:docMk/>
            <pc:sldMk cId="2818934284" sldId="319"/>
            <ac:picMk id="6" creationId="{EF2BDDB2-6936-4DCA-8719-C9826D0FE124}"/>
          </ac:picMkLst>
        </pc:picChg>
      </pc:sldChg>
      <pc:sldChg chg="addSp modSp">
        <pc:chgData name="Εμμανουηλ Στουμπος" userId="S::edem076@ntua.gr::fdabc829-5450-4772-8451-da6a413a1ad4" providerId="AD" clId="Web-{84351511-0A5A-52A9-174D-26207124323D}" dt="2021-04-01T08:52:10.339" v="1809" actId="1076"/>
        <pc:sldMkLst>
          <pc:docMk/>
          <pc:sldMk cId="364719160" sldId="320"/>
        </pc:sldMkLst>
        <pc:spChg chg="mod">
          <ac:chgData name="Εμμανουηλ Στουμπος" userId="S::edem076@ntua.gr::fdabc829-5450-4772-8451-da6a413a1ad4" providerId="AD" clId="Web-{84351511-0A5A-52A9-174D-26207124323D}" dt="2021-04-01T08:52:01.605" v="1807" actId="20577"/>
          <ac:spMkLst>
            <pc:docMk/>
            <pc:sldMk cId="364719160" sldId="32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7:35:17.307" v="1147" actId="20577"/>
          <ac:spMkLst>
            <pc:docMk/>
            <pc:sldMk cId="364719160" sldId="320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8:52:10.339" v="1809" actId="1076"/>
          <ac:spMkLst>
            <pc:docMk/>
            <pc:sldMk cId="364719160" sldId="320"/>
            <ac:spMk id="5" creationId="{06FFEFD6-8024-477E-8C59-89218CBD05FE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8:52:05.839" v="1808" actId="1076"/>
          <ac:picMkLst>
            <pc:docMk/>
            <pc:sldMk cId="364719160" sldId="320"/>
            <ac:picMk id="4" creationId="{8B7A619D-FEBF-4BEE-8BE9-2252D4491A53}"/>
          </ac:picMkLst>
        </pc:picChg>
      </pc:sldChg>
      <pc:sldChg chg="ord">
        <pc:chgData name="Εμμανουηλ Στουμπος" userId="S::edem076@ntua.gr::fdabc829-5450-4772-8451-da6a413a1ad4" providerId="AD" clId="Web-{84351511-0A5A-52A9-174D-26207124323D}" dt="2021-04-01T06:27:31.740" v="185"/>
        <pc:sldMkLst>
          <pc:docMk/>
          <pc:sldMk cId="2539978762" sldId="328"/>
        </pc:sldMkLst>
      </pc:sldChg>
      <pc:sldChg chg="ord">
        <pc:chgData name="Εμμανουηλ Στουμπος" userId="S::edem076@ntua.gr::fdabc829-5450-4772-8451-da6a413a1ad4" providerId="AD" clId="Web-{84351511-0A5A-52A9-174D-26207124323D}" dt="2021-04-01T06:27:23.240" v="184"/>
        <pc:sldMkLst>
          <pc:docMk/>
          <pc:sldMk cId="2749021705" sldId="331"/>
        </pc:sldMkLst>
      </pc:sldChg>
      <pc:sldChg chg="modSp">
        <pc:chgData name="Εμμανουηλ Στουμπος" userId="S::edem076@ntua.gr::fdabc829-5450-4772-8451-da6a413a1ad4" providerId="AD" clId="Web-{84351511-0A5A-52A9-174D-26207124323D}" dt="2021-04-01T07:40:49.316" v="1174" actId="20577"/>
        <pc:sldMkLst>
          <pc:docMk/>
          <pc:sldMk cId="640189823" sldId="339"/>
        </pc:sldMkLst>
        <pc:spChg chg="mod">
          <ac:chgData name="Εμμανουηλ Στουμπος" userId="S::edem076@ntua.gr::fdabc829-5450-4772-8451-da6a413a1ad4" providerId="AD" clId="Web-{84351511-0A5A-52A9-174D-26207124323D}" dt="2021-04-01T07:40:49.316" v="1174" actId="20577"/>
          <ac:spMkLst>
            <pc:docMk/>
            <pc:sldMk cId="640189823" sldId="339"/>
            <ac:spMk id="2" creationId="{62BEB628-7A7B-44B1-A6FE-307D50A343CF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5:36:24.368" v="16" actId="1076"/>
          <ac:picMkLst>
            <pc:docMk/>
            <pc:sldMk cId="640189823" sldId="339"/>
            <ac:picMk id="4" creationId="{4EFD1C8A-2898-448D-AF1A-FDE44010B57F}"/>
          </ac:picMkLst>
        </pc:picChg>
      </pc:sldChg>
      <pc:sldChg chg="modSp">
        <pc:chgData name="Εμμανουηλ Στουμπος" userId="S::edem076@ntua.gr::fdabc829-5450-4772-8451-da6a413a1ad4" providerId="AD" clId="Web-{84351511-0A5A-52A9-174D-26207124323D}" dt="2021-04-01T07:41:05.176" v="1183" actId="20577"/>
        <pc:sldMkLst>
          <pc:docMk/>
          <pc:sldMk cId="58293077" sldId="343"/>
        </pc:sldMkLst>
        <pc:spChg chg="mod">
          <ac:chgData name="Εμμανουηλ Στουμπος" userId="S::edem076@ntua.gr::fdabc829-5450-4772-8451-da6a413a1ad4" providerId="AD" clId="Web-{84351511-0A5A-52A9-174D-26207124323D}" dt="2021-04-01T07:41:05.176" v="1183" actId="20577"/>
          <ac:spMkLst>
            <pc:docMk/>
            <pc:sldMk cId="58293077" sldId="343"/>
            <ac:spMk id="2" creationId="{62BEB628-7A7B-44B1-A6FE-307D50A343CF}"/>
          </ac:spMkLst>
        </pc:spChg>
      </pc:sldChg>
      <pc:sldChg chg="addSp delSp modSp">
        <pc:chgData name="Εμμανουηλ Στουμπος" userId="S::edem076@ntua.gr::fdabc829-5450-4772-8451-da6a413a1ad4" providerId="AD" clId="Web-{84351511-0A5A-52A9-174D-26207124323D}" dt="2021-04-01T08:44:44.343" v="1739" actId="20577"/>
        <pc:sldMkLst>
          <pc:docMk/>
          <pc:sldMk cId="3260052280" sldId="345"/>
        </pc:sldMkLst>
        <pc:spChg chg="mod">
          <ac:chgData name="Εμμανουηλ Στουμπος" userId="S::edem076@ntua.gr::fdabc829-5450-4772-8451-da6a413a1ad4" providerId="AD" clId="Web-{84351511-0A5A-52A9-174D-26207124323D}" dt="2021-04-01T08:44:44.343" v="1739" actId="20577"/>
          <ac:spMkLst>
            <pc:docMk/>
            <pc:sldMk cId="3260052280" sldId="345"/>
            <ac:spMk id="2" creationId="{62BEB628-7A7B-44B1-A6FE-307D50A343CF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7:40:12.284" v="1165" actId="1076"/>
          <ac:picMkLst>
            <pc:docMk/>
            <pc:sldMk cId="3260052280" sldId="345"/>
            <ac:picMk id="3" creationId="{CD93B6F2-AD33-4DAB-A09F-5F20A11B5ED9}"/>
          </ac:picMkLst>
        </pc:picChg>
        <pc:picChg chg="del">
          <ac:chgData name="Εμμανουηλ Στουμπος" userId="S::edem076@ntua.gr::fdabc829-5450-4772-8451-da6a413a1ad4" providerId="AD" clId="Web-{84351511-0A5A-52A9-174D-26207124323D}" dt="2021-04-01T05:32:59.659" v="0"/>
          <ac:picMkLst>
            <pc:docMk/>
            <pc:sldMk cId="3260052280" sldId="345"/>
            <ac:picMk id="4" creationId="{33C6034B-5AA4-4D35-BCC8-313E3C3439D1}"/>
          </ac:picMkLst>
        </pc:picChg>
        <pc:picChg chg="add mod">
          <ac:chgData name="Εμμανουηλ Στουμπος" userId="S::edem076@ntua.gr::fdabc829-5450-4772-8451-da6a413a1ad4" providerId="AD" clId="Web-{84351511-0A5A-52A9-174D-26207124323D}" dt="2021-04-01T07:40:11.800" v="1164" actId="1076"/>
          <ac:picMkLst>
            <pc:docMk/>
            <pc:sldMk cId="3260052280" sldId="345"/>
            <ac:picMk id="5" creationId="{85777F46-CA7F-4DE3-83DA-BB0FFB9CA9EA}"/>
          </ac:picMkLst>
        </pc:picChg>
      </pc:sldChg>
      <pc:sldChg chg="addSp delSp modSp">
        <pc:chgData name="Εμμανουηλ Στουμπος" userId="S::edem076@ntua.gr::fdabc829-5450-4772-8451-da6a413a1ad4" providerId="AD" clId="Web-{84351511-0A5A-52A9-174D-26207124323D}" dt="2021-04-01T08:44:52.905" v="1749" actId="20577"/>
        <pc:sldMkLst>
          <pc:docMk/>
          <pc:sldMk cId="1812332220" sldId="348"/>
        </pc:sldMkLst>
        <pc:spChg chg="mod">
          <ac:chgData name="Εμμανουηλ Στουμπος" userId="S::edem076@ntua.gr::fdabc829-5450-4772-8451-da6a413a1ad4" providerId="AD" clId="Web-{84351511-0A5A-52A9-174D-26207124323D}" dt="2021-04-01T08:44:52.905" v="1749" actId="20577"/>
          <ac:spMkLst>
            <pc:docMk/>
            <pc:sldMk cId="1812332220" sldId="348"/>
            <ac:spMk id="2" creationId="{62BEB628-7A7B-44B1-A6FE-307D50A343CF}"/>
          </ac:spMkLst>
        </pc:spChg>
        <pc:picChg chg="add mod">
          <ac:chgData name="Εμμανουηλ Στουμπος" userId="S::edem076@ntua.gr::fdabc829-5450-4772-8451-da6a413a1ad4" providerId="AD" clId="Web-{84351511-0A5A-52A9-174D-26207124323D}" dt="2021-04-01T07:40:21.519" v="1166" actId="14100"/>
          <ac:picMkLst>
            <pc:docMk/>
            <pc:sldMk cId="1812332220" sldId="348"/>
            <ac:picMk id="4" creationId="{26B8FE68-8A57-4764-837B-32DE1F55D891}"/>
          </ac:picMkLst>
        </pc:picChg>
        <pc:picChg chg="del">
          <ac:chgData name="Εμμανουηλ Στουμπος" userId="S::edem076@ntua.gr::fdabc829-5450-4772-8451-da6a413a1ad4" providerId="AD" clId="Web-{84351511-0A5A-52A9-174D-26207124323D}" dt="2021-04-01T07:39:35.721" v="1158"/>
          <ac:picMkLst>
            <pc:docMk/>
            <pc:sldMk cId="1812332220" sldId="348"/>
            <ac:picMk id="5" creationId="{92BC6551-69BB-4C15-A736-6291F8A1F415}"/>
          </ac:picMkLst>
        </pc:picChg>
      </pc:sldChg>
      <pc:sldChg chg="modSp">
        <pc:chgData name="Εμμανουηλ Στουμπος" userId="S::edem076@ntua.gr::fdabc829-5450-4772-8451-da6a413a1ad4" providerId="AD" clId="Web-{84351511-0A5A-52A9-174D-26207124323D}" dt="2021-04-01T08:48:41.990" v="1792" actId="20577"/>
        <pc:sldMkLst>
          <pc:docMk/>
          <pc:sldMk cId="913596200" sldId="352"/>
        </pc:sldMkLst>
        <pc:spChg chg="mod">
          <ac:chgData name="Εμμανουηλ Στουμπος" userId="S::edem076@ntua.gr::fdabc829-5450-4772-8451-da6a413a1ad4" providerId="AD" clId="Web-{84351511-0A5A-52A9-174D-26207124323D}" dt="2021-04-01T08:48:41.990" v="1792" actId="20577"/>
          <ac:spMkLst>
            <pc:docMk/>
            <pc:sldMk cId="913596200" sldId="352"/>
            <ac:spMk id="3" creationId="{F9332412-FF86-4223-9DC7-472338CF784C}"/>
          </ac:spMkLst>
        </pc:spChg>
      </pc:sldChg>
      <pc:sldChg chg="addSp modSp">
        <pc:chgData name="Εμμανουηλ Στουμπος" userId="S::edem076@ntua.gr::fdabc829-5450-4772-8451-da6a413a1ad4" providerId="AD" clId="Web-{84351511-0A5A-52A9-174D-26207124323D}" dt="2021-04-01T06:07:02.113" v="62" actId="1076"/>
        <pc:sldMkLst>
          <pc:docMk/>
          <pc:sldMk cId="3635952769" sldId="366"/>
        </pc:sldMkLst>
        <pc:spChg chg="add mod">
          <ac:chgData name="Εμμανουηλ Στουμπος" userId="S::edem076@ntua.gr::fdabc829-5450-4772-8451-da6a413a1ad4" providerId="AD" clId="Web-{84351511-0A5A-52A9-174D-26207124323D}" dt="2021-04-01T06:07:02.113" v="62" actId="1076"/>
          <ac:spMkLst>
            <pc:docMk/>
            <pc:sldMk cId="3635952769" sldId="366"/>
            <ac:spMk id="5" creationId="{90F553B8-D95B-47DF-A728-4558AAC98E39}"/>
          </ac:spMkLst>
        </pc:spChg>
      </pc:sldChg>
      <pc:sldChg chg="addSp delSp modSp">
        <pc:chgData name="Εμμανουηλ Στουμπος" userId="S::edem076@ntua.gr::fdabc829-5450-4772-8451-da6a413a1ad4" providerId="AD" clId="Web-{84351511-0A5A-52A9-174D-26207124323D}" dt="2021-04-01T07:14:29.492" v="772" actId="20577"/>
        <pc:sldMkLst>
          <pc:docMk/>
          <pc:sldMk cId="349834015" sldId="367"/>
        </pc:sldMkLst>
        <pc:spChg chg="mod">
          <ac:chgData name="Εμμανουηλ Στουμπος" userId="S::edem076@ntua.gr::fdabc829-5450-4772-8451-da6a413a1ad4" providerId="AD" clId="Web-{84351511-0A5A-52A9-174D-26207124323D}" dt="2021-04-01T07:14:29.492" v="772" actId="20577"/>
          <ac:spMkLst>
            <pc:docMk/>
            <pc:sldMk cId="349834015" sldId="367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12:00.590" v="78" actId="1076"/>
          <ac:spMkLst>
            <pc:docMk/>
            <pc:sldMk cId="349834015" sldId="367"/>
            <ac:spMk id="4" creationId="{22F88E19-8B72-4A17-8821-E399D1C04A59}"/>
          </ac:spMkLst>
        </pc:spChg>
        <pc:picChg chg="del mod">
          <ac:chgData name="Εμμανουηλ Στουμπος" userId="S::edem076@ntua.gr::fdabc829-5450-4772-8451-da6a413a1ad4" providerId="AD" clId="Web-{84351511-0A5A-52A9-174D-26207124323D}" dt="2021-04-01T06:11:21.824" v="70"/>
          <ac:picMkLst>
            <pc:docMk/>
            <pc:sldMk cId="349834015" sldId="367"/>
            <ac:picMk id="5" creationId="{5AEA04C3-FEB9-4E10-BC4F-0BFE8750B721}"/>
          </ac:picMkLst>
        </pc:picChg>
        <pc:picChg chg="add mod">
          <ac:chgData name="Εμμανουηλ Στουμπος" userId="S::edem076@ntua.gr::fdabc829-5450-4772-8451-da6a413a1ad4" providerId="AD" clId="Web-{84351511-0A5A-52A9-174D-26207124323D}" dt="2021-04-01T06:36:50.209" v="245" actId="14100"/>
          <ac:picMkLst>
            <pc:docMk/>
            <pc:sldMk cId="349834015" sldId="367"/>
            <ac:picMk id="6" creationId="{0ADF5442-D3FF-4F42-943A-750041322822}"/>
          </ac:picMkLst>
        </pc:picChg>
      </pc:sldChg>
      <pc:sldChg chg="addSp modSp">
        <pc:chgData name="Εμμανουηλ Στουμπος" userId="S::edem076@ntua.gr::fdabc829-5450-4772-8451-da6a413a1ad4" providerId="AD" clId="Web-{84351511-0A5A-52A9-174D-26207124323D}" dt="2021-04-01T08:40:41.414" v="1699" actId="1076"/>
        <pc:sldMkLst>
          <pc:docMk/>
          <pc:sldMk cId="1148373775" sldId="368"/>
        </pc:sldMkLst>
        <pc:spChg chg="mod">
          <ac:chgData name="Εμμανουηλ Στουμπος" userId="S::edem076@ntua.gr::fdabc829-5450-4772-8451-da6a413a1ad4" providerId="AD" clId="Web-{84351511-0A5A-52A9-174D-26207124323D}" dt="2021-04-01T08:26:57.470" v="1537" actId="14100"/>
          <ac:spMkLst>
            <pc:docMk/>
            <pc:sldMk cId="1148373775" sldId="368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8:40:41.414" v="1699" actId="1076"/>
          <ac:spMkLst>
            <pc:docMk/>
            <pc:sldMk cId="1148373775" sldId="368"/>
            <ac:spMk id="5" creationId="{D55E9D22-F690-4FFF-A94D-9076BCF7C243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8:27:01.032" v="1538" actId="1076"/>
          <ac:picMkLst>
            <pc:docMk/>
            <pc:sldMk cId="1148373775" sldId="368"/>
            <ac:picMk id="4" creationId="{F359F88E-7CAF-4D64-9173-193099B64179}"/>
          </ac:picMkLst>
        </pc:picChg>
      </pc:sldChg>
      <pc:sldChg chg="modSp">
        <pc:chgData name="Εμμανουηλ Στουμπος" userId="S::edem076@ntua.gr::fdabc829-5450-4772-8451-da6a413a1ad4" providerId="AD" clId="Web-{84351511-0A5A-52A9-174D-26207124323D}" dt="2021-04-01T07:00:42.419" v="585" actId="20577"/>
        <pc:sldMkLst>
          <pc:docMk/>
          <pc:sldMk cId="1738217000" sldId="370"/>
        </pc:sldMkLst>
        <pc:spChg chg="mod">
          <ac:chgData name="Εμμανουηλ Στουμπος" userId="S::edem076@ntua.gr::fdabc829-5450-4772-8451-da6a413a1ad4" providerId="AD" clId="Web-{84351511-0A5A-52A9-174D-26207124323D}" dt="2021-04-01T06:55:33.473" v="444" actId="20577"/>
          <ac:spMkLst>
            <pc:docMk/>
            <pc:sldMk cId="1738217000" sldId="370"/>
            <ac:spMk id="2" creationId="{62BEB628-7A7B-44B1-A6FE-307D50A343CF}"/>
          </ac:spMkLst>
        </pc:spChg>
        <pc:graphicFrameChg chg="modGraphic">
          <ac:chgData name="Εμμανουηλ Στουμπος" userId="S::edem076@ntua.gr::fdabc829-5450-4772-8451-da6a413a1ad4" providerId="AD" clId="Web-{84351511-0A5A-52A9-174D-26207124323D}" dt="2021-04-01T07:00:42.419" v="585" actId="20577"/>
          <ac:graphicFrameMkLst>
            <pc:docMk/>
            <pc:sldMk cId="1738217000" sldId="370"/>
            <ac:graphicFrameMk id="21" creationId="{EA5C3EC4-B756-4A13-82CD-BF655077B3A0}"/>
          </ac:graphicFrameMkLst>
        </pc:graphicFrameChg>
      </pc:sldChg>
      <pc:sldChg chg="addSp modSp ord">
        <pc:chgData name="Εμμανουηλ Στουμπος" userId="S::edem076@ntua.gr::fdabc829-5450-4772-8451-da6a413a1ad4" providerId="AD" clId="Web-{84351511-0A5A-52A9-174D-26207124323D}" dt="2021-04-01T07:02:10.750" v="588"/>
        <pc:sldMkLst>
          <pc:docMk/>
          <pc:sldMk cId="2397398371" sldId="372"/>
        </pc:sldMkLst>
        <pc:spChg chg="add mod">
          <ac:chgData name="Εμμανουηλ Στουμπος" userId="S::edem076@ntua.gr::fdabc829-5450-4772-8451-da6a413a1ad4" providerId="AD" clId="Web-{84351511-0A5A-52A9-174D-26207124323D}" dt="2021-04-01T06:18:40.773" v="126" actId="1076"/>
          <ac:spMkLst>
            <pc:docMk/>
            <pc:sldMk cId="2397398371" sldId="372"/>
            <ac:spMk id="3" creationId="{00708A2C-249D-4E43-A8CD-26DB50DAC12B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20:55.370" v="139" actId="1076"/>
          <ac:spMkLst>
            <pc:docMk/>
            <pc:sldMk cId="2397398371" sldId="372"/>
            <ac:spMk id="4" creationId="{4270D5D5-9984-4FD6-A92B-24ED2241567A}"/>
          </ac:spMkLst>
        </pc:spChg>
      </pc:sldChg>
      <pc:sldChg chg="addSp modSp">
        <pc:chgData name="Εμμανουηλ Στουμπος" userId="S::edem076@ntua.gr::fdabc829-5450-4772-8451-da6a413a1ad4" providerId="AD" clId="Web-{84351511-0A5A-52A9-174D-26207124323D}" dt="2021-04-01T08:41:41.009" v="1702" actId="20577"/>
        <pc:sldMkLst>
          <pc:docMk/>
          <pc:sldMk cId="2632242569" sldId="373"/>
        </pc:sldMkLst>
        <pc:spChg chg="mod">
          <ac:chgData name="Εμμανουηλ Στουμπος" userId="S::edem076@ntua.gr::fdabc829-5450-4772-8451-da6a413a1ad4" providerId="AD" clId="Web-{84351511-0A5A-52A9-174D-26207124323D}" dt="2021-04-01T08:41:41.009" v="1702" actId="20577"/>
          <ac:spMkLst>
            <pc:docMk/>
            <pc:sldMk cId="2632242569" sldId="373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8:34:38.560" v="1620" actId="1076"/>
          <ac:spMkLst>
            <pc:docMk/>
            <pc:sldMk cId="2632242569" sldId="373"/>
            <ac:spMk id="5" creationId="{573F4FB2-8FB6-4D4A-B3D7-74D4A87F6F11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8:34:35.279" v="1619" actId="1076"/>
          <ac:picMkLst>
            <pc:docMk/>
            <pc:sldMk cId="2632242569" sldId="373"/>
            <ac:picMk id="4" creationId="{719A077C-6A22-4D4D-A0E7-C2DBC095F226}"/>
          </ac:picMkLst>
        </pc:picChg>
      </pc:sldChg>
      <pc:sldChg chg="addSp modSp">
        <pc:chgData name="Εμμανουηλ Στουμπος" userId="S::edem076@ntua.gr::fdabc829-5450-4772-8451-da6a413a1ad4" providerId="AD" clId="Web-{84351511-0A5A-52A9-174D-26207124323D}" dt="2021-04-01T07:21:34.473" v="863" actId="20577"/>
        <pc:sldMkLst>
          <pc:docMk/>
          <pc:sldMk cId="2107740750" sldId="374"/>
        </pc:sldMkLst>
        <pc:spChg chg="mod">
          <ac:chgData name="Εμμανουηλ Στουμπος" userId="S::edem076@ntua.gr::fdabc829-5450-4772-8451-da6a413a1ad4" providerId="AD" clId="Web-{84351511-0A5A-52A9-174D-26207124323D}" dt="2021-04-01T07:21:34.473" v="863" actId="20577"/>
          <ac:spMkLst>
            <pc:docMk/>
            <pc:sldMk cId="2107740750" sldId="374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6:28:16.570" v="196" actId="14100"/>
          <ac:spMkLst>
            <pc:docMk/>
            <pc:sldMk cId="2107740750" sldId="374"/>
            <ac:spMk id="5" creationId="{DDE121A2-C9AF-4410-AF82-4A3780E2DCA4}"/>
          </ac:spMkLst>
        </pc:spChg>
        <pc:picChg chg="mod">
          <ac:chgData name="Εμμανουηλ Στουμπος" userId="S::edem076@ntua.gr::fdabc829-5450-4772-8451-da6a413a1ad4" providerId="AD" clId="Web-{84351511-0A5A-52A9-174D-26207124323D}" dt="2021-04-01T06:28:11.304" v="194" actId="1076"/>
          <ac:picMkLst>
            <pc:docMk/>
            <pc:sldMk cId="2107740750" sldId="374"/>
            <ac:picMk id="4" creationId="{1C4A80E0-C564-4D29-B0C3-6593EF49A49D}"/>
          </ac:picMkLst>
        </pc:picChg>
      </pc:sldChg>
      <pc:sldChg chg="addSp delSp modSp">
        <pc:chgData name="Εμμανουηλ Στουμπος" userId="S::edem076@ntua.gr::fdabc829-5450-4772-8451-da6a413a1ad4" providerId="AD" clId="Web-{84351511-0A5A-52A9-174D-26207124323D}" dt="2021-04-01T08:51:18.260" v="1800" actId="20577"/>
        <pc:sldMkLst>
          <pc:docMk/>
          <pc:sldMk cId="3984354250" sldId="375"/>
        </pc:sldMkLst>
        <pc:spChg chg="mod">
          <ac:chgData name="Εμμανουηλ Στουμπος" userId="S::edem076@ntua.gr::fdabc829-5450-4772-8451-da6a413a1ad4" providerId="AD" clId="Web-{84351511-0A5A-52A9-174D-26207124323D}" dt="2021-04-01T07:44:16.775" v="1225" actId="20577"/>
          <ac:spMkLst>
            <pc:docMk/>
            <pc:sldMk cId="3984354250" sldId="37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51:18.260" v="1800" actId="20577"/>
          <ac:spMkLst>
            <pc:docMk/>
            <pc:sldMk cId="3984354250" sldId="375"/>
            <ac:spMk id="3" creationId="{F9332412-FF86-4223-9DC7-472338CF784C}"/>
          </ac:spMkLst>
        </pc:spChg>
        <pc:spChg chg="add mod">
          <ac:chgData name="Εμμανουηλ Στουμπος" userId="S::edem076@ntua.gr::fdabc829-5450-4772-8451-da6a413a1ad4" providerId="AD" clId="Web-{84351511-0A5A-52A9-174D-26207124323D}" dt="2021-04-01T08:22:47.353" v="1466" actId="1076"/>
          <ac:spMkLst>
            <pc:docMk/>
            <pc:sldMk cId="3984354250" sldId="375"/>
            <ac:spMk id="4" creationId="{E6050E0B-B36E-475D-A367-9499E758B2DC}"/>
          </ac:spMkLst>
        </pc:spChg>
        <pc:picChg chg="add mod">
          <ac:chgData name="Εμμανουηλ Στουμπος" userId="S::edem076@ntua.gr::fdabc829-5450-4772-8451-da6a413a1ad4" providerId="AD" clId="Web-{84351511-0A5A-52A9-174D-26207124323D}" dt="2021-04-01T08:49:57.414" v="1797" actId="14100"/>
          <ac:picMkLst>
            <pc:docMk/>
            <pc:sldMk cId="3984354250" sldId="375"/>
            <ac:picMk id="5" creationId="{6B8B2EF6-B9B7-4B97-9B03-C0666BD645C5}"/>
          </ac:picMkLst>
        </pc:picChg>
        <pc:picChg chg="del mod">
          <ac:chgData name="Εμμανουηλ Στουμπος" userId="S::edem076@ntua.gr::fdabc829-5450-4772-8451-da6a413a1ad4" providerId="AD" clId="Web-{84351511-0A5A-52A9-174D-26207124323D}" dt="2021-04-01T08:09:55.442" v="1458"/>
          <ac:picMkLst>
            <pc:docMk/>
            <pc:sldMk cId="3984354250" sldId="375"/>
            <ac:picMk id="7" creationId="{16354D49-CF87-4CDD-959C-5EF39CC9AE07}"/>
          </ac:picMkLst>
        </pc:picChg>
      </pc:sldChg>
      <pc:sldChg chg="delSp modSp add replId">
        <pc:chgData name="Εμμανουηλ Στουμπος" userId="S::edem076@ntua.gr::fdabc829-5450-4772-8451-da6a413a1ad4" providerId="AD" clId="Web-{84351511-0A5A-52A9-174D-26207124323D}" dt="2021-04-01T08:00:43.974" v="1457" actId="20577"/>
        <pc:sldMkLst>
          <pc:docMk/>
          <pc:sldMk cId="1744248413" sldId="376"/>
        </pc:sldMkLst>
        <pc:spChg chg="mod">
          <ac:chgData name="Εμμανουηλ Στουμπος" userId="S::edem076@ntua.gr::fdabc829-5450-4772-8451-da6a413a1ad4" providerId="AD" clId="Web-{84351511-0A5A-52A9-174D-26207124323D}" dt="2021-04-01T07:27:26.326" v="895" actId="20577"/>
          <ac:spMkLst>
            <pc:docMk/>
            <pc:sldMk cId="1744248413" sldId="37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00:43.974" v="1457" actId="20577"/>
          <ac:spMkLst>
            <pc:docMk/>
            <pc:sldMk cId="1744248413" sldId="376"/>
            <ac:spMk id="3" creationId="{F9332412-FF86-4223-9DC7-472338CF784C}"/>
          </ac:spMkLst>
        </pc:spChg>
        <pc:spChg chg="del mod">
          <ac:chgData name="Εμμανουηλ Στουμπος" userId="S::edem076@ntua.gr::fdabc829-5450-4772-8451-da6a413a1ad4" providerId="AD" clId="Web-{84351511-0A5A-52A9-174D-26207124323D}" dt="2021-04-01T07:34:06.556" v="1116"/>
          <ac:spMkLst>
            <pc:docMk/>
            <pc:sldMk cId="1744248413" sldId="376"/>
            <ac:spMk id="5" creationId="{06FFEFD6-8024-477E-8C59-89218CBD05FE}"/>
          </ac:spMkLst>
        </pc:spChg>
        <pc:picChg chg="del">
          <ac:chgData name="Εμμανουηλ Στουμπος" userId="S::edem076@ntua.gr::fdabc829-5450-4772-8451-da6a413a1ad4" providerId="AD" clId="Web-{84351511-0A5A-52A9-174D-26207124323D}" dt="2021-04-01T07:27:34.107" v="896"/>
          <ac:picMkLst>
            <pc:docMk/>
            <pc:sldMk cId="1744248413" sldId="376"/>
            <ac:picMk id="4" creationId="{8B7A619D-FEBF-4BEE-8BE9-2252D4491A53}"/>
          </ac:picMkLst>
        </pc:picChg>
      </pc:sldChg>
      <pc:sldChg chg="modSp add replId">
        <pc:chgData name="Εμμανουηλ Στουμπος" userId="S::edem076@ntua.gr::fdabc829-5450-4772-8451-da6a413a1ad4" providerId="AD" clId="Web-{84351511-0A5A-52A9-174D-26207124323D}" dt="2021-04-01T08:00:21.114" v="1451" actId="20577"/>
        <pc:sldMkLst>
          <pc:docMk/>
          <pc:sldMk cId="2081230033" sldId="377"/>
        </pc:sldMkLst>
        <pc:spChg chg="mod">
          <ac:chgData name="Εμμανουηλ Στουμπος" userId="S::edem076@ntua.gr::fdabc829-5450-4772-8451-da6a413a1ad4" providerId="AD" clId="Web-{84351511-0A5A-52A9-174D-26207124323D}" dt="2021-04-01T07:35:45.246" v="1150" actId="20577"/>
          <ac:spMkLst>
            <pc:docMk/>
            <pc:sldMk cId="2081230033" sldId="37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84351511-0A5A-52A9-174D-26207124323D}" dt="2021-04-01T08:00:21.114" v="1451" actId="20577"/>
          <ac:spMkLst>
            <pc:docMk/>
            <pc:sldMk cId="2081230033" sldId="377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B01DF372-CEAE-9525-8A6D-86DCD7EBDA13}"/>
    <pc:docChg chg="modSld">
      <pc:chgData name="Εμμανουηλ Στουμπος" userId="S::edem076@ntua.gr::fdabc829-5450-4772-8451-da6a413a1ad4" providerId="AD" clId="Web-{B01DF372-CEAE-9525-8A6D-86DCD7EBDA13}" dt="2021-04-03T08:04:53.778" v="38"/>
      <pc:docMkLst>
        <pc:docMk/>
      </pc:docMkLst>
      <pc:sldChg chg="modSp">
        <pc:chgData name="Εμμανουηλ Στουμπος" userId="S::edem076@ntua.gr::fdabc829-5450-4772-8451-da6a413a1ad4" providerId="AD" clId="Web-{B01DF372-CEAE-9525-8A6D-86DCD7EBDA13}" dt="2021-04-03T07:57:10.154" v="10" actId="20577"/>
        <pc:sldMkLst>
          <pc:docMk/>
          <pc:sldMk cId="3745181440" sldId="279"/>
        </pc:sldMkLst>
        <pc:spChg chg="mod">
          <ac:chgData name="Εμμανουηλ Στουμπος" userId="S::edem076@ntua.gr::fdabc829-5450-4772-8451-da6a413a1ad4" providerId="AD" clId="Web-{B01DF372-CEAE-9525-8A6D-86DCD7EBDA13}" dt="2021-04-03T07:57:10.154" v="10" actId="20577"/>
          <ac:spMkLst>
            <pc:docMk/>
            <pc:sldMk cId="3745181440" sldId="2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B01DF372-CEAE-9525-8A6D-86DCD7EBDA13}" dt="2021-04-03T08:02:57.040" v="34" actId="1076"/>
        <pc:sldMkLst>
          <pc:docMk/>
          <pc:sldMk cId="790095791" sldId="314"/>
        </pc:sldMkLst>
        <pc:picChg chg="mod">
          <ac:chgData name="Εμμανουηλ Στουμπος" userId="S::edem076@ntua.gr::fdabc829-5450-4772-8451-da6a413a1ad4" providerId="AD" clId="Web-{B01DF372-CEAE-9525-8A6D-86DCD7EBDA13}" dt="2021-04-03T08:02:57.040" v="34" actId="1076"/>
          <ac:picMkLst>
            <pc:docMk/>
            <pc:sldMk cId="790095791" sldId="314"/>
            <ac:picMk id="8" creationId="{B3F6D47E-7B6C-4402-9C46-21962E20F0F1}"/>
          </ac:picMkLst>
        </pc:picChg>
      </pc:sldChg>
      <pc:sldChg chg="modSp">
        <pc:chgData name="Εμμανουηλ Στουμπος" userId="S::edem076@ntua.gr::fdabc829-5450-4772-8451-da6a413a1ad4" providerId="AD" clId="Web-{B01DF372-CEAE-9525-8A6D-86DCD7EBDA13}" dt="2021-04-03T08:03:24.197" v="35" actId="1076"/>
        <pc:sldMkLst>
          <pc:docMk/>
          <pc:sldMk cId="2818934284" sldId="319"/>
        </pc:sldMkLst>
        <pc:spChg chg="mod">
          <ac:chgData name="Εμμανουηλ Στουμπος" userId="S::edem076@ntua.gr::fdabc829-5450-4772-8451-da6a413a1ad4" providerId="AD" clId="Web-{B01DF372-CEAE-9525-8A6D-86DCD7EBDA13}" dt="2021-04-03T08:03:24.197" v="35" actId="1076"/>
          <ac:spMkLst>
            <pc:docMk/>
            <pc:sldMk cId="2818934284" sldId="319"/>
            <ac:spMk id="5" creationId="{70E8175C-90CD-40C1-81AB-CF0DB1E7FFB1}"/>
          </ac:spMkLst>
        </pc:spChg>
      </pc:sldChg>
      <pc:sldChg chg="modSp">
        <pc:chgData name="Εμμανουηλ Στουμπος" userId="S::edem076@ntua.gr::fdabc829-5450-4772-8451-da6a413a1ad4" providerId="AD" clId="Web-{B01DF372-CEAE-9525-8A6D-86DCD7EBDA13}" dt="2021-04-03T08:04:53.778" v="38"/>
        <pc:sldMkLst>
          <pc:docMk/>
          <pc:sldMk cId="842736250" sldId="353"/>
        </pc:sldMkLst>
        <pc:picChg chg="mod">
          <ac:chgData name="Εμμανουηλ Στουμπος" userId="S::edem076@ntua.gr::fdabc829-5450-4772-8451-da6a413a1ad4" providerId="AD" clId="Web-{B01DF372-CEAE-9525-8A6D-86DCD7EBDA13}" dt="2021-04-03T08:04:53.778" v="38"/>
          <ac:picMkLst>
            <pc:docMk/>
            <pc:sldMk cId="842736250" sldId="353"/>
            <ac:picMk id="5" creationId="{B1753A41-C29E-4286-9C6A-816FE2B2A214}"/>
          </ac:picMkLst>
        </pc:picChg>
      </pc:sldChg>
      <pc:sldChg chg="modSp">
        <pc:chgData name="Εμμανουηλ Στουμπος" userId="S::edem076@ntua.gr::fdabc829-5450-4772-8451-da6a413a1ad4" providerId="AD" clId="Web-{B01DF372-CEAE-9525-8A6D-86DCD7EBDA13}" dt="2021-04-03T08:04:46.700" v="37"/>
        <pc:sldMkLst>
          <pc:docMk/>
          <pc:sldMk cId="2334547986" sldId="359"/>
        </pc:sldMkLst>
        <pc:picChg chg="mod">
          <ac:chgData name="Εμμανουηλ Στουμπος" userId="S::edem076@ntua.gr::fdabc829-5450-4772-8451-da6a413a1ad4" providerId="AD" clId="Web-{B01DF372-CEAE-9525-8A6D-86DCD7EBDA13}" dt="2021-04-03T08:04:46.700" v="37"/>
          <ac:picMkLst>
            <pc:docMk/>
            <pc:sldMk cId="2334547986" sldId="359"/>
            <ac:picMk id="7" creationId="{D3BB78C2-9AE2-445F-89AA-F023C6C8C341}"/>
          </ac:picMkLst>
        </pc:picChg>
        <pc:picChg chg="mod">
          <ac:chgData name="Εμμανουηλ Στουμπος" userId="S::edem076@ntua.gr::fdabc829-5450-4772-8451-da6a413a1ad4" providerId="AD" clId="Web-{B01DF372-CEAE-9525-8A6D-86DCD7EBDA13}" dt="2021-04-03T08:04:42.231" v="36"/>
          <ac:picMkLst>
            <pc:docMk/>
            <pc:sldMk cId="2334547986" sldId="359"/>
            <ac:picMk id="8" creationId="{9EDE2A05-C12D-4EC2-B969-CC049ED7CD4E}"/>
          </ac:picMkLst>
        </pc:picChg>
      </pc:sldChg>
      <pc:sldChg chg="modSp">
        <pc:chgData name="Εμμανουηλ Στουμπος" userId="S::edem076@ntua.gr::fdabc829-5450-4772-8451-da6a413a1ad4" providerId="AD" clId="Web-{B01DF372-CEAE-9525-8A6D-86DCD7EBDA13}" dt="2021-04-03T07:56:38.684" v="1" actId="14100"/>
        <pc:sldMkLst>
          <pc:docMk/>
          <pc:sldMk cId="2149119011" sldId="379"/>
        </pc:sldMkLst>
        <pc:spChg chg="mod">
          <ac:chgData name="Εμμανουηλ Στουμπος" userId="S::edem076@ntua.gr::fdabc829-5450-4772-8451-da6a413a1ad4" providerId="AD" clId="Web-{B01DF372-CEAE-9525-8A6D-86DCD7EBDA13}" dt="2021-04-03T07:56:38.684" v="1" actId="14100"/>
          <ac:spMkLst>
            <pc:docMk/>
            <pc:sldMk cId="2149119011" sldId="379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B01DF372-CEAE-9525-8A6D-86DCD7EBDA13}" dt="2021-04-03T08:01:07.193" v="32" actId="1076"/>
        <pc:sldMkLst>
          <pc:docMk/>
          <pc:sldMk cId="3781313088" sldId="387"/>
        </pc:sldMkLst>
        <pc:spChg chg="mod">
          <ac:chgData name="Εμμανουηλ Στουμπος" userId="S::edem076@ntua.gr::fdabc829-5450-4772-8451-da6a413a1ad4" providerId="AD" clId="Web-{B01DF372-CEAE-9525-8A6D-86DCD7EBDA13}" dt="2021-04-03T07:59:18.346" v="24" actId="14100"/>
          <ac:spMkLst>
            <pc:docMk/>
            <pc:sldMk cId="3781313088" sldId="387"/>
            <ac:spMk id="3" creationId="{F9332412-FF86-4223-9DC7-472338CF784C}"/>
          </ac:spMkLst>
        </pc:spChg>
        <pc:spChg chg="mod">
          <ac:chgData name="Εμμανουηλ Στουμπος" userId="S::edem076@ntua.gr::fdabc829-5450-4772-8451-da6a413a1ad4" providerId="AD" clId="Web-{B01DF372-CEAE-9525-8A6D-86DCD7EBDA13}" dt="2021-04-03T08:00:47.692" v="28" actId="1076"/>
          <ac:spMkLst>
            <pc:docMk/>
            <pc:sldMk cId="3781313088" sldId="387"/>
            <ac:spMk id="12" creationId="{1096C92A-8E6F-4E1C-BF64-714091C0851B}"/>
          </ac:spMkLst>
        </pc:spChg>
        <pc:spChg chg="mod">
          <ac:chgData name="Εμμανουηλ Στουμπος" userId="S::edem076@ntua.gr::fdabc829-5450-4772-8451-da6a413a1ad4" providerId="AD" clId="Web-{B01DF372-CEAE-9525-8A6D-86DCD7EBDA13}" dt="2021-04-03T08:00:50.427" v="29" actId="1076"/>
          <ac:spMkLst>
            <pc:docMk/>
            <pc:sldMk cId="3781313088" sldId="387"/>
            <ac:spMk id="15" creationId="{6400E2E4-B637-4AD6-AA48-05DB88CCC6FC}"/>
          </ac:spMkLst>
        </pc:spChg>
        <pc:spChg chg="mod">
          <ac:chgData name="Εμμανουηλ Στουμπος" userId="S::edem076@ntua.gr::fdabc829-5450-4772-8451-da6a413a1ad4" providerId="AD" clId="Web-{B01DF372-CEAE-9525-8A6D-86DCD7EBDA13}" dt="2021-04-03T08:01:07.193" v="32" actId="1076"/>
          <ac:spMkLst>
            <pc:docMk/>
            <pc:sldMk cId="3781313088" sldId="387"/>
            <ac:spMk id="16" creationId="{34B78EAB-515E-4FE9-BA98-E7164320BB0A}"/>
          </ac:spMkLst>
        </pc:spChg>
        <pc:picChg chg="mod">
          <ac:chgData name="Εμμανουηλ Στουμπος" userId="S::edem076@ntua.gr::fdabc829-5450-4772-8451-da6a413a1ad4" providerId="AD" clId="Web-{B01DF372-CEAE-9525-8A6D-86DCD7EBDA13}" dt="2021-04-03T08:00:56.927" v="30" actId="1076"/>
          <ac:picMkLst>
            <pc:docMk/>
            <pc:sldMk cId="3781313088" sldId="387"/>
            <ac:picMk id="9" creationId="{3991E908-F765-47AC-98A2-9917B863D9AE}"/>
          </ac:picMkLst>
        </pc:picChg>
        <pc:picChg chg="mod">
          <ac:chgData name="Εμμανουηλ Στουμπος" userId="S::edem076@ntua.gr::fdabc829-5450-4772-8451-da6a413a1ad4" providerId="AD" clId="Web-{B01DF372-CEAE-9525-8A6D-86DCD7EBDA13}" dt="2021-04-03T08:00:59.802" v="31" actId="1076"/>
          <ac:picMkLst>
            <pc:docMk/>
            <pc:sldMk cId="3781313088" sldId="387"/>
            <ac:picMk id="17" creationId="{8E8ECB9C-029F-4EEE-9566-6A6B5DF0E0AA}"/>
          </ac:picMkLst>
        </pc:picChg>
      </pc:sldChg>
    </pc:docChg>
  </pc:docChgLst>
  <pc:docChgLst>
    <pc:chgData name="Εμμανουηλ Στουμπος" userId="S::edem076@ntua.gr::fdabc829-5450-4772-8451-da6a413a1ad4" providerId="AD" clId="Web-{F21EB89F-7015-2000-B83F-F369A6EFF2B9}"/>
    <pc:docChg chg="modSld">
      <pc:chgData name="Εμμανουηλ Στουμπος" userId="S::edem076@ntua.gr::fdabc829-5450-4772-8451-da6a413a1ad4" providerId="AD" clId="Web-{F21EB89F-7015-2000-B83F-F369A6EFF2B9}" dt="2021-03-26T18:19:35.999" v="10" actId="20577"/>
      <pc:docMkLst>
        <pc:docMk/>
      </pc:docMkLst>
      <pc:sldChg chg="modSp">
        <pc:chgData name="Εμμανουηλ Στουμπος" userId="S::edem076@ntua.gr::fdabc829-5450-4772-8451-da6a413a1ad4" providerId="AD" clId="Web-{F21EB89F-7015-2000-B83F-F369A6EFF2B9}" dt="2021-03-26T18:18:58.764" v="6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F21EB89F-7015-2000-B83F-F369A6EFF2B9}" dt="2021-03-26T18:18:58.764" v="6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F21EB89F-7015-2000-B83F-F369A6EFF2B9}" dt="2021-03-26T18:19:35.999" v="10" actId="20577"/>
        <pc:sldMkLst>
          <pc:docMk/>
          <pc:sldMk cId="961153990" sldId="300"/>
        </pc:sldMkLst>
        <pc:spChg chg="mod">
          <ac:chgData name="Εμμανουηλ Στουμπος" userId="S::edem076@ntua.gr::fdabc829-5450-4772-8451-da6a413a1ad4" providerId="AD" clId="Web-{F21EB89F-7015-2000-B83F-F369A6EFF2B9}" dt="2021-03-26T18:19:35.999" v="10" actId="20577"/>
          <ac:spMkLst>
            <pc:docMk/>
            <pc:sldMk cId="961153990" sldId="300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A74FA60A-58A1-50D1-94D8-B28A083129EE}"/>
    <pc:docChg chg="modSld">
      <pc:chgData name="Εμμανουηλ Στουμπος" userId="S::edem076@ntua.gr::fdabc829-5450-4772-8451-da6a413a1ad4" providerId="AD" clId="Web-{A74FA60A-58A1-50D1-94D8-B28A083129EE}" dt="2021-03-23T16:22:43.176" v="15"/>
      <pc:docMkLst>
        <pc:docMk/>
      </pc:docMkLst>
      <pc:sldChg chg="modSp">
        <pc:chgData name="Εμμανουηλ Στουμπος" userId="S::edem076@ntua.gr::fdabc829-5450-4772-8451-da6a413a1ad4" providerId="AD" clId="Web-{A74FA60A-58A1-50D1-94D8-B28A083129EE}" dt="2021-03-23T16:07:12.315" v="1" actId="20577"/>
        <pc:sldMkLst>
          <pc:docMk/>
          <pc:sldMk cId="553726541" sldId="256"/>
        </pc:sldMkLst>
        <pc:spChg chg="mod">
          <ac:chgData name="Εμμανουηλ Στουμπος" userId="S::edem076@ntua.gr::fdabc829-5450-4772-8451-da6a413a1ad4" providerId="AD" clId="Web-{A74FA60A-58A1-50D1-94D8-B28A083129EE}" dt="2021-03-23T16:07:12.315" v="1" actId="20577"/>
          <ac:spMkLst>
            <pc:docMk/>
            <pc:sldMk cId="553726541" sldId="256"/>
            <ac:spMk id="2" creationId="{9FB28281-3783-403A-B1AB-0182A003DFE3}"/>
          </ac:spMkLst>
        </pc:spChg>
      </pc:sldChg>
      <pc:sldChg chg="modSp">
        <pc:chgData name="Εμμανουηλ Στουμπος" userId="S::edem076@ntua.gr::fdabc829-5450-4772-8451-da6a413a1ad4" providerId="AD" clId="Web-{A74FA60A-58A1-50D1-94D8-B28A083129EE}" dt="2021-03-23T16:15:07.375" v="7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A74FA60A-58A1-50D1-94D8-B28A083129EE}" dt="2021-03-23T16:15:07.375" v="7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Notes">
        <pc:chgData name="Εμμανουηλ Στουμπος" userId="S::edem076@ntua.gr::fdabc829-5450-4772-8451-da6a413a1ad4" providerId="AD" clId="Web-{A74FA60A-58A1-50D1-94D8-B28A083129EE}" dt="2021-03-23T16:18:10.751" v="14"/>
        <pc:sldMkLst>
          <pc:docMk/>
          <pc:sldMk cId="3892897412" sldId="261"/>
        </pc:sldMkLst>
      </pc:sldChg>
      <pc:sldChg chg="mod modShow">
        <pc:chgData name="Εμμανουηλ Στουμπος" userId="S::edem076@ntua.gr::fdabc829-5450-4772-8451-da6a413a1ad4" providerId="AD" clId="Web-{A74FA60A-58A1-50D1-94D8-B28A083129EE}" dt="2021-03-23T16:22:43.176" v="15"/>
        <pc:sldMkLst>
          <pc:docMk/>
          <pc:sldMk cId="1569393917" sldId="262"/>
        </pc:sldMkLst>
      </pc:sldChg>
    </pc:docChg>
  </pc:docChgLst>
  <pc:docChgLst>
    <pc:chgData name="Εμμανουηλ Στουμπος" userId="S::edem076@ntua.gr::fdabc829-5450-4772-8451-da6a413a1ad4" providerId="AD" clId="Web-{67BC2028-1320-D9FC-EB1A-65F603F0244A}"/>
    <pc:docChg chg="addSld delSld modSld sldOrd">
      <pc:chgData name="Εμμανουηλ Στουμπος" userId="S::edem076@ntua.gr::fdabc829-5450-4772-8451-da6a413a1ad4" providerId="AD" clId="Web-{67BC2028-1320-D9FC-EB1A-65F603F0244A}" dt="2021-03-14T14:56:37.961" v="3385" actId="20577"/>
      <pc:docMkLst>
        <pc:docMk/>
      </pc:docMkLst>
      <pc:sldChg chg="modSp">
        <pc:chgData name="Εμμανουηλ Στουμπος" userId="S::edem076@ntua.gr::fdabc829-5450-4772-8451-da6a413a1ad4" providerId="AD" clId="Web-{67BC2028-1320-D9FC-EB1A-65F603F0244A}" dt="2021-03-14T08:33:42.175" v="70" actId="20577"/>
        <pc:sldMkLst>
          <pc:docMk/>
          <pc:sldMk cId="2057036622" sldId="257"/>
        </pc:sldMkLst>
        <pc:spChg chg="mod">
          <ac:chgData name="Εμμανουηλ Στουμπος" userId="S::edem076@ntua.gr::fdabc829-5450-4772-8451-da6a413a1ad4" providerId="AD" clId="Web-{67BC2028-1320-D9FC-EB1A-65F603F0244A}" dt="2021-03-14T08:33:42.175" v="70" actId="20577"/>
          <ac:spMkLst>
            <pc:docMk/>
            <pc:sldMk cId="2057036622" sldId="257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7BC2028-1320-D9FC-EB1A-65F603F0244A}" dt="2021-03-14T08:27:20.215" v="16" actId="20577"/>
        <pc:sldMkLst>
          <pc:docMk/>
          <pc:sldMk cId="78961872" sldId="260"/>
        </pc:sldMkLst>
        <pc:spChg chg="mod">
          <ac:chgData name="Εμμανουηλ Στουμπος" userId="S::edem076@ntua.gr::fdabc829-5450-4772-8451-da6a413a1ad4" providerId="AD" clId="Web-{67BC2028-1320-D9FC-EB1A-65F603F0244A}" dt="2021-03-14T08:27:20.215" v="16" actId="20577"/>
          <ac:spMkLst>
            <pc:docMk/>
            <pc:sldMk cId="78961872" sldId="260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7BC2028-1320-D9FC-EB1A-65F603F0244A}" dt="2021-03-14T08:30:50.515" v="38" actId="20577"/>
        <pc:sldMkLst>
          <pc:docMk/>
          <pc:sldMk cId="3892897412" sldId="261"/>
        </pc:sldMkLst>
        <pc:spChg chg="mod">
          <ac:chgData name="Εμμανουηλ Στουμπος" userId="S::edem076@ntua.gr::fdabc829-5450-4772-8451-da6a413a1ad4" providerId="AD" clId="Web-{67BC2028-1320-D9FC-EB1A-65F603F0244A}" dt="2021-03-14T08:30:50.515" v="38" actId="20577"/>
          <ac:spMkLst>
            <pc:docMk/>
            <pc:sldMk cId="3892897412" sldId="261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7BC2028-1320-D9FC-EB1A-65F603F0244A}" dt="2021-03-14T08:32:16.767" v="56" actId="20577"/>
        <pc:sldMkLst>
          <pc:docMk/>
          <pc:sldMk cId="1569393917" sldId="262"/>
        </pc:sldMkLst>
        <pc:spChg chg="mod">
          <ac:chgData name="Εμμανουηλ Στουμπος" userId="S::edem076@ntua.gr::fdabc829-5450-4772-8451-da6a413a1ad4" providerId="AD" clId="Web-{67BC2028-1320-D9FC-EB1A-65F603F0244A}" dt="2021-03-14T08:32:16.767" v="56" actId="20577"/>
          <ac:spMkLst>
            <pc:docMk/>
            <pc:sldMk cId="1569393917" sldId="262"/>
            <ac:spMk id="3" creationId="{F9332412-FF86-4223-9DC7-472338CF784C}"/>
          </ac:spMkLst>
        </pc:spChg>
      </pc:sldChg>
      <pc:sldChg chg="modSp">
        <pc:chgData name="Εμμανουηλ Στουμπος" userId="S::edem076@ntua.gr::fdabc829-5450-4772-8451-da6a413a1ad4" providerId="AD" clId="Web-{67BC2028-1320-D9FC-EB1A-65F603F0244A}" dt="2021-03-14T13:23:09.205" v="1428" actId="20577"/>
        <pc:sldMkLst>
          <pc:docMk/>
          <pc:sldMk cId="457040693" sldId="265"/>
        </pc:sldMkLst>
        <pc:spChg chg="mod">
          <ac:chgData name="Εμμανουηλ Στουμπος" userId="S::edem076@ntua.gr::fdabc829-5450-4772-8451-da6a413a1ad4" providerId="AD" clId="Web-{67BC2028-1320-D9FC-EB1A-65F603F0244A}" dt="2021-03-14T13:23:09.205" v="1428" actId="20577"/>
          <ac:spMkLst>
            <pc:docMk/>
            <pc:sldMk cId="457040693" sldId="265"/>
            <ac:spMk id="3" creationId="{F9332412-FF86-4223-9DC7-472338CF784C}"/>
          </ac:spMkLst>
        </pc:spChg>
      </pc:sldChg>
      <pc:sldChg chg="add del replId">
        <pc:chgData name="Εμμανουηλ Στουμπος" userId="S::edem076@ntua.gr::fdabc829-5450-4772-8451-da6a413a1ad4" providerId="AD" clId="Web-{67BC2028-1320-D9FC-EB1A-65F603F0244A}" dt="2021-03-14T12:17:27.145" v="395"/>
        <pc:sldMkLst>
          <pc:docMk/>
          <pc:sldMk cId="2712712328" sldId="266"/>
        </pc:sldMkLst>
      </pc:sldChg>
      <pc:sldChg chg="modSp add replId">
        <pc:chgData name="Εμμανουηλ Στουμπος" userId="S::edem076@ntua.gr::fdabc829-5450-4772-8451-da6a413a1ad4" providerId="AD" clId="Web-{67BC2028-1320-D9FC-EB1A-65F603F0244A}" dt="2021-03-14T12:37:52.361" v="665" actId="20577"/>
        <pc:sldMkLst>
          <pc:docMk/>
          <pc:sldMk cId="2895886377" sldId="266"/>
        </pc:sldMkLst>
        <pc:spChg chg="mod">
          <ac:chgData name="Εμμανουηλ Στουμπος" userId="S::edem076@ntua.gr::fdabc829-5450-4772-8451-da6a413a1ad4" providerId="AD" clId="Web-{67BC2028-1320-D9FC-EB1A-65F603F0244A}" dt="2021-03-14T12:17:47.645" v="405" actId="20577"/>
          <ac:spMkLst>
            <pc:docMk/>
            <pc:sldMk cId="2895886377" sldId="26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2:37:52.361" v="665" actId="20577"/>
          <ac:spMkLst>
            <pc:docMk/>
            <pc:sldMk cId="2895886377" sldId="266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67BC2028-1320-D9FC-EB1A-65F603F0244A}" dt="2021-03-14T13:02:12.988" v="952" actId="20577"/>
        <pc:sldMkLst>
          <pc:docMk/>
          <pc:sldMk cId="3379560842" sldId="267"/>
        </pc:sldMkLst>
        <pc:spChg chg="mod">
          <ac:chgData name="Εμμανουηλ Στουμπος" userId="S::edem076@ntua.gr::fdabc829-5450-4772-8451-da6a413a1ad4" providerId="AD" clId="Web-{67BC2028-1320-D9FC-EB1A-65F603F0244A}" dt="2021-03-14T13:02:12.988" v="952" actId="20577"/>
          <ac:spMkLst>
            <pc:docMk/>
            <pc:sldMk cId="3379560842" sldId="267"/>
            <ac:spMk id="2" creationId="{62BEB628-7A7B-44B1-A6FE-307D50A343CF}"/>
          </ac:spMkLst>
        </pc:spChg>
        <pc:spChg chg="add del mod">
          <ac:chgData name="Εμμανουηλ Στουμπος" userId="S::edem076@ntua.gr::fdabc829-5450-4772-8451-da6a413a1ad4" providerId="AD" clId="Web-{67BC2028-1320-D9FC-EB1A-65F603F0244A}" dt="2021-03-14T12:50:01.987" v="935" actId="20577"/>
          <ac:spMkLst>
            <pc:docMk/>
            <pc:sldMk cId="3379560842" sldId="267"/>
            <ac:spMk id="3" creationId="{F9332412-FF86-4223-9DC7-472338CF784C}"/>
          </ac:spMkLst>
        </pc:spChg>
        <pc:spChg chg="add del mod">
          <ac:chgData name="Εμμανουηλ Στουμπος" userId="S::edem076@ntua.gr::fdabc829-5450-4772-8451-da6a413a1ad4" providerId="AD" clId="Web-{67BC2028-1320-D9FC-EB1A-65F603F0244A}" dt="2021-03-14T12:40:16.145" v="703"/>
          <ac:spMkLst>
            <pc:docMk/>
            <pc:sldMk cId="3379560842" sldId="267"/>
            <ac:spMk id="5" creationId="{706AE631-B49E-4FD9-8637-B18356BF22CA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2:47:55.640" v="893" actId="14100"/>
        <pc:sldMkLst>
          <pc:docMk/>
          <pc:sldMk cId="2406096045" sldId="268"/>
        </pc:sldMkLst>
        <pc:spChg chg="mod">
          <ac:chgData name="Εμμανουηλ Στουμπος" userId="S::edem076@ntua.gr::fdabc829-5450-4772-8451-da6a413a1ad4" providerId="AD" clId="Web-{67BC2028-1320-D9FC-EB1A-65F603F0244A}" dt="2021-03-14T12:43:05.915" v="746" actId="20577"/>
          <ac:spMkLst>
            <pc:docMk/>
            <pc:sldMk cId="2406096045" sldId="26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2:47:55.640" v="893" actId="14100"/>
          <ac:spMkLst>
            <pc:docMk/>
            <pc:sldMk cId="2406096045" sldId="268"/>
            <ac:spMk id="3" creationId="{F9332412-FF86-4223-9DC7-472338CF784C}"/>
          </ac:spMkLst>
        </pc:spChg>
      </pc:sldChg>
      <pc:sldChg chg="modSp add ord replId">
        <pc:chgData name="Εμμανουηλ Στουμπος" userId="S::edem076@ntua.gr::fdabc829-5450-4772-8451-da6a413a1ad4" providerId="AD" clId="Web-{67BC2028-1320-D9FC-EB1A-65F603F0244A}" dt="2021-03-14T13:12:36.112" v="1307" actId="20577"/>
        <pc:sldMkLst>
          <pc:docMk/>
          <pc:sldMk cId="572603733" sldId="269"/>
        </pc:sldMkLst>
        <pc:spChg chg="mod">
          <ac:chgData name="Εμμανουηλ Στουμπος" userId="S::edem076@ntua.gr::fdabc829-5450-4772-8451-da6a413a1ad4" providerId="AD" clId="Web-{67BC2028-1320-D9FC-EB1A-65F603F0244A}" dt="2021-03-14T13:05:12.289" v="1057" actId="20577"/>
          <ac:spMkLst>
            <pc:docMk/>
            <pc:sldMk cId="572603733" sldId="26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3:12:36.112" v="1307" actId="20577"/>
          <ac:spMkLst>
            <pc:docMk/>
            <pc:sldMk cId="572603733" sldId="269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3:39:04.118" v="1741" actId="1076"/>
        <pc:sldMkLst>
          <pc:docMk/>
          <pc:sldMk cId="4080015383" sldId="270"/>
        </pc:sldMkLst>
        <pc:spChg chg="mod">
          <ac:chgData name="Εμμανουηλ Στουμπος" userId="S::edem076@ntua.gr::fdabc829-5450-4772-8451-da6a413a1ad4" providerId="AD" clId="Web-{67BC2028-1320-D9FC-EB1A-65F603F0244A}" dt="2021-03-14T13:14:43.209" v="1317" actId="20577"/>
          <ac:spMkLst>
            <pc:docMk/>
            <pc:sldMk cId="4080015383" sldId="270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3:39:04.118" v="1741" actId="1076"/>
          <ac:spMkLst>
            <pc:docMk/>
            <pc:sldMk cId="4080015383" sldId="270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4:07:04.235" v="2298" actId="20577"/>
        <pc:sldMkLst>
          <pc:docMk/>
          <pc:sldMk cId="4239835514" sldId="271"/>
        </pc:sldMkLst>
        <pc:spChg chg="mod">
          <ac:chgData name="Εμμανουηλ Στουμπος" userId="S::edem076@ntua.gr::fdabc829-5450-4772-8451-da6a413a1ad4" providerId="AD" clId="Web-{67BC2028-1320-D9FC-EB1A-65F603F0244A}" dt="2021-03-14T13:51:01.509" v="1905" actId="20577"/>
          <ac:spMkLst>
            <pc:docMk/>
            <pc:sldMk cId="4239835514" sldId="27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07:04.235" v="2298" actId="20577"/>
          <ac:spMkLst>
            <pc:docMk/>
            <pc:sldMk cId="4239835514" sldId="271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4:05:35.014" v="2290" actId="20577"/>
        <pc:sldMkLst>
          <pc:docMk/>
          <pc:sldMk cId="1237249451" sldId="272"/>
        </pc:sldMkLst>
        <pc:spChg chg="mod">
          <ac:chgData name="Εμμανουηλ Στουμπος" userId="S::edem076@ntua.gr::fdabc829-5450-4772-8451-da6a413a1ad4" providerId="AD" clId="Web-{67BC2028-1320-D9FC-EB1A-65F603F0244A}" dt="2021-03-14T13:56:14.814" v="2035" actId="20577"/>
          <ac:spMkLst>
            <pc:docMk/>
            <pc:sldMk cId="1237249451" sldId="27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05:35.014" v="2290" actId="20577"/>
          <ac:spMkLst>
            <pc:docMk/>
            <pc:sldMk cId="1237249451" sldId="272"/>
            <ac:spMk id="3" creationId="{F9332412-FF86-4223-9DC7-472338CF784C}"/>
          </ac:spMkLst>
        </pc:spChg>
      </pc:sldChg>
      <pc:sldChg chg="addSp delSp modSp add replId">
        <pc:chgData name="Εμμανουηλ Στουμπος" userId="S::edem076@ntua.gr::fdabc829-5450-4772-8451-da6a413a1ad4" providerId="AD" clId="Web-{67BC2028-1320-D9FC-EB1A-65F603F0244A}" dt="2021-03-14T14:18:39.642" v="2485" actId="20577"/>
        <pc:sldMkLst>
          <pc:docMk/>
          <pc:sldMk cId="61386013" sldId="273"/>
        </pc:sldMkLst>
        <pc:spChg chg="mod">
          <ac:chgData name="Εμμανουηλ Στουμπος" userId="S::edem076@ntua.gr::fdabc829-5450-4772-8451-da6a413a1ad4" providerId="AD" clId="Web-{67BC2028-1320-D9FC-EB1A-65F603F0244A}" dt="2021-03-14T14:09:40.614" v="2303" actId="20577"/>
          <ac:spMkLst>
            <pc:docMk/>
            <pc:sldMk cId="61386013" sldId="27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18:39.642" v="2485" actId="20577"/>
          <ac:spMkLst>
            <pc:docMk/>
            <pc:sldMk cId="61386013" sldId="273"/>
            <ac:spMk id="3" creationId="{F9332412-FF86-4223-9DC7-472338CF784C}"/>
          </ac:spMkLst>
        </pc:spChg>
        <pc:spChg chg="del">
          <ac:chgData name="Εμμανουηλ Στουμπος" userId="S::edem076@ntua.gr::fdabc829-5450-4772-8451-da6a413a1ad4" providerId="AD" clId="Web-{67BC2028-1320-D9FC-EB1A-65F603F0244A}" dt="2021-03-14T14:17:18.952" v="2450"/>
          <ac:spMkLst>
            <pc:docMk/>
            <pc:sldMk cId="61386013" sldId="273"/>
            <ac:spMk id="53" creationId="{FF486E2F-D0C1-4083-88AE-1015B8F6EBE3}"/>
          </ac:spMkLst>
        </pc:spChg>
        <pc:spChg chg="add">
          <ac:chgData name="Εμμανουηλ Στουμπος" userId="S::edem076@ntua.gr::fdabc829-5450-4772-8451-da6a413a1ad4" providerId="AD" clId="Web-{67BC2028-1320-D9FC-EB1A-65F603F0244A}" dt="2021-03-14T14:17:18.952" v="2450"/>
          <ac:spMkLst>
            <pc:docMk/>
            <pc:sldMk cId="61386013" sldId="273"/>
            <ac:spMk id="60" creationId="{3A7F5D76-1FEC-470A-B476-70574A89C72A}"/>
          </ac:spMkLst>
        </pc:spChg>
        <pc:picChg chg="mod">
          <ac:chgData name="Εμμανουηλ Στουμπος" userId="S::edem076@ntua.gr::fdabc829-5450-4772-8451-da6a413a1ad4" providerId="AD" clId="Web-{67BC2028-1320-D9FC-EB1A-65F603F0244A}" dt="2021-03-14T14:09:25.973" v="2300"/>
          <ac:picMkLst>
            <pc:docMk/>
            <pc:sldMk cId="61386013" sldId="273"/>
            <ac:picMk id="4" creationId="{871AADF9-DF13-47CF-9E95-4C22009A0E5E}"/>
          </ac:picMkLst>
        </pc:picChg>
        <pc:picChg chg="del">
          <ac:chgData name="Εμμανουηλ Στουμπος" userId="S::edem076@ntua.gr::fdabc829-5450-4772-8451-da6a413a1ad4" providerId="AD" clId="Web-{67BC2028-1320-D9FC-EB1A-65F603F0244A}" dt="2021-03-14T14:17:18.952" v="2450"/>
          <ac:picMkLst>
            <pc:docMk/>
            <pc:sldMk cId="61386013" sldId="273"/>
            <ac:picMk id="55" creationId="{AD661026-DE64-47F1-9F88-0847B5FB3560}"/>
          </ac:picMkLst>
        </pc:picChg>
      </pc:sldChg>
      <pc:sldChg chg="modSp add replId">
        <pc:chgData name="Εμμανουηλ Στουμπος" userId="S::edem076@ntua.gr::fdabc829-5450-4772-8451-da6a413a1ad4" providerId="AD" clId="Web-{67BC2028-1320-D9FC-EB1A-65F603F0244A}" dt="2021-03-14T14:30:16.737" v="2747" actId="20577"/>
        <pc:sldMkLst>
          <pc:docMk/>
          <pc:sldMk cId="3046362114" sldId="274"/>
        </pc:sldMkLst>
        <pc:spChg chg="mod">
          <ac:chgData name="Εμμανουηλ Στουμπος" userId="S::edem076@ntua.gr::fdabc829-5450-4772-8451-da6a413a1ad4" providerId="AD" clId="Web-{67BC2028-1320-D9FC-EB1A-65F603F0244A}" dt="2021-03-14T14:19:12.939" v="2496" actId="20577"/>
          <ac:spMkLst>
            <pc:docMk/>
            <pc:sldMk cId="3046362114" sldId="27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30:16.737" v="2747" actId="20577"/>
          <ac:spMkLst>
            <pc:docMk/>
            <pc:sldMk cId="3046362114" sldId="274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4:39:31.734" v="3018" actId="20577"/>
        <pc:sldMkLst>
          <pc:docMk/>
          <pc:sldMk cId="1490292141" sldId="275"/>
        </pc:sldMkLst>
        <pc:spChg chg="mod">
          <ac:chgData name="Εμμανουηλ Στουμπος" userId="S::edem076@ntua.gr::fdabc829-5450-4772-8451-da6a413a1ad4" providerId="AD" clId="Web-{67BC2028-1320-D9FC-EB1A-65F603F0244A}" dt="2021-03-14T14:30:55.081" v="2753" actId="20577"/>
          <ac:spMkLst>
            <pc:docMk/>
            <pc:sldMk cId="1490292141" sldId="27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39:31.734" v="3018" actId="20577"/>
          <ac:spMkLst>
            <pc:docMk/>
            <pc:sldMk cId="1490292141" sldId="275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67BC2028-1320-D9FC-EB1A-65F603F0244A}" dt="2021-03-14T14:56:37.961" v="3385" actId="20577"/>
        <pc:sldMkLst>
          <pc:docMk/>
          <pc:sldMk cId="1094420524" sldId="276"/>
        </pc:sldMkLst>
        <pc:spChg chg="mod">
          <ac:chgData name="Εμμανουηλ Στουμπος" userId="S::edem076@ntua.gr::fdabc829-5450-4772-8451-da6a413a1ad4" providerId="AD" clId="Web-{67BC2028-1320-D9FC-EB1A-65F603F0244A}" dt="2021-03-14T14:51:13.891" v="3286" actId="20577"/>
          <ac:spMkLst>
            <pc:docMk/>
            <pc:sldMk cId="1094420524" sldId="27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67BC2028-1320-D9FC-EB1A-65F603F0244A}" dt="2021-03-14T14:56:37.961" v="3385" actId="20577"/>
          <ac:spMkLst>
            <pc:docMk/>
            <pc:sldMk cId="1094420524" sldId="276"/>
            <ac:spMk id="3" creationId="{F9332412-FF86-4223-9DC7-472338CF784C}"/>
          </ac:spMkLst>
        </pc:spChg>
      </pc:sldChg>
    </pc:docChg>
  </pc:docChgLst>
  <pc:docChgLst>
    <pc:chgData name="Εμμανουηλ Στουμπος" userId="S::edem076@ntua.gr::fdabc829-5450-4772-8451-da6a413a1ad4" providerId="AD" clId="Web-{05157CCD-9E8A-F443-56FC-A3AFC1F7D831}"/>
    <pc:docChg chg="addSld modSld">
      <pc:chgData name="Εμμανουηλ Στουμπος" userId="S::edem076@ntua.gr::fdabc829-5450-4772-8451-da6a413a1ad4" providerId="AD" clId="Web-{05157CCD-9E8A-F443-56FC-A3AFC1F7D831}" dt="2021-03-15T15:46:33.982" v="1777" actId="20577"/>
      <pc:docMkLst>
        <pc:docMk/>
      </pc:docMkLst>
      <pc:sldChg chg="modSp add replId">
        <pc:chgData name="Εμμανουηλ Στουμπος" userId="S::edem076@ntua.gr::fdabc829-5450-4772-8451-da6a413a1ad4" providerId="AD" clId="Web-{05157CCD-9E8A-F443-56FC-A3AFC1F7D831}" dt="2021-03-15T13:50:01.515" v="249" actId="14100"/>
        <pc:sldMkLst>
          <pc:docMk/>
          <pc:sldMk cId="2196222653" sldId="281"/>
        </pc:sldMkLst>
        <pc:spChg chg="mod">
          <ac:chgData name="Εμμανουηλ Στουμπος" userId="S::edem076@ntua.gr::fdabc829-5450-4772-8451-da6a413a1ad4" providerId="AD" clId="Web-{05157CCD-9E8A-F443-56FC-A3AFC1F7D831}" dt="2021-03-15T13:42:07.996" v="15" actId="20577"/>
          <ac:spMkLst>
            <pc:docMk/>
            <pc:sldMk cId="2196222653" sldId="281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3:50:01.515" v="249" actId="14100"/>
          <ac:spMkLst>
            <pc:docMk/>
            <pc:sldMk cId="2196222653" sldId="281"/>
            <ac:spMk id="3" creationId="{F9332412-FF86-4223-9DC7-472338CF784C}"/>
          </ac:spMkLst>
        </pc:spChg>
        <pc:picChg chg="mod">
          <ac:chgData name="Εμμανουηλ Στουμπος" userId="S::edem076@ntua.gr::fdabc829-5450-4772-8451-da6a413a1ad4" providerId="AD" clId="Web-{05157CCD-9E8A-F443-56FC-A3AFC1F7D831}" dt="2021-03-15T13:41:43.167" v="4" actId="14100"/>
          <ac:picMkLst>
            <pc:docMk/>
            <pc:sldMk cId="2196222653" sldId="281"/>
            <ac:picMk id="5" creationId="{92A93706-7040-455F-BEEA-C6E96747DE4C}"/>
          </ac:picMkLst>
        </pc:picChg>
      </pc:sldChg>
      <pc:sldChg chg="modSp add replId">
        <pc:chgData name="Εμμανουηλ Στουμπος" userId="S::edem076@ntua.gr::fdabc829-5450-4772-8451-da6a413a1ad4" providerId="AD" clId="Web-{05157CCD-9E8A-F443-56FC-A3AFC1F7D831}" dt="2021-03-15T14:12:16.474" v="515" actId="20577"/>
        <pc:sldMkLst>
          <pc:docMk/>
          <pc:sldMk cId="2587463705" sldId="282"/>
        </pc:sldMkLst>
        <pc:spChg chg="mod">
          <ac:chgData name="Εμμανουηλ Στουμπος" userId="S::edem076@ntua.gr::fdabc829-5450-4772-8451-da6a413a1ad4" providerId="AD" clId="Web-{05157CCD-9E8A-F443-56FC-A3AFC1F7D831}" dt="2021-03-15T13:51:03.892" v="254" actId="20577"/>
          <ac:spMkLst>
            <pc:docMk/>
            <pc:sldMk cId="2587463705" sldId="282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4:12:16.474" v="515" actId="20577"/>
          <ac:spMkLst>
            <pc:docMk/>
            <pc:sldMk cId="2587463705" sldId="282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4:20:14.821" v="588" actId="20577"/>
        <pc:sldMkLst>
          <pc:docMk/>
          <pc:sldMk cId="252663161" sldId="283"/>
        </pc:sldMkLst>
        <pc:spChg chg="mod">
          <ac:chgData name="Εμμανουηλ Στουμπος" userId="S::edem076@ntua.gr::fdabc829-5450-4772-8451-da6a413a1ad4" providerId="AD" clId="Web-{05157CCD-9E8A-F443-56FC-A3AFC1F7D831}" dt="2021-03-15T14:17:33.314" v="531" actId="20577"/>
          <ac:spMkLst>
            <pc:docMk/>
            <pc:sldMk cId="252663161" sldId="283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4:20:14.821" v="588" actId="20577"/>
          <ac:spMkLst>
            <pc:docMk/>
            <pc:sldMk cId="252663161" sldId="283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4:36:48.844" v="864" actId="20577"/>
        <pc:sldMkLst>
          <pc:docMk/>
          <pc:sldMk cId="1123195890" sldId="284"/>
        </pc:sldMkLst>
        <pc:spChg chg="mod">
          <ac:chgData name="Εμμανουηλ Στουμπος" userId="S::edem076@ntua.gr::fdabc829-5450-4772-8451-da6a413a1ad4" providerId="AD" clId="Web-{05157CCD-9E8A-F443-56FC-A3AFC1F7D831}" dt="2021-03-15T14:31:37.191" v="605" actId="20577"/>
          <ac:spMkLst>
            <pc:docMk/>
            <pc:sldMk cId="1123195890" sldId="284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4:36:48.844" v="864" actId="20577"/>
          <ac:spMkLst>
            <pc:docMk/>
            <pc:sldMk cId="1123195890" sldId="284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4:51:59.880" v="1071" actId="20577"/>
        <pc:sldMkLst>
          <pc:docMk/>
          <pc:sldMk cId="2797681721" sldId="285"/>
        </pc:sldMkLst>
        <pc:spChg chg="mod">
          <ac:chgData name="Εμμανουηλ Στουμπος" userId="S::edem076@ntua.gr::fdabc829-5450-4772-8451-da6a413a1ad4" providerId="AD" clId="Web-{05157CCD-9E8A-F443-56FC-A3AFC1F7D831}" dt="2021-03-15T14:37:42.972" v="867" actId="20577"/>
          <ac:spMkLst>
            <pc:docMk/>
            <pc:sldMk cId="2797681721" sldId="285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4:51:59.880" v="1071" actId="20577"/>
          <ac:spMkLst>
            <pc:docMk/>
            <pc:sldMk cId="2797681721" sldId="285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4:59:00.272" v="1223" actId="20577"/>
        <pc:sldMkLst>
          <pc:docMk/>
          <pc:sldMk cId="570713091" sldId="286"/>
        </pc:sldMkLst>
        <pc:spChg chg="mod">
          <ac:chgData name="Εμμανουηλ Στουμπος" userId="S::edem076@ntua.gr::fdabc829-5450-4772-8451-da6a413a1ad4" providerId="AD" clId="Web-{05157CCD-9E8A-F443-56FC-A3AFC1F7D831}" dt="2021-03-15T14:52:12.568" v="1081" actId="20577"/>
          <ac:spMkLst>
            <pc:docMk/>
            <pc:sldMk cId="570713091" sldId="286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4:59:00.272" v="1223" actId="20577"/>
          <ac:spMkLst>
            <pc:docMk/>
            <pc:sldMk cId="570713091" sldId="286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5:08:31.669" v="1509" actId="20577"/>
        <pc:sldMkLst>
          <pc:docMk/>
          <pc:sldMk cId="481553713" sldId="287"/>
        </pc:sldMkLst>
        <pc:spChg chg="mod">
          <ac:chgData name="Εμμανουηλ Στουμπος" userId="S::edem076@ntua.gr::fdabc829-5450-4772-8451-da6a413a1ad4" providerId="AD" clId="Web-{05157CCD-9E8A-F443-56FC-A3AFC1F7D831}" dt="2021-03-15T14:59:19.429" v="1237" actId="20577"/>
          <ac:spMkLst>
            <pc:docMk/>
            <pc:sldMk cId="481553713" sldId="287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5:08:31.669" v="1509" actId="20577"/>
          <ac:spMkLst>
            <pc:docMk/>
            <pc:sldMk cId="481553713" sldId="287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5:12:16.569" v="1601" actId="20577"/>
        <pc:sldMkLst>
          <pc:docMk/>
          <pc:sldMk cId="3996231730" sldId="288"/>
        </pc:sldMkLst>
        <pc:spChg chg="mod">
          <ac:chgData name="Εμμανουηλ Στουμπος" userId="S::edem076@ntua.gr::fdabc829-5450-4772-8451-da6a413a1ad4" providerId="AD" clId="Web-{05157CCD-9E8A-F443-56FC-A3AFC1F7D831}" dt="2021-03-15T15:08:49.248" v="1513" actId="20577"/>
          <ac:spMkLst>
            <pc:docMk/>
            <pc:sldMk cId="3996231730" sldId="288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5:12:16.569" v="1601" actId="20577"/>
          <ac:spMkLst>
            <pc:docMk/>
            <pc:sldMk cId="3996231730" sldId="288"/>
            <ac:spMk id="3" creationId="{F9332412-FF86-4223-9DC7-472338CF784C}"/>
          </ac:spMkLst>
        </pc:spChg>
      </pc:sldChg>
      <pc:sldChg chg="modSp add replId">
        <pc:chgData name="Εμμανουηλ Στουμπος" userId="S::edem076@ntua.gr::fdabc829-5450-4772-8451-da6a413a1ad4" providerId="AD" clId="Web-{05157CCD-9E8A-F443-56FC-A3AFC1F7D831}" dt="2021-03-15T15:46:33.982" v="1777" actId="20577"/>
        <pc:sldMkLst>
          <pc:docMk/>
          <pc:sldMk cId="4145212688" sldId="289"/>
        </pc:sldMkLst>
        <pc:spChg chg="mod">
          <ac:chgData name="Εμμανουηλ Στουμπος" userId="S::edem076@ntua.gr::fdabc829-5450-4772-8451-da6a413a1ad4" providerId="AD" clId="Web-{05157CCD-9E8A-F443-56FC-A3AFC1F7D831}" dt="2021-03-15T15:12:35.163" v="1604" actId="20577"/>
          <ac:spMkLst>
            <pc:docMk/>
            <pc:sldMk cId="4145212688" sldId="289"/>
            <ac:spMk id="2" creationId="{62BEB628-7A7B-44B1-A6FE-307D50A343CF}"/>
          </ac:spMkLst>
        </pc:spChg>
        <pc:spChg chg="mod">
          <ac:chgData name="Εμμανουηλ Στουμπος" userId="S::edem076@ntua.gr::fdabc829-5450-4772-8451-da6a413a1ad4" providerId="AD" clId="Web-{05157CCD-9E8A-F443-56FC-A3AFC1F7D831}" dt="2021-03-15T15:46:33.982" v="1777" actId="20577"/>
          <ac:spMkLst>
            <pc:docMk/>
            <pc:sldMk cId="4145212688" sldId="289"/>
            <ac:spMk id="3" creationId="{F9332412-FF86-4223-9DC7-472338CF784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19274-7F83-46A7-94EB-A8970D5724A6}" type="doc">
      <dgm:prSet loTypeId="urn:microsoft.com/office/officeart/2005/8/layout/bProcess3" loCatId="process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l-GR"/>
        </a:p>
      </dgm:t>
    </dgm:pt>
    <dgm:pt modelId="{634CDFE1-4667-4E43-8FEC-B888047F30CA}">
      <dgm:prSet phldrT="[Κείμενο]" phldr="0"/>
      <dgm:spPr/>
      <dgm:t>
        <a:bodyPr/>
        <a:lstStyle/>
        <a:p>
          <a:pPr rtl="0"/>
          <a:r>
            <a:rPr lang="el-GR" dirty="0"/>
            <a:t> Διάνυσμα Εισόδου</a:t>
          </a:r>
        </a:p>
      </dgm:t>
    </dgm:pt>
    <dgm:pt modelId="{A3063D8D-8FE7-431A-A64F-AFBB32CBBC0D}" type="parTrans" cxnId="{C38B64B2-0B56-447B-83D9-8C24B14973FF}">
      <dgm:prSet/>
      <dgm:spPr/>
      <dgm:t>
        <a:bodyPr/>
        <a:lstStyle/>
        <a:p>
          <a:endParaRPr lang="el-GR"/>
        </a:p>
      </dgm:t>
    </dgm:pt>
    <dgm:pt modelId="{B3056820-DF34-46AF-8D99-A195F7B60035}" type="sibTrans" cxnId="{C38B64B2-0B56-447B-83D9-8C24B14973FF}">
      <dgm:prSet/>
      <dgm:spPr/>
      <dgm:t>
        <a:bodyPr/>
        <a:lstStyle/>
        <a:p>
          <a:endParaRPr lang="el-GR"/>
        </a:p>
      </dgm:t>
    </dgm:pt>
    <dgm:pt modelId="{C2002C45-7369-4CE9-A1F9-D2F5F5894B26}">
      <dgm:prSet phldrT="[Κείμενο]" phldr="0"/>
      <dgm:spPr/>
      <dgm:t>
        <a:bodyPr/>
        <a:lstStyle/>
        <a:p>
          <a:pPr rtl="0"/>
          <a:r>
            <a:rPr lang="el-GR" dirty="0"/>
            <a:t> Συνάρτηση Κωδικοποίησης</a:t>
          </a:r>
        </a:p>
      </dgm:t>
    </dgm:pt>
    <dgm:pt modelId="{BEAB3996-C642-4998-98B3-414E78B8D337}" type="parTrans" cxnId="{147C4FA6-84E2-43E5-8E5A-FE83D3A4C884}">
      <dgm:prSet/>
      <dgm:spPr/>
      <dgm:t>
        <a:bodyPr/>
        <a:lstStyle/>
        <a:p>
          <a:endParaRPr lang="el-GR"/>
        </a:p>
      </dgm:t>
    </dgm:pt>
    <dgm:pt modelId="{ED684B94-0FFB-4DE6-ABBC-1B510035FB75}" type="sibTrans" cxnId="{147C4FA6-84E2-43E5-8E5A-FE83D3A4C884}">
      <dgm:prSet/>
      <dgm:spPr/>
      <dgm:t>
        <a:bodyPr/>
        <a:lstStyle/>
        <a:p>
          <a:endParaRPr lang="el-GR"/>
        </a:p>
      </dgm:t>
    </dgm:pt>
    <dgm:pt modelId="{F4E9B85F-F846-46E9-9186-EEFCF0E9EA13}">
      <dgm:prSet phldrT="[Κείμενο]" phldr="0"/>
      <dgm:spPr/>
      <dgm:t>
        <a:bodyPr/>
        <a:lstStyle/>
        <a:p>
          <a:pPr rtl="0"/>
          <a:r>
            <a:rPr lang="el-GR" dirty="0"/>
            <a:t> Spatial Pooler</a:t>
          </a:r>
        </a:p>
      </dgm:t>
    </dgm:pt>
    <dgm:pt modelId="{B6AA7C03-1BA0-4D5B-819F-F26918E45A71}" type="parTrans" cxnId="{96069169-785F-4CE8-BFFE-BBA4C894C2B2}">
      <dgm:prSet/>
      <dgm:spPr/>
      <dgm:t>
        <a:bodyPr/>
        <a:lstStyle/>
        <a:p>
          <a:endParaRPr lang="el-GR"/>
        </a:p>
      </dgm:t>
    </dgm:pt>
    <dgm:pt modelId="{DE2FA4C0-3922-4DE8-9F80-E0BA5C910168}" type="sibTrans" cxnId="{96069169-785F-4CE8-BFFE-BBA4C894C2B2}">
      <dgm:prSet/>
      <dgm:spPr/>
      <dgm:t>
        <a:bodyPr/>
        <a:lstStyle/>
        <a:p>
          <a:endParaRPr lang="el-GR"/>
        </a:p>
      </dgm:t>
    </dgm:pt>
    <dgm:pt modelId="{0E358477-5E64-4EBC-BCE5-47D741D2E0CE}">
      <dgm:prSet phldrT="[Κείμενο]" phldr="0"/>
      <dgm:spPr/>
      <dgm:t>
        <a:bodyPr/>
        <a:lstStyle/>
        <a:p>
          <a:pPr rtl="0"/>
          <a:r>
            <a:rPr lang="el-GR" dirty="0"/>
            <a:t> Temporal Pooler</a:t>
          </a:r>
        </a:p>
      </dgm:t>
    </dgm:pt>
    <dgm:pt modelId="{EE9250F2-7505-45B5-898D-40BFDCBAC506}" type="parTrans" cxnId="{A5CF8CA8-7983-41AC-89B3-217D0BCF89D6}">
      <dgm:prSet/>
      <dgm:spPr/>
      <dgm:t>
        <a:bodyPr/>
        <a:lstStyle/>
        <a:p>
          <a:endParaRPr lang="el-GR"/>
        </a:p>
      </dgm:t>
    </dgm:pt>
    <dgm:pt modelId="{4EB6A448-BDEC-4BE0-AB48-70E90AC6FD49}" type="sibTrans" cxnId="{A5CF8CA8-7983-41AC-89B3-217D0BCF89D6}">
      <dgm:prSet/>
      <dgm:spPr/>
      <dgm:t>
        <a:bodyPr/>
        <a:lstStyle/>
        <a:p>
          <a:endParaRPr lang="el-GR"/>
        </a:p>
      </dgm:t>
    </dgm:pt>
    <dgm:pt modelId="{86D0C3DD-5297-44E7-B27B-5DFAAD524DD6}">
      <dgm:prSet phldrT="[Κείμενο]" phldr="0"/>
      <dgm:spPr/>
      <dgm:t>
        <a:bodyPr/>
        <a:lstStyle/>
        <a:p>
          <a:pPr rtl="0"/>
          <a:r>
            <a:rPr lang="el-GR" dirty="0"/>
            <a:t> Συμβολοσειρά Εξόδου</a:t>
          </a:r>
        </a:p>
      </dgm:t>
    </dgm:pt>
    <dgm:pt modelId="{3C61A508-BFDD-47D0-A077-B7B386B84D29}" type="parTrans" cxnId="{E8C2DB74-4438-46F3-855F-8AC400B3A95A}">
      <dgm:prSet/>
      <dgm:spPr/>
      <dgm:t>
        <a:bodyPr/>
        <a:lstStyle/>
        <a:p>
          <a:endParaRPr lang="el-GR"/>
        </a:p>
      </dgm:t>
    </dgm:pt>
    <dgm:pt modelId="{B210EFF5-ED60-4D7E-AC56-35FF0C1C9C83}" type="sibTrans" cxnId="{E8C2DB74-4438-46F3-855F-8AC400B3A95A}">
      <dgm:prSet/>
      <dgm:spPr/>
      <dgm:t>
        <a:bodyPr/>
        <a:lstStyle/>
        <a:p>
          <a:endParaRPr lang="el-GR"/>
        </a:p>
      </dgm:t>
    </dgm:pt>
    <dgm:pt modelId="{20B2DD67-FC56-4AFF-BE9C-48EC0AB64491}">
      <dgm:prSet phldr="0"/>
      <dgm:spPr/>
      <dgm:t>
        <a:bodyPr/>
        <a:lstStyle/>
        <a:p>
          <a:pPr rtl="0"/>
          <a:r>
            <a:rPr lang="el-GR" dirty="0"/>
            <a:t>Μετατροπή διανύσματος εισόδου σε δυαδική συμβολοσειρά</a:t>
          </a:r>
        </a:p>
      </dgm:t>
    </dgm:pt>
    <dgm:pt modelId="{0ABDF155-952A-46DB-BF38-6CC724DF5A67}" type="parTrans" cxnId="{5A7386CD-D82F-4892-9A8E-DA1E0BA78B6D}">
      <dgm:prSet/>
      <dgm:spPr/>
    </dgm:pt>
    <dgm:pt modelId="{9C392950-D172-4502-B752-5847C2FEBA9F}" type="sibTrans" cxnId="{5A7386CD-D82F-4892-9A8E-DA1E0BA78B6D}">
      <dgm:prSet/>
      <dgm:spPr/>
      <dgm:t>
        <a:bodyPr/>
        <a:lstStyle/>
        <a:p>
          <a:endParaRPr lang="el-GR"/>
        </a:p>
      </dgm:t>
    </dgm:pt>
    <dgm:pt modelId="{342ACD7E-3DE6-4A7D-A5C6-CE05718C5EED}">
      <dgm:prSet phldr="0"/>
      <dgm:spPr/>
      <dgm:t>
        <a:bodyPr/>
        <a:lstStyle/>
        <a:p>
          <a:pPr rtl="0"/>
          <a:r>
            <a:rPr lang="el-GR" dirty="0"/>
            <a:t>Αξιοποίηση χωρικής πληροφορίας</a:t>
          </a:r>
        </a:p>
      </dgm:t>
    </dgm:pt>
    <dgm:pt modelId="{9A75148A-40A5-435A-8590-68BB48D5B513}" type="parTrans" cxnId="{68730166-0B92-4600-9714-74E2D246897A}">
      <dgm:prSet/>
      <dgm:spPr/>
    </dgm:pt>
    <dgm:pt modelId="{1A558EBB-0678-4654-8D1C-CC402FB68328}" type="sibTrans" cxnId="{68730166-0B92-4600-9714-74E2D246897A}">
      <dgm:prSet/>
      <dgm:spPr/>
      <dgm:t>
        <a:bodyPr/>
        <a:lstStyle/>
        <a:p>
          <a:endParaRPr lang="el-GR"/>
        </a:p>
      </dgm:t>
    </dgm:pt>
    <dgm:pt modelId="{DF74BFC7-5BE7-4113-91BE-171142E80A3C}">
      <dgm:prSet phldr="0"/>
      <dgm:spPr/>
      <dgm:t>
        <a:bodyPr/>
        <a:lstStyle/>
        <a:p>
          <a:pPr rtl="0"/>
          <a:r>
            <a:rPr lang="el-GR" dirty="0"/>
            <a:t>Αξιοποίηση χρονικής πληροφορίας</a:t>
          </a:r>
        </a:p>
      </dgm:t>
    </dgm:pt>
    <dgm:pt modelId="{9EAEF743-76C2-4E8B-AEE8-3592E5AD306B}" type="parTrans" cxnId="{1771644C-AA46-4ABF-A5BF-6A0916DF258D}">
      <dgm:prSet/>
      <dgm:spPr/>
    </dgm:pt>
    <dgm:pt modelId="{A8FDCEBD-B364-4B01-81D6-9B852EBDD442}" type="sibTrans" cxnId="{1771644C-AA46-4ABF-A5BF-6A0916DF258D}">
      <dgm:prSet/>
      <dgm:spPr/>
      <dgm:t>
        <a:bodyPr/>
        <a:lstStyle/>
        <a:p>
          <a:endParaRPr lang="el-GR"/>
        </a:p>
      </dgm:t>
    </dgm:pt>
    <dgm:pt modelId="{E25948DF-0C74-4093-A81C-FA7A0B861651}">
      <dgm:prSet phldr="0"/>
      <dgm:spPr/>
      <dgm:t>
        <a:bodyPr/>
        <a:lstStyle/>
        <a:p>
          <a:pPr rtl="0"/>
          <a:r>
            <a:rPr lang="el-GR" dirty="0"/>
            <a:t>Παραγωγή συμβολοσειράς SDR βάσει στηλών</a:t>
          </a:r>
        </a:p>
      </dgm:t>
    </dgm:pt>
    <dgm:pt modelId="{F0441962-78CC-4464-B4F3-66943A425A79}" type="parTrans" cxnId="{3DCC43DE-BA6C-4A4E-9554-3AC3CE2DB1DD}">
      <dgm:prSet/>
      <dgm:spPr/>
    </dgm:pt>
    <dgm:pt modelId="{4A0812C2-E7DB-4D55-ABCE-EABEE40FD143}" type="sibTrans" cxnId="{3DCC43DE-BA6C-4A4E-9554-3AC3CE2DB1DD}">
      <dgm:prSet/>
      <dgm:spPr/>
      <dgm:t>
        <a:bodyPr/>
        <a:lstStyle/>
        <a:p>
          <a:endParaRPr lang="el-GR"/>
        </a:p>
      </dgm:t>
    </dgm:pt>
    <dgm:pt modelId="{40C2FDFC-3F73-429C-B447-3A506106EF4C}">
      <dgm:prSet phldr="0"/>
      <dgm:spPr/>
      <dgm:t>
        <a:bodyPr/>
        <a:lstStyle/>
        <a:p>
          <a:pPr rtl="0"/>
          <a:r>
            <a:rPr lang="el-GR" dirty="0"/>
            <a:t>Παραγωγή συμβολοσειράς SDR βάσει κυττάρων</a:t>
          </a:r>
        </a:p>
      </dgm:t>
    </dgm:pt>
    <dgm:pt modelId="{0445DE80-575C-43D4-B0BB-825475A748EA}" type="parTrans" cxnId="{A7AC9409-1A68-4B38-A000-012E784B8859}">
      <dgm:prSet/>
      <dgm:spPr/>
    </dgm:pt>
    <dgm:pt modelId="{338666B2-C665-4E7A-A818-79B0DABF791D}" type="sibTrans" cxnId="{A7AC9409-1A68-4B38-A000-012E784B8859}">
      <dgm:prSet/>
      <dgm:spPr/>
      <dgm:t>
        <a:bodyPr/>
        <a:lstStyle/>
        <a:p>
          <a:endParaRPr lang="el-GR"/>
        </a:p>
      </dgm:t>
    </dgm:pt>
    <dgm:pt modelId="{4CF61B9E-F812-47F7-8D2F-09CA0CF75A60}">
      <dgm:prSet phldr="0"/>
      <dgm:spPr/>
      <dgm:t>
        <a:bodyPr/>
        <a:lstStyle/>
        <a:p>
          <a:pPr rtl="0"/>
          <a:r>
            <a:rPr lang="el-GR" dirty="0"/>
            <a:t>Επίσης συμβολοσειρά SDR </a:t>
          </a:r>
        </a:p>
      </dgm:t>
    </dgm:pt>
    <dgm:pt modelId="{86ECB354-80B5-4F17-80B9-C0FE7A6B2D3B}" type="parTrans" cxnId="{1311A93A-CD3D-4CC7-9CE2-9D1B39056866}">
      <dgm:prSet/>
      <dgm:spPr/>
    </dgm:pt>
    <dgm:pt modelId="{660D9160-74C9-4043-9C21-991CF5C2B2E5}" type="sibTrans" cxnId="{1311A93A-CD3D-4CC7-9CE2-9D1B39056866}">
      <dgm:prSet/>
      <dgm:spPr/>
      <dgm:t>
        <a:bodyPr/>
        <a:lstStyle/>
        <a:p>
          <a:endParaRPr lang="el-GR"/>
        </a:p>
      </dgm:t>
    </dgm:pt>
    <dgm:pt modelId="{DE46F8E9-9731-4E89-B8C4-E37A0C2FC7C0}">
      <dgm:prSet phldr="0"/>
      <dgm:spPr/>
      <dgm:t>
        <a:bodyPr/>
        <a:lstStyle/>
        <a:p>
          <a:pPr rtl="0"/>
          <a:r>
            <a:rPr lang="el-GR" dirty="0"/>
            <a:t>Κατά προτίμηση κωδικοποίηση ως συμβολοσειρά SDR</a:t>
          </a:r>
        </a:p>
      </dgm:t>
    </dgm:pt>
    <dgm:pt modelId="{BD1683DA-5700-43DF-9810-7DA42C785BCC}" type="parTrans" cxnId="{3B87B4FA-5E4F-43A3-92A7-A4EE052ACBDF}">
      <dgm:prSet/>
      <dgm:spPr/>
    </dgm:pt>
    <dgm:pt modelId="{0D7FF4C7-7F71-41D9-89CA-24CC302B0626}" type="sibTrans" cxnId="{3B87B4FA-5E4F-43A3-92A7-A4EE052ACBDF}">
      <dgm:prSet/>
      <dgm:spPr/>
      <dgm:t>
        <a:bodyPr/>
        <a:lstStyle/>
        <a:p>
          <a:endParaRPr lang="el-GR"/>
        </a:p>
      </dgm:t>
    </dgm:pt>
    <dgm:pt modelId="{8CE1FBE6-E55D-4BD6-AD6E-8A85D3F48A57}">
      <dgm:prSet phldr="0"/>
      <dgm:spPr/>
      <dgm:t>
        <a:bodyPr/>
        <a:lstStyle/>
        <a:p>
          <a:pPr rtl="0"/>
          <a:r>
            <a:rPr lang="el-GR" dirty="0"/>
            <a:t>Εξάγεται από τον αλγόριθμο Temporal Pooler και αποτελεί την έξοδο ολόκληρης της περιοχής</a:t>
          </a:r>
        </a:p>
      </dgm:t>
    </dgm:pt>
    <dgm:pt modelId="{03F2F55D-FA0F-42BE-9458-BF7FA25D6E72}" type="parTrans" cxnId="{5F277B28-393A-4B09-8A3C-621171828EEB}">
      <dgm:prSet/>
      <dgm:spPr/>
    </dgm:pt>
    <dgm:pt modelId="{FC4575F1-FFB2-46A8-9E51-9A0900B2A733}" type="sibTrans" cxnId="{5F277B28-393A-4B09-8A3C-621171828EEB}">
      <dgm:prSet/>
      <dgm:spPr/>
      <dgm:t>
        <a:bodyPr/>
        <a:lstStyle/>
        <a:p>
          <a:endParaRPr lang="el-GR"/>
        </a:p>
      </dgm:t>
    </dgm:pt>
    <dgm:pt modelId="{08DD5CBE-BCA1-48FF-B5EC-8068EA44C21A}">
      <dgm:prSet phldr="0"/>
      <dgm:spPr/>
      <dgm:t>
        <a:bodyPr/>
        <a:lstStyle/>
        <a:p>
          <a:pPr rtl="0"/>
          <a:r>
            <a:rPr lang="el-GR" dirty="0"/>
            <a:t> Παρέχεται ως είσοδος στην επόμενη περιοχή της ιεραρχίας</a:t>
          </a:r>
        </a:p>
      </dgm:t>
    </dgm:pt>
    <dgm:pt modelId="{E77FBFA3-F057-4E56-B267-816456C0209C}" type="parTrans" cxnId="{02EC1E1E-FB93-49EE-B6E7-A95A59B2BA63}">
      <dgm:prSet/>
      <dgm:spPr/>
    </dgm:pt>
    <dgm:pt modelId="{B871B6CD-506E-4D23-AD4B-DD399BC77BAE}" type="sibTrans" cxnId="{02EC1E1E-FB93-49EE-B6E7-A95A59B2BA63}">
      <dgm:prSet/>
      <dgm:spPr/>
    </dgm:pt>
    <dgm:pt modelId="{241B0405-AD86-4FF0-A4DF-0D2D0F8B50B3}">
      <dgm:prSet phldr="0"/>
      <dgm:spPr/>
      <dgm:t>
        <a:bodyPr/>
        <a:lstStyle/>
        <a:p>
          <a:pPr rtl="0"/>
          <a:r>
            <a:rPr lang="el-GR" dirty="0"/>
            <a:t>Χρήση ως προς την ταξινόμηση του στοιχείου εισόδου</a:t>
          </a:r>
        </a:p>
      </dgm:t>
    </dgm:pt>
    <dgm:pt modelId="{A34AD19A-2D54-4C1A-B7BF-DE293C1777E2}" type="parTrans" cxnId="{EB0FB498-F6F4-45F3-8DE4-B5803C937985}">
      <dgm:prSet/>
      <dgm:spPr/>
    </dgm:pt>
    <dgm:pt modelId="{77EB4F51-4713-44FE-A4D6-6325205A9A7E}" type="sibTrans" cxnId="{EB0FB498-F6F4-45F3-8DE4-B5803C937985}">
      <dgm:prSet/>
      <dgm:spPr/>
    </dgm:pt>
    <dgm:pt modelId="{640797B2-8403-4A94-A30E-40A40FEF322C}">
      <dgm:prSet phldr="0"/>
      <dgm:spPr/>
      <dgm:t>
        <a:bodyPr/>
        <a:lstStyle/>
        <a:p>
          <a:pPr rtl="0"/>
          <a:r>
            <a:rPr lang="el-GR" dirty="0"/>
            <a:t>Συνέχεια Διαδρομής της Συμβολοσειράς</a:t>
          </a:r>
        </a:p>
      </dgm:t>
    </dgm:pt>
    <dgm:pt modelId="{0AB8A420-014F-453C-A55C-8394E59E88A6}" type="parTrans" cxnId="{5763B275-4F3B-4820-8FF7-B58B2D356315}">
      <dgm:prSet/>
      <dgm:spPr/>
    </dgm:pt>
    <dgm:pt modelId="{886408E2-83CA-45B5-8641-C1FC6681FE63}" type="sibTrans" cxnId="{5763B275-4F3B-4820-8FF7-B58B2D356315}">
      <dgm:prSet/>
      <dgm:spPr/>
    </dgm:pt>
    <dgm:pt modelId="{3FAA2115-FB08-48F0-8781-CC84D05DE53E}" type="pres">
      <dgm:prSet presAssocID="{43519274-7F83-46A7-94EB-A8970D5724A6}" presName="Name0" presStyleCnt="0">
        <dgm:presLayoutVars>
          <dgm:dir/>
          <dgm:resizeHandles val="exact"/>
        </dgm:presLayoutVars>
      </dgm:prSet>
      <dgm:spPr/>
    </dgm:pt>
    <dgm:pt modelId="{A6D5457A-F3C7-4921-A249-B156F8D5D693}" type="pres">
      <dgm:prSet presAssocID="{634CDFE1-4667-4E43-8FEC-B888047F30CA}" presName="node" presStyleLbl="node1" presStyleIdx="0" presStyleCnt="6">
        <dgm:presLayoutVars>
          <dgm:bulletEnabled val="1"/>
        </dgm:presLayoutVars>
      </dgm:prSet>
      <dgm:spPr/>
    </dgm:pt>
    <dgm:pt modelId="{F5E8D59C-318C-46BC-A8B4-812C83EDC140}" type="pres">
      <dgm:prSet presAssocID="{B3056820-DF34-46AF-8D99-A195F7B60035}" presName="sibTrans" presStyleLbl="sibTrans1D1" presStyleIdx="0" presStyleCnt="5"/>
      <dgm:spPr/>
    </dgm:pt>
    <dgm:pt modelId="{4E19B2AA-B369-425F-892A-031CC65CF998}" type="pres">
      <dgm:prSet presAssocID="{B3056820-DF34-46AF-8D99-A195F7B60035}" presName="connectorText" presStyleLbl="sibTrans1D1" presStyleIdx="0" presStyleCnt="5"/>
      <dgm:spPr/>
    </dgm:pt>
    <dgm:pt modelId="{9F46A374-30AF-4F59-96A5-5D0CAC683AEF}" type="pres">
      <dgm:prSet presAssocID="{C2002C45-7369-4CE9-A1F9-D2F5F5894B26}" presName="node" presStyleLbl="node1" presStyleIdx="1" presStyleCnt="6">
        <dgm:presLayoutVars>
          <dgm:bulletEnabled val="1"/>
        </dgm:presLayoutVars>
      </dgm:prSet>
      <dgm:spPr/>
    </dgm:pt>
    <dgm:pt modelId="{3D85804F-47F6-496F-B6AC-2DA1DECB4675}" type="pres">
      <dgm:prSet presAssocID="{ED684B94-0FFB-4DE6-ABBC-1B510035FB75}" presName="sibTrans" presStyleLbl="sibTrans1D1" presStyleIdx="1" presStyleCnt="5"/>
      <dgm:spPr/>
    </dgm:pt>
    <dgm:pt modelId="{72ECEA7A-2A51-4708-828F-DC37F8B1CC86}" type="pres">
      <dgm:prSet presAssocID="{ED684B94-0FFB-4DE6-ABBC-1B510035FB75}" presName="connectorText" presStyleLbl="sibTrans1D1" presStyleIdx="1" presStyleCnt="5"/>
      <dgm:spPr/>
    </dgm:pt>
    <dgm:pt modelId="{03F66EC0-D2DC-488C-B3BF-566BC3DA330B}" type="pres">
      <dgm:prSet presAssocID="{F4E9B85F-F846-46E9-9186-EEFCF0E9EA13}" presName="node" presStyleLbl="node1" presStyleIdx="2" presStyleCnt="6">
        <dgm:presLayoutVars>
          <dgm:bulletEnabled val="1"/>
        </dgm:presLayoutVars>
      </dgm:prSet>
      <dgm:spPr/>
    </dgm:pt>
    <dgm:pt modelId="{858D99E1-A157-4258-B450-7601F73499F9}" type="pres">
      <dgm:prSet presAssocID="{DE2FA4C0-3922-4DE8-9F80-E0BA5C910168}" presName="sibTrans" presStyleLbl="sibTrans1D1" presStyleIdx="2" presStyleCnt="5"/>
      <dgm:spPr/>
    </dgm:pt>
    <dgm:pt modelId="{6DE94E94-BFCB-4B31-9486-C9B6A55219D2}" type="pres">
      <dgm:prSet presAssocID="{DE2FA4C0-3922-4DE8-9F80-E0BA5C910168}" presName="connectorText" presStyleLbl="sibTrans1D1" presStyleIdx="2" presStyleCnt="5"/>
      <dgm:spPr/>
    </dgm:pt>
    <dgm:pt modelId="{CA4D019F-4F78-4672-82DE-6DA65A8E8753}" type="pres">
      <dgm:prSet presAssocID="{0E358477-5E64-4EBC-BCE5-47D741D2E0CE}" presName="node" presStyleLbl="node1" presStyleIdx="3" presStyleCnt="6">
        <dgm:presLayoutVars>
          <dgm:bulletEnabled val="1"/>
        </dgm:presLayoutVars>
      </dgm:prSet>
      <dgm:spPr/>
    </dgm:pt>
    <dgm:pt modelId="{5DFBFBAB-814F-419A-B460-9A007ADE8EB6}" type="pres">
      <dgm:prSet presAssocID="{4EB6A448-BDEC-4BE0-AB48-70E90AC6FD49}" presName="sibTrans" presStyleLbl="sibTrans1D1" presStyleIdx="3" presStyleCnt="5"/>
      <dgm:spPr/>
    </dgm:pt>
    <dgm:pt modelId="{A6904074-6BC0-45D4-84EB-9623D9AB323C}" type="pres">
      <dgm:prSet presAssocID="{4EB6A448-BDEC-4BE0-AB48-70E90AC6FD49}" presName="connectorText" presStyleLbl="sibTrans1D1" presStyleIdx="3" presStyleCnt="5"/>
      <dgm:spPr/>
    </dgm:pt>
    <dgm:pt modelId="{6206C7F0-F056-469B-BDD4-62A7957A4328}" type="pres">
      <dgm:prSet presAssocID="{86D0C3DD-5297-44E7-B27B-5DFAAD524DD6}" presName="node" presStyleLbl="node1" presStyleIdx="4" presStyleCnt="6">
        <dgm:presLayoutVars>
          <dgm:bulletEnabled val="1"/>
        </dgm:presLayoutVars>
      </dgm:prSet>
      <dgm:spPr/>
    </dgm:pt>
    <dgm:pt modelId="{A19A968E-4A37-4BB7-9E53-C96C2A174573}" type="pres">
      <dgm:prSet presAssocID="{B210EFF5-ED60-4D7E-AC56-35FF0C1C9C83}" presName="sibTrans" presStyleLbl="sibTrans1D1" presStyleIdx="4" presStyleCnt="5"/>
      <dgm:spPr/>
    </dgm:pt>
    <dgm:pt modelId="{FAD97FB7-CAC8-4F81-A442-9EA7748579AC}" type="pres">
      <dgm:prSet presAssocID="{B210EFF5-ED60-4D7E-AC56-35FF0C1C9C83}" presName="connectorText" presStyleLbl="sibTrans1D1" presStyleIdx="4" presStyleCnt="5"/>
      <dgm:spPr/>
    </dgm:pt>
    <dgm:pt modelId="{7A55A6C4-EAB5-4B38-BCF9-E81A5BF00D00}" type="pres">
      <dgm:prSet presAssocID="{640797B2-8403-4A94-A30E-40A40FEF322C}" presName="node" presStyleLbl="node1" presStyleIdx="5" presStyleCnt="6">
        <dgm:presLayoutVars>
          <dgm:bulletEnabled val="1"/>
        </dgm:presLayoutVars>
      </dgm:prSet>
      <dgm:spPr/>
    </dgm:pt>
  </dgm:ptLst>
  <dgm:cxnLst>
    <dgm:cxn modelId="{59056E05-1B12-4B21-BA37-0ED4AA59C98B}" type="presOf" srcId="{B3056820-DF34-46AF-8D99-A195F7B60035}" destId="{F5E8D59C-318C-46BC-A8B4-812C83EDC140}" srcOrd="0" destOrd="0" presId="urn:microsoft.com/office/officeart/2005/8/layout/bProcess3"/>
    <dgm:cxn modelId="{A7AC9409-1A68-4B38-A000-012E784B8859}" srcId="{0E358477-5E64-4EBC-BCE5-47D741D2E0CE}" destId="{40C2FDFC-3F73-429C-B447-3A506106EF4C}" srcOrd="1" destOrd="0" parTransId="{0445DE80-575C-43D4-B0BB-825475A748EA}" sibTransId="{338666B2-C665-4E7A-A818-79B0DABF791D}"/>
    <dgm:cxn modelId="{02EC1E1E-FB93-49EE-B6E7-A95A59B2BA63}" srcId="{640797B2-8403-4A94-A30E-40A40FEF322C}" destId="{08DD5CBE-BCA1-48FF-B5EC-8068EA44C21A}" srcOrd="0" destOrd="0" parTransId="{E77FBFA3-F057-4E56-B267-816456C0209C}" sibTransId="{B871B6CD-506E-4D23-AD4B-DD399BC77BAE}"/>
    <dgm:cxn modelId="{8FC04720-49BD-47A6-A71E-BB40CC94A402}" type="presOf" srcId="{4CF61B9E-F812-47F7-8D2F-09CA0CF75A60}" destId="{6206C7F0-F056-469B-BDD4-62A7957A4328}" srcOrd="0" destOrd="2" presId="urn:microsoft.com/office/officeart/2005/8/layout/bProcess3"/>
    <dgm:cxn modelId="{5F277B28-393A-4B09-8A3C-621171828EEB}" srcId="{86D0C3DD-5297-44E7-B27B-5DFAAD524DD6}" destId="{8CE1FBE6-E55D-4BD6-AD6E-8A85D3F48A57}" srcOrd="0" destOrd="0" parTransId="{03F2F55D-FA0F-42BE-9458-BF7FA25D6E72}" sibTransId="{FC4575F1-FFB2-46A8-9E51-9A0900B2A733}"/>
    <dgm:cxn modelId="{0B86AC2C-C93F-445D-B4BE-2068B8C12A11}" type="presOf" srcId="{E25948DF-0C74-4093-A81C-FA7A0B861651}" destId="{03F66EC0-D2DC-488C-B3BF-566BC3DA330B}" srcOrd="0" destOrd="2" presId="urn:microsoft.com/office/officeart/2005/8/layout/bProcess3"/>
    <dgm:cxn modelId="{07F0332E-4895-4C19-9BEB-AFF38E639642}" type="presOf" srcId="{0E358477-5E64-4EBC-BCE5-47D741D2E0CE}" destId="{CA4D019F-4F78-4672-82DE-6DA65A8E8753}" srcOrd="0" destOrd="0" presId="urn:microsoft.com/office/officeart/2005/8/layout/bProcess3"/>
    <dgm:cxn modelId="{700B4234-33F2-4038-B539-ECC4F481BDAE}" type="presOf" srcId="{43519274-7F83-46A7-94EB-A8970D5724A6}" destId="{3FAA2115-FB08-48F0-8781-CC84D05DE53E}" srcOrd="0" destOrd="0" presId="urn:microsoft.com/office/officeart/2005/8/layout/bProcess3"/>
    <dgm:cxn modelId="{942A4A36-DE45-4D3F-B1C3-797C0FAB6AF6}" type="presOf" srcId="{F4E9B85F-F846-46E9-9186-EEFCF0E9EA13}" destId="{03F66EC0-D2DC-488C-B3BF-566BC3DA330B}" srcOrd="0" destOrd="0" presId="urn:microsoft.com/office/officeart/2005/8/layout/bProcess3"/>
    <dgm:cxn modelId="{A6E57537-A4C7-4D80-BEE8-CA39D61DD7A6}" type="presOf" srcId="{DE2FA4C0-3922-4DE8-9F80-E0BA5C910168}" destId="{858D99E1-A157-4258-B450-7601F73499F9}" srcOrd="0" destOrd="0" presId="urn:microsoft.com/office/officeart/2005/8/layout/bProcess3"/>
    <dgm:cxn modelId="{1311A93A-CD3D-4CC7-9CE2-9D1B39056866}" srcId="{86D0C3DD-5297-44E7-B27B-5DFAAD524DD6}" destId="{4CF61B9E-F812-47F7-8D2F-09CA0CF75A60}" srcOrd="1" destOrd="0" parTransId="{86ECB354-80B5-4F17-80B9-C0FE7A6B2D3B}" sibTransId="{660D9160-74C9-4043-9C21-991CF5C2B2E5}"/>
    <dgm:cxn modelId="{17259762-5414-4FAF-A193-2CF1EF77281A}" type="presOf" srcId="{DE2FA4C0-3922-4DE8-9F80-E0BA5C910168}" destId="{6DE94E94-BFCB-4B31-9486-C9B6A55219D2}" srcOrd="1" destOrd="0" presId="urn:microsoft.com/office/officeart/2005/8/layout/bProcess3"/>
    <dgm:cxn modelId="{1F105965-6CC9-473A-85E7-DE576352AE19}" type="presOf" srcId="{342ACD7E-3DE6-4A7D-A5C6-CE05718C5EED}" destId="{03F66EC0-D2DC-488C-B3BF-566BC3DA330B}" srcOrd="0" destOrd="1" presId="urn:microsoft.com/office/officeart/2005/8/layout/bProcess3"/>
    <dgm:cxn modelId="{1675D365-C382-4D43-A611-EDB20F5D0932}" type="presOf" srcId="{4EB6A448-BDEC-4BE0-AB48-70E90AC6FD49}" destId="{5DFBFBAB-814F-419A-B460-9A007ADE8EB6}" srcOrd="0" destOrd="0" presId="urn:microsoft.com/office/officeart/2005/8/layout/bProcess3"/>
    <dgm:cxn modelId="{68730166-0B92-4600-9714-74E2D246897A}" srcId="{F4E9B85F-F846-46E9-9186-EEFCF0E9EA13}" destId="{342ACD7E-3DE6-4A7D-A5C6-CE05718C5EED}" srcOrd="0" destOrd="0" parTransId="{9A75148A-40A5-435A-8590-68BB48D5B513}" sibTransId="{1A558EBB-0678-4654-8D1C-CC402FB68328}"/>
    <dgm:cxn modelId="{96069169-785F-4CE8-BFFE-BBA4C894C2B2}" srcId="{43519274-7F83-46A7-94EB-A8970D5724A6}" destId="{F4E9B85F-F846-46E9-9186-EEFCF0E9EA13}" srcOrd="2" destOrd="0" parTransId="{B6AA7C03-1BA0-4D5B-819F-F26918E45A71}" sibTransId="{DE2FA4C0-3922-4DE8-9F80-E0BA5C910168}"/>
    <dgm:cxn modelId="{AE9C7F4B-CA43-41D8-A127-7531857FB0CF}" type="presOf" srcId="{634CDFE1-4667-4E43-8FEC-B888047F30CA}" destId="{A6D5457A-F3C7-4921-A249-B156F8D5D693}" srcOrd="0" destOrd="0" presId="urn:microsoft.com/office/officeart/2005/8/layout/bProcess3"/>
    <dgm:cxn modelId="{1771644C-AA46-4ABF-A5BF-6A0916DF258D}" srcId="{0E358477-5E64-4EBC-BCE5-47D741D2E0CE}" destId="{DF74BFC7-5BE7-4113-91BE-171142E80A3C}" srcOrd="0" destOrd="0" parTransId="{9EAEF743-76C2-4E8B-AEE8-3592E5AD306B}" sibTransId="{A8FDCEBD-B364-4B01-81D6-9B852EBDD442}"/>
    <dgm:cxn modelId="{50FDFC4D-D6C8-4A9D-B7E1-487C3CEE710F}" type="presOf" srcId="{08DD5CBE-BCA1-48FF-B5EC-8068EA44C21A}" destId="{7A55A6C4-EAB5-4B38-BCF9-E81A5BF00D00}" srcOrd="0" destOrd="1" presId="urn:microsoft.com/office/officeart/2005/8/layout/bProcess3"/>
    <dgm:cxn modelId="{E8C2DB74-4438-46F3-855F-8AC400B3A95A}" srcId="{43519274-7F83-46A7-94EB-A8970D5724A6}" destId="{86D0C3DD-5297-44E7-B27B-5DFAAD524DD6}" srcOrd="4" destOrd="0" parTransId="{3C61A508-BFDD-47D0-A077-B7B386B84D29}" sibTransId="{B210EFF5-ED60-4D7E-AC56-35FF0C1C9C83}"/>
    <dgm:cxn modelId="{5763B275-4F3B-4820-8FF7-B58B2D356315}" srcId="{43519274-7F83-46A7-94EB-A8970D5724A6}" destId="{640797B2-8403-4A94-A30E-40A40FEF322C}" srcOrd="5" destOrd="0" parTransId="{0AB8A420-014F-453C-A55C-8394E59E88A6}" sibTransId="{886408E2-83CA-45B5-8641-C1FC6681FE63}"/>
    <dgm:cxn modelId="{56DCE659-AECD-4859-9B70-3BC12DF83849}" type="presOf" srcId="{241B0405-AD86-4FF0-A4DF-0D2D0F8B50B3}" destId="{7A55A6C4-EAB5-4B38-BCF9-E81A5BF00D00}" srcOrd="0" destOrd="2" presId="urn:microsoft.com/office/officeart/2005/8/layout/bProcess3"/>
    <dgm:cxn modelId="{EA6A407D-F1B4-4E6F-AA31-1278F2C8CFCA}" type="presOf" srcId="{40C2FDFC-3F73-429C-B447-3A506106EF4C}" destId="{CA4D019F-4F78-4672-82DE-6DA65A8E8753}" srcOrd="0" destOrd="2" presId="urn:microsoft.com/office/officeart/2005/8/layout/bProcess3"/>
    <dgm:cxn modelId="{225A7D7D-CE99-4D02-969E-BA6848CE1764}" type="presOf" srcId="{86D0C3DD-5297-44E7-B27B-5DFAAD524DD6}" destId="{6206C7F0-F056-469B-BDD4-62A7957A4328}" srcOrd="0" destOrd="0" presId="urn:microsoft.com/office/officeart/2005/8/layout/bProcess3"/>
    <dgm:cxn modelId="{B0E55C87-CC6B-49A5-941B-602AFCEFFE39}" type="presOf" srcId="{C2002C45-7369-4CE9-A1F9-D2F5F5894B26}" destId="{9F46A374-30AF-4F59-96A5-5D0CAC683AEF}" srcOrd="0" destOrd="0" presId="urn:microsoft.com/office/officeart/2005/8/layout/bProcess3"/>
    <dgm:cxn modelId="{2BA6C28C-1CD9-4FF1-8B20-E4DEBB973642}" type="presOf" srcId="{B210EFF5-ED60-4D7E-AC56-35FF0C1C9C83}" destId="{FAD97FB7-CAC8-4F81-A442-9EA7748579AC}" srcOrd="1" destOrd="0" presId="urn:microsoft.com/office/officeart/2005/8/layout/bProcess3"/>
    <dgm:cxn modelId="{DE2E6797-30BC-4B7D-8EF1-3627E7F2418C}" type="presOf" srcId="{B3056820-DF34-46AF-8D99-A195F7B60035}" destId="{4E19B2AA-B369-425F-892A-031CC65CF998}" srcOrd="1" destOrd="0" presId="urn:microsoft.com/office/officeart/2005/8/layout/bProcess3"/>
    <dgm:cxn modelId="{EB0FB498-F6F4-45F3-8DE4-B5803C937985}" srcId="{640797B2-8403-4A94-A30E-40A40FEF322C}" destId="{241B0405-AD86-4FF0-A4DF-0D2D0F8B50B3}" srcOrd="1" destOrd="0" parTransId="{A34AD19A-2D54-4C1A-B7BF-DE293C1777E2}" sibTransId="{77EB4F51-4713-44FE-A4D6-6325205A9A7E}"/>
    <dgm:cxn modelId="{5C66729C-A9FB-49AD-840B-8E69D8F7A908}" type="presOf" srcId="{DF74BFC7-5BE7-4113-91BE-171142E80A3C}" destId="{CA4D019F-4F78-4672-82DE-6DA65A8E8753}" srcOrd="0" destOrd="1" presId="urn:microsoft.com/office/officeart/2005/8/layout/bProcess3"/>
    <dgm:cxn modelId="{7F4778A4-CCB8-489C-8AA6-E2CC136A955C}" type="presOf" srcId="{ED684B94-0FFB-4DE6-ABBC-1B510035FB75}" destId="{72ECEA7A-2A51-4708-828F-DC37F8B1CC86}" srcOrd="1" destOrd="0" presId="urn:microsoft.com/office/officeart/2005/8/layout/bProcess3"/>
    <dgm:cxn modelId="{147C4FA6-84E2-43E5-8E5A-FE83D3A4C884}" srcId="{43519274-7F83-46A7-94EB-A8970D5724A6}" destId="{C2002C45-7369-4CE9-A1F9-D2F5F5894B26}" srcOrd="1" destOrd="0" parTransId="{BEAB3996-C642-4998-98B3-414E78B8D337}" sibTransId="{ED684B94-0FFB-4DE6-ABBC-1B510035FB75}"/>
    <dgm:cxn modelId="{A5CF8CA8-7983-41AC-89B3-217D0BCF89D6}" srcId="{43519274-7F83-46A7-94EB-A8970D5724A6}" destId="{0E358477-5E64-4EBC-BCE5-47D741D2E0CE}" srcOrd="3" destOrd="0" parTransId="{EE9250F2-7505-45B5-898D-40BFDCBAC506}" sibTransId="{4EB6A448-BDEC-4BE0-AB48-70E90AC6FD49}"/>
    <dgm:cxn modelId="{C38B64B2-0B56-447B-83D9-8C24B14973FF}" srcId="{43519274-7F83-46A7-94EB-A8970D5724A6}" destId="{634CDFE1-4667-4E43-8FEC-B888047F30CA}" srcOrd="0" destOrd="0" parTransId="{A3063D8D-8FE7-431A-A64F-AFBB32CBBC0D}" sibTransId="{B3056820-DF34-46AF-8D99-A195F7B60035}"/>
    <dgm:cxn modelId="{8ADF7DB6-9E19-435A-901E-C9C313FBFBEA}" type="presOf" srcId="{B210EFF5-ED60-4D7E-AC56-35FF0C1C9C83}" destId="{A19A968E-4A37-4BB7-9E53-C96C2A174573}" srcOrd="0" destOrd="0" presId="urn:microsoft.com/office/officeart/2005/8/layout/bProcess3"/>
    <dgm:cxn modelId="{0A0A9ACA-D5E3-441B-A254-6CF8115F1C03}" type="presOf" srcId="{DE46F8E9-9731-4E89-B8C4-E37A0C2FC7C0}" destId="{9F46A374-30AF-4F59-96A5-5D0CAC683AEF}" srcOrd="0" destOrd="2" presId="urn:microsoft.com/office/officeart/2005/8/layout/bProcess3"/>
    <dgm:cxn modelId="{5A7386CD-D82F-4892-9A8E-DA1E0BA78B6D}" srcId="{C2002C45-7369-4CE9-A1F9-D2F5F5894B26}" destId="{20B2DD67-FC56-4AFF-BE9C-48EC0AB64491}" srcOrd="0" destOrd="0" parTransId="{0ABDF155-952A-46DB-BF38-6CC724DF5A67}" sibTransId="{9C392950-D172-4502-B752-5847C2FEBA9F}"/>
    <dgm:cxn modelId="{3DCC43DE-BA6C-4A4E-9554-3AC3CE2DB1DD}" srcId="{F4E9B85F-F846-46E9-9186-EEFCF0E9EA13}" destId="{E25948DF-0C74-4093-A81C-FA7A0B861651}" srcOrd="1" destOrd="0" parTransId="{F0441962-78CC-4464-B4F3-66943A425A79}" sibTransId="{4A0812C2-E7DB-4D55-ABCE-EABEE40FD143}"/>
    <dgm:cxn modelId="{A08040DF-8CD8-4FC8-9E7D-AAD87305B8DC}" type="presOf" srcId="{4EB6A448-BDEC-4BE0-AB48-70E90AC6FD49}" destId="{A6904074-6BC0-45D4-84EB-9623D9AB323C}" srcOrd="1" destOrd="0" presId="urn:microsoft.com/office/officeart/2005/8/layout/bProcess3"/>
    <dgm:cxn modelId="{01CA26EA-5AB6-42AC-BDA1-0381A0952A01}" type="presOf" srcId="{640797B2-8403-4A94-A30E-40A40FEF322C}" destId="{7A55A6C4-EAB5-4B38-BCF9-E81A5BF00D00}" srcOrd="0" destOrd="0" presId="urn:microsoft.com/office/officeart/2005/8/layout/bProcess3"/>
    <dgm:cxn modelId="{147ED5EF-EE2F-4E9C-8785-4D5FF935797D}" type="presOf" srcId="{20B2DD67-FC56-4AFF-BE9C-48EC0AB64491}" destId="{9F46A374-30AF-4F59-96A5-5D0CAC683AEF}" srcOrd="0" destOrd="1" presId="urn:microsoft.com/office/officeart/2005/8/layout/bProcess3"/>
    <dgm:cxn modelId="{D308B3F2-6822-46CC-B29D-E38FEE587E08}" type="presOf" srcId="{8CE1FBE6-E55D-4BD6-AD6E-8A85D3F48A57}" destId="{6206C7F0-F056-469B-BDD4-62A7957A4328}" srcOrd="0" destOrd="1" presId="urn:microsoft.com/office/officeart/2005/8/layout/bProcess3"/>
    <dgm:cxn modelId="{95758FFA-9BDD-4D5F-97A7-317172F19CA5}" type="presOf" srcId="{ED684B94-0FFB-4DE6-ABBC-1B510035FB75}" destId="{3D85804F-47F6-496F-B6AC-2DA1DECB4675}" srcOrd="0" destOrd="0" presId="urn:microsoft.com/office/officeart/2005/8/layout/bProcess3"/>
    <dgm:cxn modelId="{3B87B4FA-5E4F-43A3-92A7-A4EE052ACBDF}" srcId="{C2002C45-7369-4CE9-A1F9-D2F5F5894B26}" destId="{DE46F8E9-9731-4E89-B8C4-E37A0C2FC7C0}" srcOrd="1" destOrd="0" parTransId="{BD1683DA-5700-43DF-9810-7DA42C785BCC}" sibTransId="{0D7FF4C7-7F71-41D9-89CA-24CC302B0626}"/>
    <dgm:cxn modelId="{38AB155E-9838-40A8-A389-A3E273EE8635}" type="presParOf" srcId="{3FAA2115-FB08-48F0-8781-CC84D05DE53E}" destId="{A6D5457A-F3C7-4921-A249-B156F8D5D693}" srcOrd="0" destOrd="0" presId="urn:microsoft.com/office/officeart/2005/8/layout/bProcess3"/>
    <dgm:cxn modelId="{8FAB8B13-B4A1-44A5-8222-BF1853586BD0}" type="presParOf" srcId="{3FAA2115-FB08-48F0-8781-CC84D05DE53E}" destId="{F5E8D59C-318C-46BC-A8B4-812C83EDC140}" srcOrd="1" destOrd="0" presId="urn:microsoft.com/office/officeart/2005/8/layout/bProcess3"/>
    <dgm:cxn modelId="{9442D552-E5FF-4164-90FD-0C1912E163E3}" type="presParOf" srcId="{F5E8D59C-318C-46BC-A8B4-812C83EDC140}" destId="{4E19B2AA-B369-425F-892A-031CC65CF998}" srcOrd="0" destOrd="0" presId="urn:microsoft.com/office/officeart/2005/8/layout/bProcess3"/>
    <dgm:cxn modelId="{90283CC5-0863-4811-B73B-F56C084BBBE3}" type="presParOf" srcId="{3FAA2115-FB08-48F0-8781-CC84D05DE53E}" destId="{9F46A374-30AF-4F59-96A5-5D0CAC683AEF}" srcOrd="2" destOrd="0" presId="urn:microsoft.com/office/officeart/2005/8/layout/bProcess3"/>
    <dgm:cxn modelId="{0C48E419-DD51-4694-A7CC-5AB46EF81A59}" type="presParOf" srcId="{3FAA2115-FB08-48F0-8781-CC84D05DE53E}" destId="{3D85804F-47F6-496F-B6AC-2DA1DECB4675}" srcOrd="3" destOrd="0" presId="urn:microsoft.com/office/officeart/2005/8/layout/bProcess3"/>
    <dgm:cxn modelId="{B1BD5B5D-E96E-4744-8E55-575E088E9C39}" type="presParOf" srcId="{3D85804F-47F6-496F-B6AC-2DA1DECB4675}" destId="{72ECEA7A-2A51-4708-828F-DC37F8B1CC86}" srcOrd="0" destOrd="0" presId="urn:microsoft.com/office/officeart/2005/8/layout/bProcess3"/>
    <dgm:cxn modelId="{304B1C72-4320-4F91-9207-8B7CEA3B8C55}" type="presParOf" srcId="{3FAA2115-FB08-48F0-8781-CC84D05DE53E}" destId="{03F66EC0-D2DC-488C-B3BF-566BC3DA330B}" srcOrd="4" destOrd="0" presId="urn:microsoft.com/office/officeart/2005/8/layout/bProcess3"/>
    <dgm:cxn modelId="{473AB6FB-9EC4-46F6-B618-7E6ADE2A32C3}" type="presParOf" srcId="{3FAA2115-FB08-48F0-8781-CC84D05DE53E}" destId="{858D99E1-A157-4258-B450-7601F73499F9}" srcOrd="5" destOrd="0" presId="urn:microsoft.com/office/officeart/2005/8/layout/bProcess3"/>
    <dgm:cxn modelId="{A39CF6CF-DD38-41DA-AC84-D1048F27A1A0}" type="presParOf" srcId="{858D99E1-A157-4258-B450-7601F73499F9}" destId="{6DE94E94-BFCB-4B31-9486-C9B6A55219D2}" srcOrd="0" destOrd="0" presId="urn:microsoft.com/office/officeart/2005/8/layout/bProcess3"/>
    <dgm:cxn modelId="{1C272803-2A02-46AF-997D-FEF32B3F5A00}" type="presParOf" srcId="{3FAA2115-FB08-48F0-8781-CC84D05DE53E}" destId="{CA4D019F-4F78-4672-82DE-6DA65A8E8753}" srcOrd="6" destOrd="0" presId="urn:microsoft.com/office/officeart/2005/8/layout/bProcess3"/>
    <dgm:cxn modelId="{90D208F6-C708-4CD1-B06E-190414615A48}" type="presParOf" srcId="{3FAA2115-FB08-48F0-8781-CC84D05DE53E}" destId="{5DFBFBAB-814F-419A-B460-9A007ADE8EB6}" srcOrd="7" destOrd="0" presId="urn:microsoft.com/office/officeart/2005/8/layout/bProcess3"/>
    <dgm:cxn modelId="{5539665F-C5CF-455E-9642-A59BEB3E9E30}" type="presParOf" srcId="{5DFBFBAB-814F-419A-B460-9A007ADE8EB6}" destId="{A6904074-6BC0-45D4-84EB-9623D9AB323C}" srcOrd="0" destOrd="0" presId="urn:microsoft.com/office/officeart/2005/8/layout/bProcess3"/>
    <dgm:cxn modelId="{CD66330E-9127-4BA0-838C-AD35E92EEA0F}" type="presParOf" srcId="{3FAA2115-FB08-48F0-8781-CC84D05DE53E}" destId="{6206C7F0-F056-469B-BDD4-62A7957A4328}" srcOrd="8" destOrd="0" presId="urn:microsoft.com/office/officeart/2005/8/layout/bProcess3"/>
    <dgm:cxn modelId="{C518B400-1A4F-4C87-9C61-AC503F0A818C}" type="presParOf" srcId="{3FAA2115-FB08-48F0-8781-CC84D05DE53E}" destId="{A19A968E-4A37-4BB7-9E53-C96C2A174573}" srcOrd="9" destOrd="0" presId="urn:microsoft.com/office/officeart/2005/8/layout/bProcess3"/>
    <dgm:cxn modelId="{41C2EBDB-7FDE-49BE-8CD7-B6820C66122B}" type="presParOf" srcId="{A19A968E-4A37-4BB7-9E53-C96C2A174573}" destId="{FAD97FB7-CAC8-4F81-A442-9EA7748579AC}" srcOrd="0" destOrd="0" presId="urn:microsoft.com/office/officeart/2005/8/layout/bProcess3"/>
    <dgm:cxn modelId="{4A9D0B99-3855-48BC-A147-9CB1676D9699}" type="presParOf" srcId="{3FAA2115-FB08-48F0-8781-CC84D05DE53E}" destId="{7A55A6C4-EAB5-4B38-BCF9-E81A5BF00D00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8D59C-318C-46BC-A8B4-812C83EDC140}">
      <dsp:nvSpPr>
        <dsp:cNvPr id="0" name=""/>
        <dsp:cNvSpPr/>
      </dsp:nvSpPr>
      <dsp:spPr>
        <a:xfrm>
          <a:off x="3272711" y="780457"/>
          <a:ext cx="6016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1650" y="45720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500" kern="1200"/>
        </a:p>
      </dsp:txBody>
      <dsp:txXfrm>
        <a:off x="3557730" y="823015"/>
        <a:ext cx="31612" cy="6322"/>
      </dsp:txXfrm>
    </dsp:sp>
    <dsp:sp modelId="{A6D5457A-F3C7-4921-A249-B156F8D5D693}">
      <dsp:nvSpPr>
        <dsp:cNvPr id="0" name=""/>
        <dsp:cNvSpPr/>
      </dsp:nvSpPr>
      <dsp:spPr>
        <a:xfrm>
          <a:off x="525594" y="1501"/>
          <a:ext cx="2748916" cy="16493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 Διάνυσμα Εισόδου</a:t>
          </a:r>
        </a:p>
      </dsp:txBody>
      <dsp:txXfrm>
        <a:off x="525594" y="1501"/>
        <a:ext cx="2748916" cy="1649350"/>
      </dsp:txXfrm>
    </dsp:sp>
    <dsp:sp modelId="{3D85804F-47F6-496F-B6AC-2DA1DECB4675}">
      <dsp:nvSpPr>
        <dsp:cNvPr id="0" name=""/>
        <dsp:cNvSpPr/>
      </dsp:nvSpPr>
      <dsp:spPr>
        <a:xfrm>
          <a:off x="6653879" y="780457"/>
          <a:ext cx="6016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1650" y="45720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500" kern="1200"/>
        </a:p>
      </dsp:txBody>
      <dsp:txXfrm>
        <a:off x="6938898" y="823015"/>
        <a:ext cx="31612" cy="6322"/>
      </dsp:txXfrm>
    </dsp:sp>
    <dsp:sp modelId="{9F46A374-30AF-4F59-96A5-5D0CAC683AEF}">
      <dsp:nvSpPr>
        <dsp:cNvPr id="0" name=""/>
        <dsp:cNvSpPr/>
      </dsp:nvSpPr>
      <dsp:spPr>
        <a:xfrm>
          <a:off x="3906762" y="1501"/>
          <a:ext cx="2748916" cy="164935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 Συνάρτηση Κωδικοποίησης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Μετατροπή διανύσματος εισόδου σε δυαδική συμβολοσειρά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Κατά προτίμηση κωδικοποίηση ως συμβολοσειρά SDR</a:t>
          </a:r>
        </a:p>
      </dsp:txBody>
      <dsp:txXfrm>
        <a:off x="3906762" y="1501"/>
        <a:ext cx="2748916" cy="1649350"/>
      </dsp:txXfrm>
    </dsp:sp>
    <dsp:sp modelId="{858D99E1-A157-4258-B450-7601F73499F9}">
      <dsp:nvSpPr>
        <dsp:cNvPr id="0" name=""/>
        <dsp:cNvSpPr/>
      </dsp:nvSpPr>
      <dsp:spPr>
        <a:xfrm>
          <a:off x="1900053" y="1649052"/>
          <a:ext cx="6762335" cy="601650"/>
        </a:xfrm>
        <a:custGeom>
          <a:avLst/>
          <a:gdLst/>
          <a:ahLst/>
          <a:cxnLst/>
          <a:rect l="0" t="0" r="0" b="0"/>
          <a:pathLst>
            <a:path>
              <a:moveTo>
                <a:pt x="6762335" y="0"/>
              </a:moveTo>
              <a:lnTo>
                <a:pt x="6762335" y="317925"/>
              </a:lnTo>
              <a:lnTo>
                <a:pt x="0" y="317925"/>
              </a:lnTo>
              <a:lnTo>
                <a:pt x="0" y="601650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500" kern="1200"/>
        </a:p>
      </dsp:txBody>
      <dsp:txXfrm>
        <a:off x="5111425" y="1946716"/>
        <a:ext cx="339591" cy="6322"/>
      </dsp:txXfrm>
    </dsp:sp>
    <dsp:sp modelId="{03F66EC0-D2DC-488C-B3BF-566BC3DA330B}">
      <dsp:nvSpPr>
        <dsp:cNvPr id="0" name=""/>
        <dsp:cNvSpPr/>
      </dsp:nvSpPr>
      <dsp:spPr>
        <a:xfrm>
          <a:off x="7287930" y="1501"/>
          <a:ext cx="2748916" cy="16493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 Spatial Pooler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Αξιοποίηση χωρικής πληροφορίας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Παραγωγή συμβολοσειράς SDR βάσει στηλών</a:t>
          </a:r>
        </a:p>
      </dsp:txBody>
      <dsp:txXfrm>
        <a:off x="7287930" y="1501"/>
        <a:ext cx="2748916" cy="1649350"/>
      </dsp:txXfrm>
    </dsp:sp>
    <dsp:sp modelId="{5DFBFBAB-814F-419A-B460-9A007ADE8EB6}">
      <dsp:nvSpPr>
        <dsp:cNvPr id="0" name=""/>
        <dsp:cNvSpPr/>
      </dsp:nvSpPr>
      <dsp:spPr>
        <a:xfrm>
          <a:off x="3272711" y="3062057"/>
          <a:ext cx="6016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1650" y="45720"/>
              </a:lnTo>
            </a:path>
          </a:pathLst>
        </a:custGeom>
        <a:noFill/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500" kern="1200"/>
        </a:p>
      </dsp:txBody>
      <dsp:txXfrm>
        <a:off x="3557730" y="3104616"/>
        <a:ext cx="31612" cy="6322"/>
      </dsp:txXfrm>
    </dsp:sp>
    <dsp:sp modelId="{CA4D019F-4F78-4672-82DE-6DA65A8E8753}">
      <dsp:nvSpPr>
        <dsp:cNvPr id="0" name=""/>
        <dsp:cNvSpPr/>
      </dsp:nvSpPr>
      <dsp:spPr>
        <a:xfrm>
          <a:off x="525594" y="2283102"/>
          <a:ext cx="2748916" cy="16493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 Temporal Pooler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Αξιοποίηση χρονικής πληροφορίας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Παραγωγή συμβολοσειράς SDR βάσει κυττάρων</a:t>
          </a:r>
        </a:p>
      </dsp:txBody>
      <dsp:txXfrm>
        <a:off x="525594" y="2283102"/>
        <a:ext cx="2748916" cy="1649350"/>
      </dsp:txXfrm>
    </dsp:sp>
    <dsp:sp modelId="{A19A968E-4A37-4BB7-9E53-C96C2A174573}">
      <dsp:nvSpPr>
        <dsp:cNvPr id="0" name=""/>
        <dsp:cNvSpPr/>
      </dsp:nvSpPr>
      <dsp:spPr>
        <a:xfrm>
          <a:off x="6653879" y="3062057"/>
          <a:ext cx="60165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01650" y="45720"/>
              </a:lnTo>
            </a:path>
          </a:pathLst>
        </a:custGeom>
        <a:noFill/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500" kern="1200"/>
        </a:p>
      </dsp:txBody>
      <dsp:txXfrm>
        <a:off x="6938898" y="3104616"/>
        <a:ext cx="31612" cy="6322"/>
      </dsp:txXfrm>
    </dsp:sp>
    <dsp:sp modelId="{6206C7F0-F056-469B-BDD4-62A7957A4328}">
      <dsp:nvSpPr>
        <dsp:cNvPr id="0" name=""/>
        <dsp:cNvSpPr/>
      </dsp:nvSpPr>
      <dsp:spPr>
        <a:xfrm>
          <a:off x="3906762" y="2283102"/>
          <a:ext cx="2748916" cy="164935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 Συμβολοσειρά Εξόδου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Εξάγεται από τον αλγόριθμο Temporal Pooler και αποτελεί την έξοδο ολόκληρης της περιοχής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Επίσης συμβολοσειρά SDR </a:t>
          </a:r>
        </a:p>
      </dsp:txBody>
      <dsp:txXfrm>
        <a:off x="3906762" y="2283102"/>
        <a:ext cx="2748916" cy="1649350"/>
      </dsp:txXfrm>
    </dsp:sp>
    <dsp:sp modelId="{7A55A6C4-EAB5-4B38-BCF9-E81A5BF00D00}">
      <dsp:nvSpPr>
        <dsp:cNvPr id="0" name=""/>
        <dsp:cNvSpPr/>
      </dsp:nvSpPr>
      <dsp:spPr>
        <a:xfrm>
          <a:off x="7287930" y="2283102"/>
          <a:ext cx="2748916" cy="164935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63500" dist="254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Συνέχεια Διαδρομής της Συμβολοσειράς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 Παρέχεται ως είσοδος στην επόμενη περιοχή της ιεραρχίας</a:t>
          </a: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l-GR" sz="1300" kern="1200" dirty="0"/>
            <a:t>Χρήση ως προς την ταξινόμηση του στοιχείου εισόδου</a:t>
          </a:r>
        </a:p>
      </dsp:txBody>
      <dsp:txXfrm>
        <a:off x="7287930" y="2283102"/>
        <a:ext cx="2748916" cy="1649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990F1-A939-460B-9417-5B6FDBA27192}" type="datetimeFigureOut">
              <a:rPr lang="el-GR"/>
              <a:t>21/4/2021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49BBA-5737-4CBF-97D8-EF96DB8136FA}" type="slidenum">
              <a:rPr lang="el-GR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067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87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688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71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60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60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4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3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1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4/21/2021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683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4/21/2021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97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90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4/21/2021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4/21/2021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241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</p:sldLayoutIdLst>
  <p:hf sldNum="0"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:a16="http://schemas.microsoft.com/office/drawing/2014/main" id="{60AB9C63-27B3-4275-BF3D-3E471704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518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9441" y="1742434"/>
            <a:ext cx="5441285" cy="292236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tr-TR" sz="3800" dirty="0" err="1">
                <a:ea typeface="+mj-lt"/>
                <a:cs typeface="+mj-lt"/>
              </a:rPr>
              <a:t>Ανίχνευση</a:t>
            </a:r>
            <a:r>
              <a:rPr lang="tr-TR" sz="3800" dirty="0">
                <a:ea typeface="+mj-lt"/>
                <a:cs typeface="+mj-lt"/>
              </a:rPr>
              <a:t> Επ</a:t>
            </a:r>
            <a:r>
              <a:rPr lang="tr-TR" sz="3800" dirty="0" err="1">
                <a:ea typeface="+mj-lt"/>
                <a:cs typeface="+mj-lt"/>
              </a:rPr>
              <a:t>ιθέσεων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Άρνησης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Εξυ</a:t>
            </a:r>
            <a:r>
              <a:rPr lang="tr-TR" sz="3800" dirty="0">
                <a:ea typeface="+mj-lt"/>
                <a:cs typeface="+mj-lt"/>
              </a:rPr>
              <a:t>π</a:t>
            </a:r>
            <a:r>
              <a:rPr lang="tr-TR" sz="3800" dirty="0" err="1">
                <a:ea typeface="+mj-lt"/>
                <a:cs typeface="+mj-lt"/>
              </a:rPr>
              <a:t>ηρέτησης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με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χρήση</a:t>
            </a:r>
            <a:r>
              <a:rPr lang="tr-TR" sz="3800" dirty="0">
                <a:ea typeface="+mj-lt"/>
                <a:cs typeface="+mj-lt"/>
              </a:rPr>
              <a:t> </a:t>
            </a:r>
            <a:r>
              <a:rPr lang="tr-TR" sz="3800" dirty="0" err="1">
                <a:ea typeface="+mj-lt"/>
                <a:cs typeface="+mj-lt"/>
              </a:rPr>
              <a:t>Συστημάτων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Hierarchical</a:t>
            </a:r>
            <a:r>
              <a:rPr lang="tr-TR" sz="3800" dirty="0">
                <a:ea typeface="+mj-lt"/>
                <a:cs typeface="+mj-lt"/>
              </a:rPr>
              <a:t> </a:t>
            </a:r>
            <a:r>
              <a:rPr lang="tr-TR" sz="3800" dirty="0" err="1">
                <a:ea typeface="+mj-lt"/>
                <a:cs typeface="+mj-lt"/>
              </a:rPr>
              <a:t>Temporal</a:t>
            </a:r>
            <a:r>
              <a:rPr lang="tr-TR" sz="3800" dirty="0">
                <a:ea typeface="+mj-lt"/>
                <a:cs typeface="+mj-lt"/>
              </a:rPr>
              <a:t> Memory</a:t>
            </a:r>
            <a:endParaRPr lang="el-GR" sz="3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2EAC-8BF3-4BFD-9891-145BC4940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1633" y="5185332"/>
            <a:ext cx="5441286" cy="933340"/>
          </a:xfrm>
        </p:spPr>
        <p:txBody>
          <a:bodyPr>
            <a:normAutofit/>
          </a:bodyPr>
          <a:lstStyle/>
          <a:p>
            <a:r>
              <a:rPr lang="tr-TR" b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Στούμ</a:t>
            </a:r>
            <a:r>
              <a:rPr lang="tr-TR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</a:t>
            </a:r>
            <a:r>
              <a:rPr lang="tr-TR" b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ος</a:t>
            </a:r>
            <a:r>
              <a:rPr lang="tr-TR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tr-TR" b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Εμμ</a:t>
            </a:r>
            <a:r>
              <a:rPr lang="tr-TR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</a:t>
            </a:r>
            <a:r>
              <a:rPr lang="tr-TR" b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νουήλ</a:t>
            </a:r>
            <a:br>
              <a:rPr lang="tr-TR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tr-TR" sz="1600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A.M. - 03400076</a:t>
            </a:r>
          </a:p>
        </p:txBody>
      </p:sp>
      <p:pic>
        <p:nvPicPr>
          <p:cNvPr id="12" name="Picture 14">
            <a:extLst>
              <a:ext uri="{FF2B5EF4-FFF2-40B4-BE49-F238E27FC236}">
                <a16:creationId xmlns:a16="http://schemas.microsoft.com/office/drawing/2014/main" id="{76AAFF90-89E1-46D5-B8B5-3BFDBB92D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" r="2807" b="1446"/>
          <a:stretch/>
        </p:blipFill>
        <p:spPr>
          <a:xfrm>
            <a:off x="-10649" y="1"/>
            <a:ext cx="4690532" cy="6858000"/>
          </a:xfrm>
          <a:prstGeom prst="rect">
            <a:avLst/>
          </a:prstGeom>
        </p:spPr>
      </p:pic>
      <p:pic>
        <p:nvPicPr>
          <p:cNvPr id="4" name="Εικόνα 4">
            <a:extLst>
              <a:ext uri="{FF2B5EF4-FFF2-40B4-BE49-F238E27FC236}">
                <a16:creationId xmlns:a16="http://schemas.microsoft.com/office/drawing/2014/main" id="{4E68F047-B33E-4D21-9D0C-9C84799C1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0075" y="1746611"/>
            <a:ext cx="2185792" cy="217535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1F9E73B-53A3-417B-8005-BA0B3741DC62}"/>
              </a:ext>
            </a:extLst>
          </p:cNvPr>
          <p:cNvSpPr txBox="1">
            <a:spLocks/>
          </p:cNvSpPr>
          <p:nvPr/>
        </p:nvSpPr>
        <p:spPr>
          <a:xfrm>
            <a:off x="182888" y="4293691"/>
            <a:ext cx="4492554" cy="141350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tr-TR" sz="1800" b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ΔΠΜΣ Επιστήμη Δεδομένων &amp; Μηχανική Μάθηση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solidFill>
                <a:schemeClr val="tx1">
                  <a:lumMod val="95000"/>
                </a:schemeClr>
              </a:solidFill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tr-TR" sz="1600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Εθνικό </a:t>
            </a:r>
            <a:r>
              <a:rPr lang="tr-TR" sz="1600" b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Μετσόβιο</a:t>
            </a:r>
            <a:r>
              <a:rPr lang="tr-TR" sz="1600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Πολυτεχνείο</a:t>
            </a:r>
            <a:br>
              <a:rPr lang="tr-T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>
                    <a:lumMod val="95000"/>
                  </a:schemeClr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tr-T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Αρχιτεκτονική των Συστημάτων HTM</a:t>
            </a:r>
            <a:endParaRPr lang="el-GR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651" name="Εικόνα 651">
            <a:extLst>
              <a:ext uri="{FF2B5EF4-FFF2-40B4-BE49-F238E27FC236}">
                <a16:creationId xmlns:a16="http://schemas.microsoft.com/office/drawing/2014/main" id="{BE6AE074-7717-41DE-B6A2-89BBACD2E4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827425" y="2653989"/>
            <a:ext cx="4776244" cy="35978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42" name="Εικόνα 742">
            <a:extLst>
              <a:ext uri="{FF2B5EF4-FFF2-40B4-BE49-F238E27FC236}">
                <a16:creationId xmlns:a16="http://schemas.microsoft.com/office/drawing/2014/main" id="{895B9CBA-EF23-43F3-9F3D-19E6F40F30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233" y="2286534"/>
            <a:ext cx="4006241" cy="4007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43" name="Βέλος: Δεξιό 742">
            <a:extLst>
              <a:ext uri="{FF2B5EF4-FFF2-40B4-BE49-F238E27FC236}">
                <a16:creationId xmlns:a16="http://schemas.microsoft.com/office/drawing/2014/main" id="{D57F209F-0EE3-4BAC-8D75-91BDFCB7C02C}"/>
              </a:ext>
            </a:extLst>
          </p:cNvPr>
          <p:cNvSpPr/>
          <p:nvPr/>
        </p:nvSpPr>
        <p:spPr>
          <a:xfrm>
            <a:off x="4728761" y="4128093"/>
            <a:ext cx="1931095" cy="1002081"/>
          </a:xfrm>
          <a:prstGeom prst="rightArrow">
            <a:avLst/>
          </a:prstGeom>
          <a:ln>
            <a:solidFill>
              <a:srgbClr val="00206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/>
              <a:t>Περιοχή</a:t>
            </a:r>
            <a:endParaRPr lang="el-GR" b="1" dirty="0"/>
          </a:p>
        </p:txBody>
      </p:sp>
      <p:sp>
        <p:nvSpPr>
          <p:cNvPr id="168" name="Βέλος: Δεξιό 167">
            <a:extLst>
              <a:ext uri="{FF2B5EF4-FFF2-40B4-BE49-F238E27FC236}">
                <a16:creationId xmlns:a16="http://schemas.microsoft.com/office/drawing/2014/main" id="{ED9CC200-7561-498C-8CBD-C29B137DDFF3}"/>
              </a:ext>
            </a:extLst>
          </p:cNvPr>
          <p:cNvSpPr/>
          <p:nvPr/>
        </p:nvSpPr>
        <p:spPr>
          <a:xfrm rot="2220000">
            <a:off x="6768574" y="2852605"/>
            <a:ext cx="970766" cy="542792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200" b="1"/>
              <a:t>Στήλη</a:t>
            </a:r>
            <a:endParaRPr lang="el-GR" sz="1200" b="1" dirty="0"/>
          </a:p>
        </p:txBody>
      </p:sp>
      <p:sp>
        <p:nvSpPr>
          <p:cNvPr id="745" name="Φυσαλίδα ομιλίας: Ορθογώνιο 744">
            <a:extLst>
              <a:ext uri="{FF2B5EF4-FFF2-40B4-BE49-F238E27FC236}">
                <a16:creationId xmlns:a16="http://schemas.microsoft.com/office/drawing/2014/main" id="{58B58D8C-9E69-406E-AC32-8125DFD14CE6}"/>
              </a:ext>
            </a:extLst>
          </p:cNvPr>
          <p:cNvSpPr/>
          <p:nvPr/>
        </p:nvSpPr>
        <p:spPr>
          <a:xfrm>
            <a:off x="3292848" y="2221337"/>
            <a:ext cx="2390383" cy="1273478"/>
          </a:xfrm>
          <a:prstGeom prst="wedgeRectCallou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/>
              <a:t>Ένα Σύστημα HTM αποτελεί μία </a:t>
            </a:r>
            <a:r>
              <a:rPr lang="el-GR" b="1" dirty="0"/>
              <a:t>Ιεραρχία Περιοχών</a:t>
            </a:r>
          </a:p>
        </p:txBody>
      </p:sp>
      <p:sp>
        <p:nvSpPr>
          <p:cNvPr id="746" name="Ορθογώνιο 745">
            <a:extLst>
              <a:ext uri="{FF2B5EF4-FFF2-40B4-BE49-F238E27FC236}">
                <a16:creationId xmlns:a16="http://schemas.microsoft.com/office/drawing/2014/main" id="{D950B6FB-F046-4D3F-80B6-B781770A9E09}"/>
              </a:ext>
            </a:extLst>
          </p:cNvPr>
          <p:cNvSpPr/>
          <p:nvPr/>
        </p:nvSpPr>
        <p:spPr>
          <a:xfrm>
            <a:off x="7737560" y="3494368"/>
            <a:ext cx="407096" cy="1398739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2" name="Ορθογώνιο 171">
            <a:extLst>
              <a:ext uri="{FF2B5EF4-FFF2-40B4-BE49-F238E27FC236}">
                <a16:creationId xmlns:a16="http://schemas.microsoft.com/office/drawing/2014/main" id="{231DCA36-1E43-4763-AD6F-A107E686F8FB}"/>
              </a:ext>
            </a:extLst>
          </p:cNvPr>
          <p:cNvSpPr/>
          <p:nvPr/>
        </p:nvSpPr>
        <p:spPr>
          <a:xfrm>
            <a:off x="10702053" y="3567435"/>
            <a:ext cx="323590" cy="260959"/>
          </a:xfrm>
          <a:prstGeom prst="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47" name="Βέλος: Αριστερό 746">
            <a:extLst>
              <a:ext uri="{FF2B5EF4-FFF2-40B4-BE49-F238E27FC236}">
                <a16:creationId xmlns:a16="http://schemas.microsoft.com/office/drawing/2014/main" id="{4BA02E39-6553-4A16-921D-A0710933D525}"/>
              </a:ext>
            </a:extLst>
          </p:cNvPr>
          <p:cNvSpPr/>
          <p:nvPr/>
        </p:nvSpPr>
        <p:spPr>
          <a:xfrm rot="19380000">
            <a:off x="11020868" y="2992476"/>
            <a:ext cx="960328" cy="490602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100"/>
              <a:t>Κύτταρο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708A2C-249D-4E43-A8CD-26DB50DAC12B}"/>
              </a:ext>
            </a:extLst>
          </p:cNvPr>
          <p:cNvSpPr txBox="1"/>
          <p:nvPr/>
        </p:nvSpPr>
        <p:spPr>
          <a:xfrm>
            <a:off x="733240" y="6296746"/>
            <a:ext cx="3818351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https://leanpub.com/realsmartmachines/read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70D5D5-9984-4FD6-A92B-24ED2241567A}"/>
              </a:ext>
            </a:extLst>
          </p:cNvPr>
          <p:cNvSpPr txBox="1"/>
          <p:nvPr/>
        </p:nvSpPr>
        <p:spPr>
          <a:xfrm>
            <a:off x="7759077" y="6253756"/>
            <a:ext cx="3279265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cxnSp>
        <p:nvCxnSpPr>
          <p:cNvPr id="5" name="Ευθύγραμμο βέλος σύνδεσης 4">
            <a:extLst>
              <a:ext uri="{FF2B5EF4-FFF2-40B4-BE49-F238E27FC236}">
                <a16:creationId xmlns:a16="http://schemas.microsoft.com/office/drawing/2014/main" id="{E8F06F5C-828F-4238-B0B1-D53D538449D4}"/>
              </a:ext>
            </a:extLst>
          </p:cNvPr>
          <p:cNvCxnSpPr/>
          <p:nvPr/>
        </p:nvCxnSpPr>
        <p:spPr>
          <a:xfrm>
            <a:off x="8105273" y="4896852"/>
            <a:ext cx="62164" cy="39303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Ευθύγραμμο βέλος σύνδεσης 15">
            <a:extLst>
              <a:ext uri="{FF2B5EF4-FFF2-40B4-BE49-F238E27FC236}">
                <a16:creationId xmlns:a16="http://schemas.microsoft.com/office/drawing/2014/main" id="{C8E27035-C2A3-4DF3-B98F-3BE46B152C80}"/>
              </a:ext>
            </a:extLst>
          </p:cNvPr>
          <p:cNvCxnSpPr>
            <a:cxnSpLocks/>
          </p:cNvCxnSpPr>
          <p:nvPr/>
        </p:nvCxnSpPr>
        <p:spPr>
          <a:xfrm flipH="1">
            <a:off x="7786438" y="4896852"/>
            <a:ext cx="48124" cy="39303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Ευθύγραμμο βέλος σύνδεσης 16">
            <a:extLst>
              <a:ext uri="{FF2B5EF4-FFF2-40B4-BE49-F238E27FC236}">
                <a16:creationId xmlns:a16="http://schemas.microsoft.com/office/drawing/2014/main" id="{65CC5383-F96F-4F30-B15B-669B8ED3CC19}"/>
              </a:ext>
            </a:extLst>
          </p:cNvPr>
          <p:cNvCxnSpPr>
            <a:cxnSpLocks/>
          </p:cNvCxnSpPr>
          <p:nvPr/>
        </p:nvCxnSpPr>
        <p:spPr>
          <a:xfrm>
            <a:off x="7984957" y="4896851"/>
            <a:ext cx="62164" cy="39303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Ευθύγραμμο βέλος σύνδεσης 17">
            <a:extLst>
              <a:ext uri="{FF2B5EF4-FFF2-40B4-BE49-F238E27FC236}">
                <a16:creationId xmlns:a16="http://schemas.microsoft.com/office/drawing/2014/main" id="{B2A386C0-319A-4D10-9D0D-4D7165183751}"/>
              </a:ext>
            </a:extLst>
          </p:cNvPr>
          <p:cNvCxnSpPr>
            <a:cxnSpLocks/>
          </p:cNvCxnSpPr>
          <p:nvPr/>
        </p:nvCxnSpPr>
        <p:spPr>
          <a:xfrm flipH="1">
            <a:off x="7916779" y="4896851"/>
            <a:ext cx="8020" cy="40305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Ευθύγραμμο βέλος σύνδεσης 18">
            <a:extLst>
              <a:ext uri="{FF2B5EF4-FFF2-40B4-BE49-F238E27FC236}">
                <a16:creationId xmlns:a16="http://schemas.microsoft.com/office/drawing/2014/main" id="{CAD41B58-608B-489C-BC29-539F123B7508}"/>
              </a:ext>
            </a:extLst>
          </p:cNvPr>
          <p:cNvCxnSpPr>
            <a:cxnSpLocks/>
          </p:cNvCxnSpPr>
          <p:nvPr/>
        </p:nvCxnSpPr>
        <p:spPr>
          <a:xfrm flipH="1" flipV="1">
            <a:off x="10489531" y="3674791"/>
            <a:ext cx="275867" cy="284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Ευθύγραμμο βέλος σύνδεσης 20">
            <a:extLst>
              <a:ext uri="{FF2B5EF4-FFF2-40B4-BE49-F238E27FC236}">
                <a16:creationId xmlns:a16="http://schemas.microsoft.com/office/drawing/2014/main" id="{2A0943C4-42FF-4AFD-AF90-B79E5F90BC07}"/>
              </a:ext>
            </a:extLst>
          </p:cNvPr>
          <p:cNvCxnSpPr>
            <a:cxnSpLocks/>
          </p:cNvCxnSpPr>
          <p:nvPr/>
        </p:nvCxnSpPr>
        <p:spPr>
          <a:xfrm flipH="1">
            <a:off x="10393280" y="3784219"/>
            <a:ext cx="405636" cy="36868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Ευθύγραμμο βέλος σύνδεσης 21">
            <a:extLst>
              <a:ext uri="{FF2B5EF4-FFF2-40B4-BE49-F238E27FC236}">
                <a16:creationId xmlns:a16="http://schemas.microsoft.com/office/drawing/2014/main" id="{EFB86AA0-4C7C-4975-8F1D-6D74B0BD5F8A}"/>
              </a:ext>
            </a:extLst>
          </p:cNvPr>
          <p:cNvCxnSpPr>
            <a:cxnSpLocks/>
          </p:cNvCxnSpPr>
          <p:nvPr/>
        </p:nvCxnSpPr>
        <p:spPr>
          <a:xfrm flipH="1">
            <a:off x="10054964" y="3741248"/>
            <a:ext cx="703847" cy="411653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Ευθύγραμμο βέλος σύνδεσης 22">
            <a:extLst>
              <a:ext uri="{FF2B5EF4-FFF2-40B4-BE49-F238E27FC236}">
                <a16:creationId xmlns:a16="http://schemas.microsoft.com/office/drawing/2014/main" id="{C2413426-E2BB-46CA-9F1D-D74E2088D6A2}"/>
              </a:ext>
            </a:extLst>
          </p:cNvPr>
          <p:cNvCxnSpPr>
            <a:cxnSpLocks/>
          </p:cNvCxnSpPr>
          <p:nvPr/>
        </p:nvCxnSpPr>
        <p:spPr>
          <a:xfrm flipH="1">
            <a:off x="10499559" y="3763306"/>
            <a:ext cx="349774" cy="93674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98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Διαδρομή Διανύσματος Εισόδου μέσα από ένα Σύστημα HTM</a:t>
            </a: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graphicFrame>
        <p:nvGraphicFramePr>
          <p:cNvPr id="21" name="Διάγραμμα 21">
            <a:extLst>
              <a:ext uri="{FF2B5EF4-FFF2-40B4-BE49-F238E27FC236}">
                <a16:creationId xmlns:a16="http://schemas.microsoft.com/office/drawing/2014/main" id="{EA5C3EC4-B756-4A13-82CD-BF655077B3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852987"/>
              </p:ext>
            </p:extLst>
          </p:nvPr>
        </p:nvGraphicFramePr>
        <p:xfrm>
          <a:off x="914400" y="2389601"/>
          <a:ext cx="10562442" cy="3933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38217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Spatial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1" y="2136976"/>
            <a:ext cx="6069484" cy="44481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Βήμα 1. - Υπολογισμός επικάλυψης μεταξύ στηλών και εισόδου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Εκτέλεση μηχανισμού «Ενίσχυσης» (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Boosting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 ως προς την εξασφάλιση της ιδιότητας της «κατανεμημένης» συμβολοσειράς.</a:t>
            </a:r>
            <a:b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Ενεργοποίηση στηλών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Εκτέλεση μηχανισμού «Συστολής» (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Inhibition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 ως προς την εξασφάλιση της ιδιότητας της «αραιούς» συμβολοσειράς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ενεργων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στηλών</a:t>
            </a:r>
            <a:b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3. - Φάση Εκπαίδευσης 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Ενημέρωση τιμών μονιμότητας των συνάψεων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Ενημέρωση τιμών εσωτερικών μεταβλητών.</a:t>
            </a:r>
            <a:endParaRPr lang="el-GR" sz="1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Εικόνα 5">
            <a:extLst>
              <a:ext uri="{FF2B5EF4-FFF2-40B4-BE49-F238E27FC236}">
                <a16:creationId xmlns:a16="http://schemas.microsoft.com/office/drawing/2014/main" id="{D2B6BA2D-F416-4BED-BEEE-DC77C3666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611" y="2633480"/>
            <a:ext cx="5436296" cy="36064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A3E175-4C8B-4232-851F-2757466A68DC}"/>
              </a:ext>
            </a:extLst>
          </p:cNvPr>
          <p:cNvSpPr txBox="1"/>
          <p:nvPr/>
        </p:nvSpPr>
        <p:spPr>
          <a:xfrm>
            <a:off x="6879371" y="6375720"/>
            <a:ext cx="461166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https://www.biorxiv.org/content/10.1101/085035v1.full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A6B188D7-43B8-4C92-9D60-B2F7DB0B2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908" y="2643505"/>
            <a:ext cx="5446732" cy="36064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52376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Spatial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1" y="2136976"/>
            <a:ext cx="6069484" cy="44481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Βήμα 1. - Υπολογισμός επικάλυψης μεταξύ στηλών και εισόδου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Εκτέλεση μηχανισμού «Ενίσχυσης» (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Boosting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 ως προς την εξασφάλιση της ιδιότητας της «κατανεμημένης» συμβολοσειράς.</a:t>
            </a:r>
            <a:b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Ενεργοποίηση στηλών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Εκτέλεση μηχανισμού «Συστολής» (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Inhibition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 ως προς την εξασφάλιση της ιδιότητας της «αραιούς» συμβολοσειράς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</a:t>
            </a:r>
            <a:r>
              <a:rPr lang="el-GR" sz="1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ενεργων</a:t>
            </a: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στηλών</a:t>
            </a:r>
            <a:b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3. - Φάση Εκπαίδευσης 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Ενημέρωση τιμών μονιμότητας των συνάψεων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Ενημέρωση τιμών εσωτερικών μεταβλητών.</a:t>
            </a:r>
            <a:endParaRPr lang="el-GR" sz="1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Εικόνα 5">
            <a:extLst>
              <a:ext uri="{FF2B5EF4-FFF2-40B4-BE49-F238E27FC236}">
                <a16:creationId xmlns:a16="http://schemas.microsoft.com/office/drawing/2014/main" id="{D2B6BA2D-F416-4BED-BEEE-DC77C3666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611" y="2633480"/>
            <a:ext cx="5436296" cy="36064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A3E175-4C8B-4232-851F-2757466A68DC}"/>
              </a:ext>
            </a:extLst>
          </p:cNvPr>
          <p:cNvSpPr txBox="1"/>
          <p:nvPr/>
        </p:nvSpPr>
        <p:spPr>
          <a:xfrm>
            <a:off x="6879371" y="6375720"/>
            <a:ext cx="4611666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https://www.biorxiv.org/content/10.1101/085035v1.full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A6B188D7-43B8-4C92-9D60-B2F7DB0B2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908" y="2643505"/>
            <a:ext cx="5446732" cy="36064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Εικόνα 7" descr="Εικόνα που περιέχει βέ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9E489C98-6254-45A5-AEE7-6FF263147A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906" y="2643506"/>
            <a:ext cx="5446734" cy="36064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56896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(1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87" y="2152419"/>
            <a:ext cx="6136327" cy="434835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Ορισμένα κύτταρα θα βρίσκονται σε «κατάσταση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πρόβλεψης» λόγω της προηγούμενης επανάληψης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Εκφράζουν την πρόβλεψη του δικτύου ως προς το επόμενο στοιχείο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εισόδου</a:t>
            </a:r>
            <a:b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Κύτταρα πρόβλεψης εντός ενεργών στηλών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Επιτυχής πρόβλεψη του συστήματος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Κύτταρα πρόβλεψης εντός ανενεργών στηλών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Λανθασμένη πρόβλεψη του συστήματος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930332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(2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Διάγραμμα ροής: Διεργασία 6">
            <a:extLst>
              <a:ext uri="{FF2B5EF4-FFF2-40B4-BE49-F238E27FC236}">
                <a16:creationId xmlns:a16="http://schemas.microsoft.com/office/drawing/2014/main" id="{4AE6E111-5DC7-49C4-9E09-8DAAFEE9C35B}"/>
              </a:ext>
            </a:extLst>
          </p:cNvPr>
          <p:cNvSpPr/>
          <p:nvPr/>
        </p:nvSpPr>
        <p:spPr>
          <a:xfrm>
            <a:off x="8238120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Διάγραμμα ροής: Διεργασία 17">
            <a:extLst>
              <a:ext uri="{FF2B5EF4-FFF2-40B4-BE49-F238E27FC236}">
                <a16:creationId xmlns:a16="http://schemas.microsoft.com/office/drawing/2014/main" id="{8D7CB216-CF08-429D-813F-5D839CE81793}"/>
              </a:ext>
            </a:extLst>
          </p:cNvPr>
          <p:cNvSpPr/>
          <p:nvPr/>
        </p:nvSpPr>
        <p:spPr>
          <a:xfrm>
            <a:off x="7345777" y="3225443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Διάγραμμα ροής: Διεργασία 16">
            <a:extLst>
              <a:ext uri="{FF2B5EF4-FFF2-40B4-BE49-F238E27FC236}">
                <a16:creationId xmlns:a16="http://schemas.microsoft.com/office/drawing/2014/main" id="{DF798ABB-1246-45C8-B4A4-C45FAF340FC7}"/>
              </a:ext>
            </a:extLst>
          </p:cNvPr>
          <p:cNvSpPr/>
          <p:nvPr/>
        </p:nvSpPr>
        <p:spPr>
          <a:xfrm>
            <a:off x="9982698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Θέση περιεχομένου 2">
            <a:extLst>
              <a:ext uri="{FF2B5EF4-FFF2-40B4-BE49-F238E27FC236}">
                <a16:creationId xmlns:a16="http://schemas.microsoft.com/office/drawing/2014/main" id="{F59B4D09-31FF-44AA-A457-F7F003144C90}"/>
              </a:ext>
            </a:extLst>
          </p:cNvPr>
          <p:cNvSpPr txBox="1">
            <a:spLocks/>
          </p:cNvSpPr>
          <p:nvPr/>
        </p:nvSpPr>
        <p:spPr>
          <a:xfrm>
            <a:off x="70901" y="2045855"/>
            <a:ext cx="6275304" cy="4722684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342900" indent="-30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7465" indent="0">
              <a:buFont typeface="Wingdings 2" charset="2"/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1. - Ενεργοποίηση κυττάρων των ενεργών στηλών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προβλεπτικών κυττάρων</a:t>
            </a: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Μηχανισμός «Έκρηξης» (</a:t>
            </a:r>
            <a:r>
              <a:rPr lang="el-GR" sz="16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Bursting</a:t>
            </a: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): </a:t>
            </a: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κάθε κυττάρου μίας στήλης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Επιβράβευση/Τιμωρία κυττάρων βάσει της 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πρόβλεψής τους</a:t>
            </a: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Τροποποίηση των τιμών μονιμότητας των συνάψεων</a:t>
            </a:r>
            <a:b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των ενεργών κυττάρων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Font typeface="Wingdings 2" charset="2"/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0108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(2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01" y="2045855"/>
            <a:ext cx="6275304" cy="472268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1. - Ενεργοποίηση κυττάρων των ενεργών στηλών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προβλεπτικών κυττάρων</a:t>
            </a: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Μηχανισμός «Έκρηξης» (</a:t>
            </a:r>
            <a:r>
              <a:rPr lang="el-GR" sz="16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Bursting</a:t>
            </a: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): </a:t>
            </a: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κάθε κυττάρου μίας στήλης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Επιβράβευση/Τιμωρία κυττάρων βάσει της 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πρόβλεψής τους</a:t>
            </a: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Τροποποίηση των τιμών μονιμότητας των συνάψεων</a:t>
            </a:r>
            <a:b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των ενεργών κυττάρων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Εικόνα 11">
            <a:extLst>
              <a:ext uri="{FF2B5EF4-FFF2-40B4-BE49-F238E27FC236}">
                <a16:creationId xmlns:a16="http://schemas.microsoft.com/office/drawing/2014/main" id="{403D99BD-9AE8-416E-B2DD-9584CFE3B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9111" y="2373045"/>
            <a:ext cx="5208436" cy="35958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Διάγραμμα ροής: Διεργασία 6">
            <a:extLst>
              <a:ext uri="{FF2B5EF4-FFF2-40B4-BE49-F238E27FC236}">
                <a16:creationId xmlns:a16="http://schemas.microsoft.com/office/drawing/2014/main" id="{4AE6E111-5DC7-49C4-9E09-8DAAFEE9C35B}"/>
              </a:ext>
            </a:extLst>
          </p:cNvPr>
          <p:cNvSpPr/>
          <p:nvPr/>
        </p:nvSpPr>
        <p:spPr>
          <a:xfrm>
            <a:off x="8238120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Διάγραμμα ροής: Διεργασία 17">
            <a:extLst>
              <a:ext uri="{FF2B5EF4-FFF2-40B4-BE49-F238E27FC236}">
                <a16:creationId xmlns:a16="http://schemas.microsoft.com/office/drawing/2014/main" id="{8D7CB216-CF08-429D-813F-5D839CE81793}"/>
              </a:ext>
            </a:extLst>
          </p:cNvPr>
          <p:cNvSpPr/>
          <p:nvPr/>
        </p:nvSpPr>
        <p:spPr>
          <a:xfrm>
            <a:off x="7345777" y="3225443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Διάγραμμα ροής: Διεργασία 16">
            <a:extLst>
              <a:ext uri="{FF2B5EF4-FFF2-40B4-BE49-F238E27FC236}">
                <a16:creationId xmlns:a16="http://schemas.microsoft.com/office/drawing/2014/main" id="{DF798ABB-1246-45C8-B4A4-C45FAF340FC7}"/>
              </a:ext>
            </a:extLst>
          </p:cNvPr>
          <p:cNvSpPr/>
          <p:nvPr/>
        </p:nvSpPr>
        <p:spPr>
          <a:xfrm>
            <a:off x="9982698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Φυσαλίδα ομιλίας: Ορθογώνιο 11">
            <a:extLst>
              <a:ext uri="{FF2B5EF4-FFF2-40B4-BE49-F238E27FC236}">
                <a16:creationId xmlns:a16="http://schemas.microsoft.com/office/drawing/2014/main" id="{FDDDC676-24A7-4167-9F85-0B9875058F2C}"/>
              </a:ext>
            </a:extLst>
          </p:cNvPr>
          <p:cNvSpPr/>
          <p:nvPr/>
        </p:nvSpPr>
        <p:spPr>
          <a:xfrm>
            <a:off x="7202548" y="3112575"/>
            <a:ext cx="889763" cy="314827"/>
          </a:xfrm>
          <a:prstGeom prst="wedgeRect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800" b="1">
                <a:solidFill>
                  <a:schemeClr val="bg1"/>
                </a:solidFill>
              </a:rPr>
              <a:t>Ενεργοποίηση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6" name="Φυσαλίδα ομιλίας: Ορθογώνιο 15">
            <a:extLst>
              <a:ext uri="{FF2B5EF4-FFF2-40B4-BE49-F238E27FC236}">
                <a16:creationId xmlns:a16="http://schemas.microsoft.com/office/drawing/2014/main" id="{28AE9DE6-3848-4B7F-995F-E7849AED0B91}"/>
              </a:ext>
            </a:extLst>
          </p:cNvPr>
          <p:cNvSpPr/>
          <p:nvPr/>
        </p:nvSpPr>
        <p:spPr>
          <a:xfrm>
            <a:off x="9858662" y="3112575"/>
            <a:ext cx="889763" cy="314827"/>
          </a:xfrm>
          <a:prstGeom prst="wedgeRect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800" b="1">
                <a:solidFill>
                  <a:schemeClr val="bg1"/>
                </a:solidFill>
              </a:rPr>
              <a:t>Ενεργοποίηση</a:t>
            </a:r>
            <a:endParaRPr lang="el-G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46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(2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01" y="2045855"/>
            <a:ext cx="6275304" cy="472268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1. - Ενεργοποίηση κυττάρων των ενεργών στηλών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προβλεπτικών κυττάρων</a:t>
            </a: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Μηχανισμός «Έκρηξης» (</a:t>
            </a:r>
            <a:r>
              <a:rPr lang="el-GR" sz="16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Bursting</a:t>
            </a: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): </a:t>
            </a: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κάθε κυττάρου μίας στήλης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Επιβράβευση/Τιμωρία κυττάρων βάσει της 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πρόβλεψής τους</a:t>
            </a: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Τροποποίηση των τιμών μονιμότητας των συνάψεων</a:t>
            </a:r>
            <a:b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των ενεργών κυττάρων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Εικόνα 6">
            <a:extLst>
              <a:ext uri="{FF2B5EF4-FFF2-40B4-BE49-F238E27FC236}">
                <a16:creationId xmlns:a16="http://schemas.microsoft.com/office/drawing/2014/main" id="{046006A3-2DAC-4AF2-BF84-74AFD951B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0543" y="2374477"/>
            <a:ext cx="5214257" cy="35895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Διάγραμμα ροής: Διεργασία 6">
            <a:extLst>
              <a:ext uri="{FF2B5EF4-FFF2-40B4-BE49-F238E27FC236}">
                <a16:creationId xmlns:a16="http://schemas.microsoft.com/office/drawing/2014/main" id="{4AE6E111-5DC7-49C4-9E09-8DAAFEE9C35B}"/>
              </a:ext>
            </a:extLst>
          </p:cNvPr>
          <p:cNvSpPr/>
          <p:nvPr/>
        </p:nvSpPr>
        <p:spPr>
          <a:xfrm>
            <a:off x="8238120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Διάγραμμα ροής: Διεργασία 17">
            <a:extLst>
              <a:ext uri="{FF2B5EF4-FFF2-40B4-BE49-F238E27FC236}">
                <a16:creationId xmlns:a16="http://schemas.microsoft.com/office/drawing/2014/main" id="{8D7CB216-CF08-429D-813F-5D839CE81793}"/>
              </a:ext>
            </a:extLst>
          </p:cNvPr>
          <p:cNvSpPr/>
          <p:nvPr/>
        </p:nvSpPr>
        <p:spPr>
          <a:xfrm>
            <a:off x="7345777" y="3225443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Διάγραμμα ροής: Διεργασία 16">
            <a:extLst>
              <a:ext uri="{FF2B5EF4-FFF2-40B4-BE49-F238E27FC236}">
                <a16:creationId xmlns:a16="http://schemas.microsoft.com/office/drawing/2014/main" id="{DF798ABB-1246-45C8-B4A4-C45FAF340FC7}"/>
              </a:ext>
            </a:extLst>
          </p:cNvPr>
          <p:cNvSpPr/>
          <p:nvPr/>
        </p:nvSpPr>
        <p:spPr>
          <a:xfrm>
            <a:off x="9982698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Φυσαλίδα ομιλίας: Ορθογώνιο 7">
            <a:extLst>
              <a:ext uri="{FF2B5EF4-FFF2-40B4-BE49-F238E27FC236}">
                <a16:creationId xmlns:a16="http://schemas.microsoft.com/office/drawing/2014/main" id="{71494599-D5B6-4E9D-9C2D-44854F395705}"/>
              </a:ext>
            </a:extLst>
          </p:cNvPr>
          <p:cNvSpPr/>
          <p:nvPr/>
        </p:nvSpPr>
        <p:spPr>
          <a:xfrm>
            <a:off x="8285389" y="2915488"/>
            <a:ext cx="839633" cy="314827"/>
          </a:xfrm>
          <a:prstGeom prst="wedgeRect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400" b="1" dirty="0">
                <a:solidFill>
                  <a:schemeClr val="bg1"/>
                </a:solidFill>
              </a:rPr>
              <a:t>Έκρηξη</a:t>
            </a:r>
            <a:endParaRPr lang="el-GR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87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(2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01" y="2045855"/>
            <a:ext cx="6275304" cy="472268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1. - Ενεργοποίηση κυττάρων των ενεργών στηλών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προβλεπτικών κυττάρων</a:t>
            </a: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Μηχανισμός «Έκρηξης» (</a:t>
            </a:r>
            <a:r>
              <a:rPr lang="el-GR" sz="16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Bursting</a:t>
            </a: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): </a:t>
            </a: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Ενεργοποίηση κάθε κυττάρου μίας στήλης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2. - Επιβράβευση/Τιμωρία κυττάρων βάσει της 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πρόβλεψής τους</a:t>
            </a: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Τροποποίηση των τιμών μονιμότητας των συνάψεων</a:t>
            </a:r>
            <a:b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6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18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Παραγωγή συμβολοσειράς εξόδου βάσει των ενεργών κυττάρων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Εικόνα 6">
            <a:extLst>
              <a:ext uri="{FF2B5EF4-FFF2-40B4-BE49-F238E27FC236}">
                <a16:creationId xmlns:a16="http://schemas.microsoft.com/office/drawing/2014/main" id="{046006A3-2DAC-4AF2-BF84-74AFD951B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0543" y="2374477"/>
            <a:ext cx="5214257" cy="35895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Διάγραμμα ροής: Διεργασία 6">
            <a:extLst>
              <a:ext uri="{FF2B5EF4-FFF2-40B4-BE49-F238E27FC236}">
                <a16:creationId xmlns:a16="http://schemas.microsoft.com/office/drawing/2014/main" id="{4AE6E111-5DC7-49C4-9E09-8DAAFEE9C35B}"/>
              </a:ext>
            </a:extLst>
          </p:cNvPr>
          <p:cNvSpPr/>
          <p:nvPr/>
        </p:nvSpPr>
        <p:spPr>
          <a:xfrm>
            <a:off x="8238120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Διάγραμμα ροής: Διεργασία 17">
            <a:extLst>
              <a:ext uri="{FF2B5EF4-FFF2-40B4-BE49-F238E27FC236}">
                <a16:creationId xmlns:a16="http://schemas.microsoft.com/office/drawing/2014/main" id="{8D7CB216-CF08-429D-813F-5D839CE81793}"/>
              </a:ext>
            </a:extLst>
          </p:cNvPr>
          <p:cNvSpPr/>
          <p:nvPr/>
        </p:nvSpPr>
        <p:spPr>
          <a:xfrm>
            <a:off x="7345777" y="3225443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Διάγραμμα ροής: Διεργασία 16">
            <a:extLst>
              <a:ext uri="{FF2B5EF4-FFF2-40B4-BE49-F238E27FC236}">
                <a16:creationId xmlns:a16="http://schemas.microsoft.com/office/drawing/2014/main" id="{DF798ABB-1246-45C8-B4A4-C45FAF340FC7}"/>
              </a:ext>
            </a:extLst>
          </p:cNvPr>
          <p:cNvSpPr/>
          <p:nvPr/>
        </p:nvSpPr>
        <p:spPr>
          <a:xfrm>
            <a:off x="9982698" y="3225444"/>
            <a:ext cx="401054" cy="1814763"/>
          </a:xfrm>
          <a:prstGeom prst="flowChartProcess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Φυσαλίδα ομιλίας: Ορθογώνιο 13">
            <a:extLst>
              <a:ext uri="{FF2B5EF4-FFF2-40B4-BE49-F238E27FC236}">
                <a16:creationId xmlns:a16="http://schemas.microsoft.com/office/drawing/2014/main" id="{E56609E5-041B-47D1-B030-50BD7B2EBD0F}"/>
              </a:ext>
            </a:extLst>
          </p:cNvPr>
          <p:cNvSpPr/>
          <p:nvPr/>
        </p:nvSpPr>
        <p:spPr>
          <a:xfrm>
            <a:off x="9819826" y="3103378"/>
            <a:ext cx="1371989" cy="325265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400" b="1">
                <a:solidFill>
                  <a:schemeClr val="bg1"/>
                </a:solidFill>
              </a:rPr>
              <a:t>Επιβράβευση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5" name="Φυσαλίδα ομιλίας: Ορθογώνιο 14">
            <a:extLst>
              <a:ext uri="{FF2B5EF4-FFF2-40B4-BE49-F238E27FC236}">
                <a16:creationId xmlns:a16="http://schemas.microsoft.com/office/drawing/2014/main" id="{979A8CEA-CF69-421E-8890-8ACD49918A91}"/>
              </a:ext>
            </a:extLst>
          </p:cNvPr>
          <p:cNvSpPr/>
          <p:nvPr/>
        </p:nvSpPr>
        <p:spPr>
          <a:xfrm>
            <a:off x="9172648" y="3823623"/>
            <a:ext cx="891825" cy="356580"/>
          </a:xfrm>
          <a:prstGeom prst="wedgeRect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400" b="1">
                <a:solidFill>
                  <a:schemeClr val="bg1"/>
                </a:solidFill>
              </a:rPr>
              <a:t>Τιμωρία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6" name="Φυσαλίδα ομιλίας: Ορθογώνιο 15">
            <a:extLst>
              <a:ext uri="{FF2B5EF4-FFF2-40B4-BE49-F238E27FC236}">
                <a16:creationId xmlns:a16="http://schemas.microsoft.com/office/drawing/2014/main" id="{32506556-7C1D-4552-A729-1FDB8AE3CA9B}"/>
              </a:ext>
            </a:extLst>
          </p:cNvPr>
          <p:cNvSpPr/>
          <p:nvPr/>
        </p:nvSpPr>
        <p:spPr>
          <a:xfrm>
            <a:off x="7272867" y="3155569"/>
            <a:ext cx="1371989" cy="325265"/>
          </a:xfrm>
          <a:prstGeom prst="wedge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400" b="1">
                <a:solidFill>
                  <a:schemeClr val="bg1"/>
                </a:solidFill>
              </a:rPr>
              <a:t>Επιβράβευση</a:t>
            </a:r>
            <a:endParaRPr lang="el-G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03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Αλγόριθμος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Pooler (3 από 3)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573" y="2457219"/>
            <a:ext cx="5864184" cy="414152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Βήμα 3. - Εισαγωγή κυττάρων σε κατάσταση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πρόβλεψης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Κύτταρα τα οποία συνδέονται με πολλά ενεργά κύτταρα είναι πιο πιθανό να εισέλθουν σε κατάσταση πρόβλεψης</a:t>
            </a:r>
          </a:p>
          <a:p>
            <a:pPr marL="719455" lvl="1" indent="-269875">
              <a:buFont typeface="Wingdings,Sans-Serif" charset="2"/>
              <a:buChar char="Ø"/>
            </a:pPr>
            <a:endParaRPr lang="el-GR" sz="20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Εκτέλεση πρόβλεψης ως προς το αμέσως επόμενο στοιχείο της ακολουθίας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F4FB2-8FB6-4D4A-B3D7-74D4A87F6F11}"/>
              </a:ext>
            </a:extLst>
          </p:cNvPr>
          <p:cNvSpPr txBox="1"/>
          <p:nvPr/>
        </p:nvSpPr>
        <p:spPr>
          <a:xfrm>
            <a:off x="7644667" y="6234564"/>
            <a:ext cx="3265118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https://slideplayer.com/slide/7823829/</a:t>
            </a: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CFA300FE-ACB4-48BD-A959-6F6C0FA12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2184" y="2374477"/>
            <a:ext cx="5209186" cy="35912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Εικόνα 7">
            <a:extLst>
              <a:ext uri="{FF2B5EF4-FFF2-40B4-BE49-F238E27FC236}">
                <a16:creationId xmlns:a16="http://schemas.microsoft.com/office/drawing/2014/main" id="{9C9A4843-CC90-4A4E-96D9-65C28CFE4F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1975" y="2367602"/>
            <a:ext cx="5214256" cy="35895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38414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Σκοπός της Εργασίας</a:t>
            </a:r>
            <a:endParaRPr lang="el-GR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528" y="2331548"/>
            <a:ext cx="9710296" cy="3920863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Κατανόηση της λειτουργίας των συστημάτων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Hierarchical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Memory (HTM)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Εφαρμογή των συστημάτων HTM σε προβλήματα Μηχανικής Μάθησης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Ανίχνευση Επιθέσεων Άρνησης Εξυπηρέτησης.</a:t>
            </a:r>
          </a:p>
          <a:p>
            <a:pPr marL="37465" indent="0">
              <a:buNone/>
            </a:pP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961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 - Αλγόριθμος Μάθησης Φλοιού (Cortical Learning Algorithm)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7" y="2408461"/>
            <a:ext cx="6311078" cy="4188414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Καταμέτρηση της συχνότητας ενεργοποίησης των κυττάρων ανά κλάση</a:t>
            </a:r>
          </a:p>
          <a:p>
            <a:pPr marL="719455" lvl="1" indent="-305435">
              <a:buFont typeface="Wingdings,Sans-Serif" charset="2"/>
              <a:buChar char="Ø"/>
            </a:pP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Κανονικοποίηση</a:t>
            </a: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των επιμέρους συχνοτήτων ως προς την συνολική 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συχνότητα ενεργοποίησης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Ταξινόμηση στην κλάση στην οποία αντιστοιχεί το υψηλότερο γινόμενο</a:t>
            </a: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Εικόνα 7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85A75E8D-9BDD-4A2D-A273-C55BE7EF3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575" y="2680416"/>
            <a:ext cx="4778678" cy="35469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Εικόνα 5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35B25C00-8F02-4D4C-8368-1296CACC4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829" y="2676703"/>
            <a:ext cx="4778828" cy="355110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Εικόνα 5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B6AD4922-B0A5-4B06-9096-3026F91928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3829" y="2682618"/>
            <a:ext cx="4778828" cy="35392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0422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 - Αλγόριθμος Μάθησης Φλοιού (Cortical Learning Algorithm)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7" y="2408461"/>
            <a:ext cx="6311078" cy="4188414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Καταμέτρηση της συχνότητας ενεργοποίησης των κυττάρων ανά κλάση</a:t>
            </a:r>
          </a:p>
          <a:p>
            <a:pPr marL="719455" lvl="1" indent="-305435">
              <a:buFont typeface="Wingdings,Sans-Serif" charset="2"/>
              <a:buChar char="Ø"/>
            </a:pP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Κανονικοποίηση</a:t>
            </a: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των επιμέρους συχνοτήτων ως προς την συνολική 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συχνότητα ενεργοποίησης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Ταξινόμηση στην κλάση στην οποία αντιστοιχεί το υψηλότερο γινόμενο</a:t>
            </a: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Εικόνα 7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85A75E8D-9BDD-4A2D-A273-C55BE7EF3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575" y="2680416"/>
            <a:ext cx="4778678" cy="35469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Εικόνα 5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35B25C00-8F02-4D4C-8368-1296CACC4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829" y="2676703"/>
            <a:ext cx="4778828" cy="355110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6639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 - Αλγόριθμος Μάθησης Φλοιού (Cortical Learning Algorithm)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7" y="2408461"/>
            <a:ext cx="6311078" cy="4188414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Καταμέτρηση της συχνότητας ενεργοποίησης των κυττάρων ανά κλάση</a:t>
            </a:r>
          </a:p>
          <a:p>
            <a:pPr marL="719455" lvl="1" indent="-305435">
              <a:buFont typeface="Wingdings,Sans-Serif" charset="2"/>
              <a:buChar char="Ø"/>
            </a:pP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Κανονικοποίηση</a:t>
            </a: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των επιμέρους συχνοτήτων ως προς την συνολική 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συχνότητα ενεργοποίησης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Ταξινόμηση στην κλάση στην οποία αντιστοιχεί το υψηλότερο γινόμενο</a:t>
            </a: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Εικόνα 7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85A75E8D-9BDD-4A2D-A273-C55BE7EF3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575" y="2680416"/>
            <a:ext cx="4778678" cy="35469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Εικόνα 5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6ED3E9E4-2A7B-4970-BB00-C32850E38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829" y="2678950"/>
            <a:ext cx="4778828" cy="35466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4466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 - Ανίχνευση Ανωμαλιών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869" y="2240487"/>
            <a:ext cx="7407409" cy="4312772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Βασίζεται στον μηχανισμό Έκρηξης [6]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Ο μηχανισμός Έκρηξης ενεργοποιείται σε περιπτώσεις αδυναμίας πρόβλεψης της εισόδου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Υπολογισμός βαθμού ανωμαλίας στο διάστημα [0, 1]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Ο λόγος των ενεργών στηλών που «</a:t>
            </a: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εκρήγνυνται» ως προς το συνολικό πλήθος των ενεργών στηλών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49CF1EA2-88AE-49F5-88A0-995B22F0A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1885" y="2346960"/>
            <a:ext cx="3733800" cy="42105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Διάγραμμα ροής: Διεργασία 3">
            <a:extLst>
              <a:ext uri="{FF2B5EF4-FFF2-40B4-BE49-F238E27FC236}">
                <a16:creationId xmlns:a16="http://schemas.microsoft.com/office/drawing/2014/main" id="{78DC764E-ACD9-4417-99C1-673D1784613B}"/>
              </a:ext>
            </a:extLst>
          </p:cNvPr>
          <p:cNvSpPr/>
          <p:nvPr/>
        </p:nvSpPr>
        <p:spPr>
          <a:xfrm>
            <a:off x="8579014" y="2954733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Διάγραμμα ροής: Διεργασία 8">
            <a:extLst>
              <a:ext uri="{FF2B5EF4-FFF2-40B4-BE49-F238E27FC236}">
                <a16:creationId xmlns:a16="http://schemas.microsoft.com/office/drawing/2014/main" id="{6B053A8B-177E-43A3-9628-016E6857AA35}"/>
              </a:ext>
            </a:extLst>
          </p:cNvPr>
          <p:cNvSpPr/>
          <p:nvPr/>
        </p:nvSpPr>
        <p:spPr>
          <a:xfrm>
            <a:off x="9220698" y="2954733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Διάγραμμα ροής: Διεργασία 9">
            <a:extLst>
              <a:ext uri="{FF2B5EF4-FFF2-40B4-BE49-F238E27FC236}">
                <a16:creationId xmlns:a16="http://schemas.microsoft.com/office/drawing/2014/main" id="{13F0DFA8-FC39-4376-8793-407B415DBA4C}"/>
              </a:ext>
            </a:extLst>
          </p:cNvPr>
          <p:cNvSpPr/>
          <p:nvPr/>
        </p:nvSpPr>
        <p:spPr>
          <a:xfrm>
            <a:off x="10453934" y="2954732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Διάγραμμα ροής: Διεργασία 11">
            <a:extLst>
              <a:ext uri="{FF2B5EF4-FFF2-40B4-BE49-F238E27FC236}">
                <a16:creationId xmlns:a16="http://schemas.microsoft.com/office/drawing/2014/main" id="{803B8C78-0173-47AC-810C-FB02ABCC991D}"/>
              </a:ext>
            </a:extLst>
          </p:cNvPr>
          <p:cNvSpPr/>
          <p:nvPr/>
        </p:nvSpPr>
        <p:spPr>
          <a:xfrm>
            <a:off x="9220698" y="4679259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Διάγραμμα ροής: Διεργασία 13">
            <a:extLst>
              <a:ext uri="{FF2B5EF4-FFF2-40B4-BE49-F238E27FC236}">
                <a16:creationId xmlns:a16="http://schemas.microsoft.com/office/drawing/2014/main" id="{FEC47BAE-6531-4D16-BDE0-886149D6E96E}"/>
              </a:ext>
            </a:extLst>
          </p:cNvPr>
          <p:cNvSpPr/>
          <p:nvPr/>
        </p:nvSpPr>
        <p:spPr>
          <a:xfrm>
            <a:off x="8579013" y="4679259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Διάγραμμα ροής: Διεργασία 14">
            <a:extLst>
              <a:ext uri="{FF2B5EF4-FFF2-40B4-BE49-F238E27FC236}">
                <a16:creationId xmlns:a16="http://schemas.microsoft.com/office/drawing/2014/main" id="{91594E7E-2FF2-40E2-B013-ECC901D5FC98}"/>
              </a:ext>
            </a:extLst>
          </p:cNvPr>
          <p:cNvSpPr/>
          <p:nvPr/>
        </p:nvSpPr>
        <p:spPr>
          <a:xfrm>
            <a:off x="10453935" y="4679259"/>
            <a:ext cx="330870" cy="1343527"/>
          </a:xfrm>
          <a:prstGeom prst="flowChart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Φυσαλίδα ομιλίας: Ορθογώνιο 4">
            <a:extLst>
              <a:ext uri="{FF2B5EF4-FFF2-40B4-BE49-F238E27FC236}">
                <a16:creationId xmlns:a16="http://schemas.microsoft.com/office/drawing/2014/main" id="{21CD94F7-91C3-46DA-B42E-CE019154F008}"/>
              </a:ext>
            </a:extLst>
          </p:cNvPr>
          <p:cNvSpPr/>
          <p:nvPr/>
        </p:nvSpPr>
        <p:spPr>
          <a:xfrm>
            <a:off x="9017310" y="4409410"/>
            <a:ext cx="639107" cy="264696"/>
          </a:xfrm>
          <a:prstGeom prst="wedgeRect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l-GR" sz="1000" b="1" dirty="0">
                <a:solidFill>
                  <a:schemeClr val="bg1"/>
                </a:solidFill>
              </a:rPr>
              <a:t>Έκρηξη</a:t>
            </a:r>
            <a:endParaRPr lang="el-GR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16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Μετατροπή του Προβλήματος Ανίχνευσης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Ανωμαλιών σε Πρόβλημα Δυαδικής Ταξινόμησης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133" y="2154336"/>
            <a:ext cx="4676160" cy="1165267"/>
          </a:xfrm>
        </p:spPr>
        <p:txBody>
          <a:bodyPr>
            <a:normAutofit fontScale="85000" lnSpcReduction="20000"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Κριτήριο του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Tukey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[7]</a:t>
            </a: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Εκτίμηση Μέγιστης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Πιθανοφάνειας</a:t>
            </a: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b="1" u="sng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Εικόνα 5" descr="Εικόνα που περιέχει πίνακας&#10;&#10;Περιγραφή που δημιουργήθηκε αυτόματα">
            <a:extLst>
              <a:ext uri="{FF2B5EF4-FFF2-40B4-BE49-F238E27FC236}">
                <a16:creationId xmlns:a16="http://schemas.microsoft.com/office/drawing/2014/main" id="{0F7C890A-AA94-47C8-9F74-0A8D379B7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3087" y="2432801"/>
            <a:ext cx="5226703" cy="39384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EEC3B2-926D-43ED-A151-E91DE611CB2C}"/>
              </a:ext>
            </a:extLst>
          </p:cNvPr>
          <p:cNvSpPr txBox="1"/>
          <p:nvPr/>
        </p:nvSpPr>
        <p:spPr>
          <a:xfrm>
            <a:off x="7146099" y="6446728"/>
            <a:ext cx="4444652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https://en.wikipedia.org/wiki/Exponential_distribution</a:t>
            </a:r>
          </a:p>
        </p:txBody>
      </p:sp>
      <p:pic>
        <p:nvPicPr>
          <p:cNvPr id="8" name="Εικόνα 8">
            <a:extLst>
              <a:ext uri="{FF2B5EF4-FFF2-40B4-BE49-F238E27FC236}">
                <a16:creationId xmlns:a16="http://schemas.microsoft.com/office/drawing/2014/main" id="{B3F6D47E-7B6C-4402-9C46-21962E20F0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3695183"/>
            <a:ext cx="4914378" cy="26680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7900957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Πειράματα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37" y="2043944"/>
            <a:ext cx="5760477" cy="4707034"/>
          </a:xfrm>
        </p:spPr>
        <p:txBody>
          <a:bodyPr>
            <a:normAutofit fontScale="85000" lnSpcReduction="20000"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Δύο διαφορετικά προβλήματα</a:t>
            </a:r>
          </a:p>
          <a:p>
            <a:pPr marL="719455" lvl="1" indent="-305435">
              <a:buFont typeface="Wingdings" charset="2"/>
              <a:buChar char="Ø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Ανίχνευση επιθέσεων DNS </a:t>
            </a: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Amplification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με χρήση χαρακτηριστικών πακέτων</a:t>
            </a:r>
          </a:p>
          <a:p>
            <a:pPr marL="719455" lvl="1" indent="-305435">
              <a:buFont typeface="Wingdings" charset="2"/>
              <a:buChar char="Ø"/>
            </a:pP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Ανίχνευση επιθέσεων </a:t>
            </a: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με χρήση χαρακτηριστικών ροών πακέτων</a:t>
            </a:r>
            <a:b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Δύο είδη μοντέλων</a:t>
            </a:r>
          </a:p>
          <a:p>
            <a:pPr marL="719455" lvl="1" indent="-305435">
              <a:buFont typeface="Wingdings" charset="2"/>
              <a:buChar char="Ø"/>
            </a:pP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Νευρωνικά</a:t>
            </a: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Δίκτυα</a:t>
            </a:r>
          </a:p>
          <a:p>
            <a:pPr marL="719455" lvl="1" indent="-305435">
              <a:buFont typeface="Wingdings" charset="2"/>
              <a:buChar char="Ø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Συστήματα HTM</a:t>
            </a:r>
            <a:b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Δύο προσεγγίσεις επίλυσης του προβλήματος: 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Μάθηση: HTM και RNN-1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Μάθηση: HTM και AE-1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17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7E4528DE-C5BE-445B-AA3A-01A180EC8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798" y="2509633"/>
            <a:ext cx="5734201" cy="330881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E0DACC-C744-4B8C-A906-7907B9ACBB98}"/>
              </a:ext>
            </a:extLst>
          </p:cNvPr>
          <p:cNvSpPr txBox="1"/>
          <p:nvPr/>
        </p:nvSpPr>
        <p:spPr>
          <a:xfrm>
            <a:off x="6652734" y="6061554"/>
            <a:ext cx="4997884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https://towardsdatascience.com/machine-learning-a-gentle-introduction-17e96d8143fc</a:t>
            </a:r>
          </a:p>
        </p:txBody>
      </p:sp>
    </p:spTree>
    <p:extLst>
      <p:ext uri="{BB962C8B-B14F-4D97-AF65-F5344CB8AC3E}">
        <p14:creationId xmlns:p14="http://schemas.microsoft.com/office/powerpoint/2010/main" val="2073677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Ανίχνευση DNS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Amplification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Επιθέσεων με χρήση Χαρακτηριστικών Πακέτων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46" y="2048889"/>
            <a:ext cx="7434594" cy="4604847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Επιθέσεις DNS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Amplification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342900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Εκμετάλλευση της λειτουργίας διακομιστών DNS μέσω IP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Spoofing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Δεδομένα χαρακτηριστικών πακέτων [8, 9]</a:t>
            </a:r>
            <a:endParaRPr lang="en-US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,Sans-Serif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Κανονική καλόβουλη κίνηση: DNS κίνηση εντός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campus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δικτύου</a:t>
            </a:r>
          </a:p>
          <a:p>
            <a:pPr marL="719455" lvl="1" indent="-269875">
              <a:buFont typeface="Wingdings,Sans-Serif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Κακόβουλη κίνηση: Εφτά διαφορετικές επιθέσεις προερχόμενες από εφτά διαφορετικούς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</a:t>
            </a:r>
            <a:b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200"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Γενίκευση γνώσης: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Μπορεί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ένα μοντέλο να ανιχνεύσει την επίθεση ενός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Α έχοντας εκπαιδευτεί βάσει δεδομένων που προέρχονται από την επίθεση ενός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B; 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Εικόνα 4">
            <a:extLst>
              <a:ext uri="{FF2B5EF4-FFF2-40B4-BE49-F238E27FC236}">
                <a16:creationId xmlns:a16="http://schemas.microsoft.com/office/drawing/2014/main" id="{1C4A80E0-C564-4D29-B0C3-6593EF49A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222" y="2316483"/>
            <a:ext cx="4086726" cy="38492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E121A2-C9AF-4410-AF82-4A3780E2DCA4}"/>
              </a:ext>
            </a:extLst>
          </p:cNvPr>
          <p:cNvSpPr txBox="1"/>
          <p:nvPr/>
        </p:nvSpPr>
        <p:spPr>
          <a:xfrm>
            <a:off x="7897660" y="6237962"/>
            <a:ext cx="3672214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https://blog.verisign.com/security/dns-based-threats-dns-reflection-amplification-attacks/</a:t>
            </a:r>
          </a:p>
        </p:txBody>
      </p:sp>
    </p:spTree>
    <p:extLst>
      <p:ext uri="{BB962C8B-B14F-4D97-AF65-F5344CB8AC3E}">
        <p14:creationId xmlns:p14="http://schemas.microsoft.com/office/powerpoint/2010/main" val="2107740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Χαρακτηριστικά Πακέτων (1 από 2)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graphicFrame>
        <p:nvGraphicFramePr>
          <p:cNvPr id="4" name="Πίνακας 4">
            <a:extLst>
              <a:ext uri="{FF2B5EF4-FFF2-40B4-BE49-F238E27FC236}">
                <a16:creationId xmlns:a16="http://schemas.microsoft.com/office/drawing/2014/main" id="{9CACDBA4-D46B-4CDA-B5B1-0942CFEA0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86209"/>
              </p:ext>
            </p:extLst>
          </p:nvPr>
        </p:nvGraphicFramePr>
        <p:xfrm>
          <a:off x="320665" y="2392513"/>
          <a:ext cx="11522040" cy="4097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753">
                  <a:extLst>
                    <a:ext uri="{9D8B030D-6E8A-4147-A177-3AD203B41FA5}">
                      <a16:colId xmlns:a16="http://schemas.microsoft.com/office/drawing/2014/main" val="2180946760"/>
                    </a:ext>
                  </a:extLst>
                </a:gridCol>
                <a:gridCol w="9274287">
                  <a:extLst>
                    <a:ext uri="{9D8B030D-6E8A-4147-A177-3AD203B41FA5}">
                      <a16:colId xmlns:a16="http://schemas.microsoft.com/office/drawing/2014/main" val="2591313274"/>
                    </a:ext>
                  </a:extLst>
                </a:gridCol>
              </a:tblGrid>
              <a:tr h="569802">
                <a:tc>
                  <a:txBody>
                    <a:bodyPr/>
                    <a:lstStyle/>
                    <a:p>
                      <a:r>
                        <a:rPr lang="el-GR" dirty="0"/>
                        <a:t>Χαρακτηριστικό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Περιγραφή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981075"/>
                  </a:ext>
                </a:extLst>
              </a:tr>
              <a:tr h="434135">
                <a:tc>
                  <a:txBody>
                    <a:bodyPr/>
                    <a:lstStyle/>
                    <a:p>
                      <a:r>
                        <a:rPr lang="el-GR" sz="1600" dirty="0" err="1"/>
                        <a:t>ip.len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Το μέγεθος του IP τμήματος του πακέτου σε </a:t>
                      </a:r>
                      <a:r>
                        <a:rPr lang="el-GR" sz="1600" b="0" i="0" u="none" strike="noStrike" noProof="0" dirty="0" err="1"/>
                        <a:t>byte</a:t>
                      </a:r>
                      <a:endParaRPr lang="el-GR" sz="16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240084"/>
                  </a:ext>
                </a:extLst>
              </a:tr>
              <a:tr h="447702">
                <a:tc>
                  <a:txBody>
                    <a:bodyPr/>
                    <a:lstStyle/>
                    <a:p>
                      <a:r>
                        <a:rPr lang="el-GR" sz="1600" dirty="0" err="1"/>
                        <a:t>udp.length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Το μέγεθος του UDP τμήματος του πακέτου σε </a:t>
                      </a:r>
                      <a:r>
                        <a:rPr lang="el-GR" sz="1600" b="0" i="0" u="none" strike="noStrike" noProof="0" dirty="0" err="1"/>
                        <a:t>byte</a:t>
                      </a:r>
                      <a:endParaRPr lang="el-GR" sz="16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489539"/>
                  </a:ext>
                </a:extLst>
              </a:tr>
              <a:tr h="501968">
                <a:tc>
                  <a:txBody>
                    <a:bodyPr/>
                    <a:lstStyle/>
                    <a:p>
                      <a:r>
                        <a:rPr lang="el-GR" sz="1600" dirty="0" err="1"/>
                        <a:t>dns.flags.authoritative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Δηλώνει κατά πόσο η απάντηση στο DNS ερώτημα έχει δοθεί από έναν Authoritative Name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369761"/>
                  </a:ext>
                </a:extLst>
              </a:tr>
              <a:tr h="759736">
                <a:tc>
                  <a:txBody>
                    <a:bodyPr/>
                    <a:lstStyle/>
                    <a:p>
                      <a:r>
                        <a:rPr lang="el-GR" sz="1600" dirty="0" err="1"/>
                        <a:t>dns.flags.truncated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Δηλώνει κατά πόσο το αρχικό μήνυμα έχει υποστεί περικοπή (truncation) λόγω μεγαλύτερου του επιτρεπόμενου μεγέθους που ορίζεται βάσει του πρωτόκολλου UDP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555116"/>
                  </a:ext>
                </a:extLst>
              </a:tr>
              <a:tr h="814003">
                <a:tc>
                  <a:txBody>
                    <a:bodyPr/>
                    <a:lstStyle/>
                    <a:p>
                      <a:r>
                        <a:rPr lang="el-GR" sz="1600" dirty="0" err="1"/>
                        <a:t>dns.flags.recdesired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Δηλώνει κατά πόσο η απάντηση του υποβεβλημένου DNS ερωτήματος ζητήθηκε να ευρεθεί αναδρομικά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767877"/>
                  </a:ext>
                </a:extLst>
              </a:tr>
              <a:tr h="569802">
                <a:tc>
                  <a:txBody>
                    <a:bodyPr/>
                    <a:lstStyle/>
                    <a:p>
                      <a:r>
                        <a:rPr lang="el-GR" sz="1600" dirty="0" err="1"/>
                        <a:t>dns.flags.recavail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 dirty="0"/>
                        <a:t>Δηλώνει κατά πόσο ο διακομιστής DNS στον οποίο έχει υποβληθεί το ερώτημα είναι αναδρομικός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111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229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Χαρακτηριστικά Πακέτων (2 από 2)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graphicFrame>
        <p:nvGraphicFramePr>
          <p:cNvPr id="4" name="Πίνακας 4">
            <a:extLst>
              <a:ext uri="{FF2B5EF4-FFF2-40B4-BE49-F238E27FC236}">
                <a16:creationId xmlns:a16="http://schemas.microsoft.com/office/drawing/2014/main" id="{9CACDBA4-D46B-4CDA-B5B1-0942CFEA0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927990"/>
              </p:ext>
            </p:extLst>
          </p:nvPr>
        </p:nvGraphicFramePr>
        <p:xfrm>
          <a:off x="351981" y="2382075"/>
          <a:ext cx="11535087" cy="4059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298">
                  <a:extLst>
                    <a:ext uri="{9D8B030D-6E8A-4147-A177-3AD203B41FA5}">
                      <a16:colId xmlns:a16="http://schemas.microsoft.com/office/drawing/2014/main" val="2180946760"/>
                    </a:ext>
                  </a:extLst>
                </a:gridCol>
                <a:gridCol w="9284789">
                  <a:extLst>
                    <a:ext uri="{9D8B030D-6E8A-4147-A177-3AD203B41FA5}">
                      <a16:colId xmlns:a16="http://schemas.microsoft.com/office/drawing/2014/main" val="2591313274"/>
                    </a:ext>
                  </a:extLst>
                </a:gridCol>
              </a:tblGrid>
              <a:tr h="400051">
                <a:tc>
                  <a:txBody>
                    <a:bodyPr/>
                    <a:lstStyle/>
                    <a:p>
                      <a:r>
                        <a:rPr lang="el-GR"/>
                        <a:t>Χαρακτηριστικό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/>
                        <a:t>Περιγραφή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981075"/>
                  </a:ext>
                </a:extLst>
              </a:tr>
              <a:tr h="40005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dns.flags.authenticated</a:t>
                      </a:r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Δηλώνει κατά πόσο η απάντηση έχει επικυρωθεί μέσω του πρωτόκολλου DNSSEC</a:t>
                      </a:r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240084"/>
                  </a:ext>
                </a:extLst>
              </a:tr>
              <a:tr h="623609">
                <a:tc>
                  <a:txBody>
                    <a:bodyPr/>
                    <a:lstStyle/>
                    <a:p>
                      <a:r>
                        <a:rPr lang="el-GR" sz="1600"/>
                        <a:t>dns.flags.checkdisable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Υποδεικνύει εάν ο εκτελεστής του ερωτήματος έχει δηλώσει ότι θα δεχτεί μία απάντηση στο ερώτημά του, </a:t>
                      </a:r>
                      <a:r>
                        <a:rPr lang="el-GR" sz="1600" b="0" i="0" u="none" strike="noStrike" noProof="0" dirty="0"/>
                        <a:t>ανεξαρτήτως από το εάν αυτή είναι επικυρωμένη μέσω του πρωτόκολλου DNSSEC ή όχι</a:t>
                      </a:r>
                      <a:endParaRPr lang="el-G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489539"/>
                  </a:ext>
                </a:extLst>
              </a:tr>
              <a:tr h="705972">
                <a:tc>
                  <a:txBody>
                    <a:bodyPr/>
                    <a:lstStyle/>
                    <a:p>
                      <a:r>
                        <a:rPr lang="el-GR" sz="1600"/>
                        <a:t>dns.count.answers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Το πλήθος των καταχωρήσεων του τμήματος «Answer Resource Records» του DNS πακέτου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369761"/>
                  </a:ext>
                </a:extLst>
              </a:tr>
              <a:tr h="705972">
                <a:tc>
                  <a:txBody>
                    <a:bodyPr/>
                    <a:lstStyle/>
                    <a:p>
                      <a:r>
                        <a:rPr lang="el-GR" sz="1600"/>
                        <a:t>dns.count.auth_rr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Το πλήθος των καταχωρήσεων του τμήματος «Authority Resource Record» του DNS πακέτου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555116"/>
                  </a:ext>
                </a:extLst>
              </a:tr>
              <a:tr h="705972">
                <a:tc>
                  <a:txBody>
                    <a:bodyPr/>
                    <a:lstStyle/>
                    <a:p>
                      <a:r>
                        <a:rPr lang="el-GR" sz="1600"/>
                        <a:t>dns.count.add_rr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Το πλήθος των καταχωρήσεων του τμήματος «Additional Resource Records» του DNS πακέτου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767877"/>
                  </a:ext>
                </a:extLst>
              </a:tr>
              <a:tr h="517713">
                <a:tc>
                  <a:txBody>
                    <a:bodyPr/>
                    <a:lstStyle/>
                    <a:p>
                      <a:r>
                        <a:rPr lang="el-GR" sz="1600"/>
                        <a:t>dns.qry.type</a:t>
                      </a:r>
                      <a:endParaRPr lang="el-G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600" b="0" i="0" u="none" strike="noStrike" noProof="0"/>
                        <a:t>Το πεδίο αυτό αντιστοιχεί στον τύπο του αντίστοιχου DNS ερωτήματος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111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038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Περιγραφή Πειραμάτων με χρήση Χαρακτηριστικών Πακέτων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3" y="2199283"/>
            <a:ext cx="11958867" cy="4585483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Εκπαίδευση: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Επιβλεπόμενη Μάθηση: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Εφτά διαφορετικά σύνολα δεδομένων 30,000 καλόβουλων και κακόβουλων πακέτων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1025525" lvl="2" indent="-215900">
              <a:buFont typeface="Wingdings" charset="2"/>
              <a:buChar char="v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Κάθε σύνολο αντιστοιχεί και σε έναν από τους εφτά διαφορετικούς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342900">
              <a:buFont typeface="Wingdings" charset="2"/>
              <a:buChar char="Ø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Σύνολο δεδομένων 30,000 καλόβουλων πακέτων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Αξιολόγηση: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Εφτά διαφορετικά σύνολα δεδομένων 500,000 καλόβουλων και κακόβουλων πακέτων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Κάθε σύνολο αντιστοιχεί και σε έναν από τους εφτά διαφορετικούς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Booter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Χρήση μετρικών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True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Positive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Rate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(TPR) και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True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Negative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Rate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(TNR)</a:t>
            </a: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4248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Επιθέσεις Άρνησης Εξυπηρέτησης</a:t>
            </a:r>
            <a:endParaRPr lang="el-GR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166" y="2513670"/>
            <a:ext cx="5529287" cy="3585494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sz="24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Σκοπός </a:t>
            </a:r>
            <a:r>
              <a:rPr lang="el-GR" sz="2400" b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 </a:t>
            </a:r>
            <a:endParaRPr lang="en-US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lnSpc>
                <a:spcPct val="90000"/>
              </a:lnSpc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Συμφόρηση της δικτυακής κίνησης του διακομιστή-θύματος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sz="2400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Αποτέλεσμα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   </a:t>
            </a:r>
          </a:p>
          <a:p>
            <a:pPr marL="719455" lvl="1" indent="-269875">
              <a:lnSpc>
                <a:spcPct val="90000"/>
              </a:lnSpc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Αδυναμία διαχείρισης αιτημάτων πραγματικών πελατών</a:t>
            </a: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lnSpc>
                <a:spcPct val="90000"/>
              </a:lnSpc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Πλήρης κατάρρευση του διακομιστή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Εικόνα 4">
            <a:extLst>
              <a:ext uri="{FF2B5EF4-FFF2-40B4-BE49-F238E27FC236}">
                <a16:creationId xmlns:a16="http://schemas.microsoft.com/office/drawing/2014/main" id="{B7EAEEBA-3D92-4D11-A35A-CAA18DA8E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822" y="2551908"/>
            <a:ext cx="5572849" cy="35133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F553B8-D95B-47DF-A728-4558AAC98E39}"/>
              </a:ext>
            </a:extLst>
          </p:cNvPr>
          <p:cNvSpPr txBox="1"/>
          <p:nvPr/>
        </p:nvSpPr>
        <p:spPr>
          <a:xfrm>
            <a:off x="6138111" y="6218323"/>
            <a:ext cx="5480381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1500" dirty="0">
                <a:ea typeface="+mn-lt"/>
                <a:cs typeface="+mn-lt"/>
              </a:rPr>
              <a:t>https://www.tek-tools.com/apm/detect-ddos-attack-with-log-analysis</a:t>
            </a:r>
          </a:p>
        </p:txBody>
      </p:sp>
    </p:spTree>
    <p:extLst>
      <p:ext uri="{BB962C8B-B14F-4D97-AF65-F5344CB8AC3E}">
        <p14:creationId xmlns:p14="http://schemas.microsoft.com/office/powerpoint/2010/main" val="36359527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Πειράματα 1 &amp; 2: Χαρακτηριστικά Πακέτων,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" name="Εικόνα 3">
            <a:extLst>
              <a:ext uri="{FF2B5EF4-FFF2-40B4-BE49-F238E27FC236}">
                <a16:creationId xmlns:a16="http://schemas.microsoft.com/office/drawing/2014/main" id="{5FF8C6D1-DFE0-445A-9B7A-855C05E4F4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92" y="2751313"/>
            <a:ext cx="5613746" cy="315296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Εικόνα 4">
            <a:extLst>
              <a:ext uri="{FF2B5EF4-FFF2-40B4-BE49-F238E27FC236}">
                <a16:creationId xmlns:a16="http://schemas.microsoft.com/office/drawing/2014/main" id="{4EFD1C8A-2898-448D-AF1A-FDE44010B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6290" y="2750385"/>
            <a:ext cx="5404980" cy="314603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40189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Πειράματα 3 &amp; 4: Χαρακτηριστικά Πακέτων,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7" name="Εικόνα 7">
            <a:extLst>
              <a:ext uri="{FF2B5EF4-FFF2-40B4-BE49-F238E27FC236}">
                <a16:creationId xmlns:a16="http://schemas.microsoft.com/office/drawing/2014/main" id="{01145989-968D-4180-BA66-954E3ED4F9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48" y="2390711"/>
            <a:ext cx="3326312" cy="411205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Εικόνα 8">
            <a:extLst>
              <a:ext uri="{FF2B5EF4-FFF2-40B4-BE49-F238E27FC236}">
                <a16:creationId xmlns:a16="http://schemas.microsoft.com/office/drawing/2014/main" id="{43969C24-C094-4004-A9E8-24D56DD1E9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4756" y="2385544"/>
            <a:ext cx="7283883" cy="414326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2930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Ανίχνευση Επιθέσεων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DDoS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με χρήση Χαρακτηριστικών Ροών Πακέτων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207" y="2224494"/>
            <a:ext cx="5585661" cy="4449653"/>
          </a:xfrm>
        </p:spPr>
        <p:txBody>
          <a:bodyPr>
            <a:normAutofit fontScale="85000" lnSpcReduction="10000"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Δώδεκα διαφορετικές επιθέσεις </a:t>
            </a:r>
            <a:r>
              <a:rPr lang="el-GR" sz="22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</a:t>
            </a:r>
            <a:endParaRPr lang="el-GR" sz="22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Κάθε επίθεση αποτελεί μέρος της ίδιας κλάσης</a:t>
            </a:r>
            <a:b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0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Χαρακτηριστικά ροών πακέτων</a:t>
            </a:r>
            <a:endParaRPr lang="en-US" sz="22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20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Στατιστικά στοιχεία εξαγόμενα βάσει ενός δείγματος πακέτων με κοινά χαρακτηριστικά</a:t>
            </a:r>
          </a:p>
          <a:p>
            <a:pPr marL="719455" lvl="1" indent="-269875">
              <a:buFont typeface="Wingdings,Sans-Serif" charset="2"/>
              <a:buChar char="Ø"/>
            </a:pPr>
            <a:r>
              <a:rPr lang="el-GR" sz="22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CICDDοS2019 [10]: Εκτέλεση δώδεκα επιθέσεων υπό ελεγχόμενο περιβάλλον κανονικής καλόβουλης κίνησης</a:t>
            </a:r>
            <a:br>
              <a:rPr lang="el-GR" sz="22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200"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Γενίκευση γνώσης: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Μπορεί ένα μοντέλο να ανιχνεύσει και τις δώδεκα επιθέσεις έχοντας εκπαιδευτεί μονάχα βάσει των έξι;</a:t>
            </a: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050E0B-B36E-475D-A367-9499E758B2DC}"/>
              </a:ext>
            </a:extLst>
          </p:cNvPr>
          <p:cNvSpPr txBox="1"/>
          <p:nvPr/>
        </p:nvSpPr>
        <p:spPr>
          <a:xfrm>
            <a:off x="6945100" y="6294540"/>
            <a:ext cx="4027117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https://www.unb.ca/cic/datasets/ddos-2019.html</a:t>
            </a:r>
          </a:p>
        </p:txBody>
      </p:sp>
      <p:pic>
        <p:nvPicPr>
          <p:cNvPr id="5" name="Εικόνα 5">
            <a:extLst>
              <a:ext uri="{FF2B5EF4-FFF2-40B4-BE49-F238E27FC236}">
                <a16:creationId xmlns:a16="http://schemas.microsoft.com/office/drawing/2014/main" id="{6B8B2EF6-B9B7-4B97-9B03-C0666BD64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34" y="2632680"/>
            <a:ext cx="5851915" cy="342578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43542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Χαρακτηριστικά Ροών Πακέτων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943" y="2477959"/>
            <a:ext cx="3909591" cy="4115346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Με ενιαία τιμή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Με υψηλή συσχέτιση</a:t>
            </a: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Η εξαγωγή των οποίων σε πραγματικό χρόνο αποτελεί μία περίπλοκη διαδικασία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Για τα οποία πειραματικά προκύπτει ότι δεν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συνεισφέρουν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Πίνακας 17">
            <a:extLst>
              <a:ext uri="{FF2B5EF4-FFF2-40B4-BE49-F238E27FC236}">
                <a16:creationId xmlns:a16="http://schemas.microsoft.com/office/drawing/2014/main" id="{A3DDD0E6-F9CB-440B-880F-E1EB8754CB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438516"/>
              </p:ext>
            </p:extLst>
          </p:nvPr>
        </p:nvGraphicFramePr>
        <p:xfrm>
          <a:off x="250520" y="2473889"/>
          <a:ext cx="7682656" cy="4018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919">
                  <a:extLst>
                    <a:ext uri="{9D8B030D-6E8A-4147-A177-3AD203B41FA5}">
                      <a16:colId xmlns:a16="http://schemas.microsoft.com/office/drawing/2014/main" val="240789212"/>
                    </a:ext>
                  </a:extLst>
                </a:gridCol>
                <a:gridCol w="5790737">
                  <a:extLst>
                    <a:ext uri="{9D8B030D-6E8A-4147-A177-3AD203B41FA5}">
                      <a16:colId xmlns:a16="http://schemas.microsoft.com/office/drawing/2014/main" val="2160708592"/>
                    </a:ext>
                  </a:extLst>
                </a:gridCol>
              </a:tblGrid>
              <a:tr h="430527">
                <a:tc>
                  <a:txBody>
                    <a:bodyPr/>
                    <a:lstStyle/>
                    <a:p>
                      <a:r>
                        <a:rPr lang="el-GR" sz="1400" dirty="0"/>
                        <a:t>Χαρακτηριστικό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400" dirty="0"/>
                        <a:t>                                               Περιγραφή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793610"/>
                  </a:ext>
                </a:extLst>
              </a:tr>
              <a:tr h="430527">
                <a:tc>
                  <a:txBody>
                    <a:bodyPr/>
                    <a:lstStyle/>
                    <a:p>
                      <a:r>
                        <a:rPr lang="el-GR" sz="1400" dirty="0" err="1"/>
                        <a:t>Total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Backward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συνολικό πλήθος πακέτων παραλαβής</a:t>
                      </a:r>
                      <a:endParaRPr lang="el-G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70984"/>
                  </a:ext>
                </a:extLst>
              </a:tr>
              <a:tr h="574036">
                <a:tc>
                  <a:txBody>
                    <a:bodyPr/>
                    <a:lstStyle/>
                    <a:p>
                      <a:r>
                        <a:rPr lang="el-GR" sz="1400" dirty="0" err="1"/>
                        <a:t>Total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Length</a:t>
                      </a:r>
                      <a:r>
                        <a:rPr lang="el-GR" sz="1400" dirty="0"/>
                        <a:t> of </a:t>
                      </a:r>
                      <a:r>
                        <a:rPr lang="el-GR" sz="1400" dirty="0" err="1"/>
                        <a:t>Fwd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συνολικό μέγεθος των πακέτων αποστολής σε </a:t>
                      </a:r>
                      <a:r>
                        <a:rPr lang="el-GR" sz="1400" b="0" i="0" u="none" strike="noStrike" noProof="0" dirty="0" err="1"/>
                        <a:t>byte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759298"/>
                  </a:ext>
                </a:extLst>
              </a:tr>
              <a:tr h="574036">
                <a:tc>
                  <a:txBody>
                    <a:bodyPr/>
                    <a:lstStyle/>
                    <a:p>
                      <a:r>
                        <a:rPr lang="el-GR" sz="1400" dirty="0" err="1"/>
                        <a:t>Total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Length</a:t>
                      </a:r>
                      <a:r>
                        <a:rPr lang="el-GR" sz="1400" dirty="0"/>
                        <a:t> of </a:t>
                      </a:r>
                      <a:r>
                        <a:rPr lang="el-GR" sz="1400" dirty="0" err="1"/>
                        <a:t>Bwd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συνολικό μέγεθος των πακέτων παραλαβής σε </a:t>
                      </a:r>
                      <a:r>
                        <a:rPr lang="el-GR" sz="1400" b="0" i="0" u="none" strike="noStrike" noProof="0" dirty="0" err="1"/>
                        <a:t>byte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063538"/>
                  </a:ext>
                </a:extLst>
              </a:tr>
              <a:tr h="430527">
                <a:tc>
                  <a:txBody>
                    <a:bodyPr/>
                    <a:lstStyle/>
                    <a:p>
                      <a:r>
                        <a:rPr lang="el-GR" sz="1400" dirty="0" err="1"/>
                        <a:t>Fwd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Packet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Length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ελάχιστο μέγεθος πακέτου μεταξύ των πακέτων αποστολής σε </a:t>
                      </a:r>
                      <a:r>
                        <a:rPr lang="el-GR" sz="1400" b="0" i="0" u="none" strike="noStrike" noProof="0" dirty="0" err="1"/>
                        <a:t>byte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507413"/>
                  </a:ext>
                </a:extLst>
              </a:tr>
              <a:tr h="430527">
                <a:tc>
                  <a:txBody>
                    <a:bodyPr/>
                    <a:lstStyle/>
                    <a:p>
                      <a:r>
                        <a:rPr lang="el-GR" sz="1400" dirty="0" err="1"/>
                        <a:t>Bwd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Packet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Length</a:t>
                      </a:r>
                      <a:r>
                        <a:rPr lang="el-GR" sz="1400" dirty="0"/>
                        <a:t> </a:t>
                      </a:r>
                      <a:r>
                        <a:rPr lang="el-GR" sz="1400" dirty="0" err="1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ελάχιστο μέγεθος πακέτου μεταξύ των πακέτων παραλαβής σε </a:t>
                      </a:r>
                      <a:r>
                        <a:rPr lang="el-GR" sz="1400" b="0" i="0" u="none" strike="noStrike" noProof="0" dirty="0" err="1"/>
                        <a:t>byte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563249"/>
                  </a:ext>
                </a:extLst>
              </a:tr>
              <a:tr h="43052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URG </a:t>
                      </a:r>
                      <a:r>
                        <a:rPr lang="el-GR" sz="1400" b="0" i="0" u="none" strike="noStrike" noProof="0" dirty="0" err="1"/>
                        <a:t>Flag</a:t>
                      </a:r>
                      <a:r>
                        <a:rPr lang="el-GR" sz="1400" b="0" i="0" u="none" strike="noStrike" noProof="0" dirty="0"/>
                        <a:t> </a:t>
                      </a:r>
                      <a:r>
                        <a:rPr lang="el-GR" sz="1400" b="0" i="0" u="none" strike="noStrike" noProof="0" dirty="0" err="1"/>
                        <a:t>Count</a:t>
                      </a:r>
                      <a:endParaRPr lang="el-GR" sz="14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πλήθος των πακέτων για τα οποία έχει οριστεί το URG </a:t>
                      </a:r>
                      <a:r>
                        <a:rPr lang="el-GR" sz="1400" b="0" i="0" u="none" strike="noStrike" noProof="0" dirty="0" err="1"/>
                        <a:t>bit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779874"/>
                  </a:ext>
                </a:extLst>
              </a:tr>
              <a:tr h="717545">
                <a:tc>
                  <a:txBody>
                    <a:bodyPr/>
                    <a:lstStyle/>
                    <a:p>
                      <a:r>
                        <a:rPr lang="el-GR" sz="1400" dirty="0" err="1"/>
                        <a:t>act_data_pkt_fwd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l-GR" sz="1400" b="0" i="0" u="none" strike="noStrike" noProof="0" dirty="0"/>
                        <a:t>Το πλήθος των πακέτων αποστολής τα οποία περιέχουν τουλάχιστον ένα </a:t>
                      </a:r>
                      <a:r>
                        <a:rPr lang="el-GR" sz="1400" b="0" i="0" u="none" strike="noStrike" noProof="0" dirty="0" err="1"/>
                        <a:t>byte</a:t>
                      </a:r>
                      <a:r>
                        <a:rPr lang="el-GR" sz="1400" b="0" i="0" u="none" strike="noStrike" noProof="0" dirty="0"/>
                        <a:t> πληροφορίας στο αντίστοιχο TCP </a:t>
                      </a:r>
                      <a:r>
                        <a:rPr lang="el-GR" sz="1400" b="0" i="0" u="none" strike="noStrike" noProof="0" dirty="0" err="1"/>
                        <a:t>Payload</a:t>
                      </a:r>
                      <a:endParaRPr lang="el-GR" sz="14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63645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A78EFE-B515-4945-BB69-E1BB77FEAFE8}"/>
              </a:ext>
            </a:extLst>
          </p:cNvPr>
          <p:cNvSpPr txBox="1"/>
          <p:nvPr/>
        </p:nvSpPr>
        <p:spPr>
          <a:xfrm>
            <a:off x="8283879" y="2354894"/>
            <a:ext cx="357826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u="sng"/>
              <a:t>Αφαίρεση Χαρακτηριστικών</a:t>
            </a:r>
          </a:p>
        </p:txBody>
      </p:sp>
    </p:spTree>
    <p:extLst>
      <p:ext uri="{BB962C8B-B14F-4D97-AF65-F5344CB8AC3E}">
        <p14:creationId xmlns:p14="http://schemas.microsoft.com/office/powerpoint/2010/main" val="16863192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Περιγραφή Πειραμάτων με χρήση Χαρακτηριστικών Ροών Πακέτων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23" y="2199283"/>
            <a:ext cx="11958867" cy="4366278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Εκπαίδευση: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Επιβλεπόμενη Μάθηση: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Σύνολο δεδομένων 173,368 καλόβουλων και κακόβουλων ροών πακέτων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1025525" lvl="2" indent="-215900">
              <a:buFont typeface="Wingdings" charset="2"/>
              <a:buChar char="v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Το σύνολο δεδομένων εκπαίδευσης περιέχει έξι από τις δώδεκα πιθανές επιθέσεις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342900">
              <a:buFont typeface="Wingdings" charset="2"/>
              <a:buChar char="Ø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Σύνολο δεδομένων 11,547 καλόβουλων ροών πακέτων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Αξιολόγηση: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Σύνολο δεδομένων 5,696,426 καλόβουλων και κακόβουλων πακέτων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Το σύνολο δεδομένων αξιολόγησης περιέχει και τις δώδεκα διαφορετικές επιθέσεις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Χρήση μετρικών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True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Positive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Rate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(TPR) και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True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Negative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Rate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(TNR)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8359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Πειράματα 5 &amp; 6: Χαρακτηριστικά Ροών Πακέτων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, Επιβλεπόμενη Μάθηση</a:t>
            </a:r>
            <a:endParaRPr lang="el-GR" dirty="0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" name="Εικόνα 4">
            <a:extLst>
              <a:ext uri="{FF2B5EF4-FFF2-40B4-BE49-F238E27FC236}">
                <a16:creationId xmlns:a16="http://schemas.microsoft.com/office/drawing/2014/main" id="{CD93B6F2-AD33-4DAB-A09F-5F20A11B5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0245" y="2280810"/>
            <a:ext cx="7127719" cy="427794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Εικόνα 5">
            <a:extLst>
              <a:ext uri="{FF2B5EF4-FFF2-40B4-BE49-F238E27FC236}">
                <a16:creationId xmlns:a16="http://schemas.microsoft.com/office/drawing/2014/main" id="{85777F46-CA7F-4DE3-83DA-BB0FFB9CA9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077" y="2262049"/>
            <a:ext cx="3342230" cy="43162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052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Πειράματα 7 &amp; 8: Χαρακτηριστικά Ροών Πακέτων,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</a:t>
            </a:r>
            <a:endParaRPr lang="el-GR" err="1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pic>
        <p:nvPicPr>
          <p:cNvPr id="3" name="Εικόνα 4">
            <a:extLst>
              <a:ext uri="{FF2B5EF4-FFF2-40B4-BE49-F238E27FC236}">
                <a16:creationId xmlns:a16="http://schemas.microsoft.com/office/drawing/2014/main" id="{EBE6626D-5ABD-4A10-8FD4-295FC391F6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024" y="2315626"/>
            <a:ext cx="3300476" cy="423640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Εικόνα 5">
            <a:extLst>
              <a:ext uri="{FF2B5EF4-FFF2-40B4-BE49-F238E27FC236}">
                <a16:creationId xmlns:a16="http://schemas.microsoft.com/office/drawing/2014/main" id="{26DEAFFC-A68D-4794-A5BB-971E1396FF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497" y="2312357"/>
            <a:ext cx="6991610" cy="424623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23322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Ανασκόπηση Αποτελεσμάτων</a:t>
            </a:r>
            <a:endParaRPr lang="el-GR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94" y="2106849"/>
            <a:ext cx="11774355" cy="4689454"/>
          </a:xfrm>
        </p:spPr>
        <p:txBody>
          <a:bodyPr>
            <a:normAutofit fontScale="92500" lnSpcReduction="10000"/>
          </a:bodyPr>
          <a:lstStyle/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Πρόβλημα ανίχνευσης εφτά DNS </a:t>
            </a:r>
            <a:r>
              <a:rPr lang="el-GR" sz="18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Amplification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επιθέσεων με χρήση χαρακτηριστικών πακέτων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Επιβλεπόμενη Μάθηση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Υπεροχή του συστήματος HTM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Μη-Επιβλεπόμενη Μάθηση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Γενικότερη υπεροχή του δικτύου AE-1</a:t>
            </a: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Εξαίρεση αποτελεί η ανίχνευση της επίθεσης </a:t>
            </a:r>
            <a:r>
              <a:rPr lang="el-GR" sz="15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</a:t>
            </a: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4</a:t>
            </a:r>
            <a:b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Πρόβλημα ανίχνευσης δώδεκα διαφορετικών επιθέσεων </a:t>
            </a:r>
            <a:r>
              <a:rPr lang="el-GR" sz="18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με χρήση χαρακτηριστικών ροών πακέτων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Επιβλεπόμενη Μάθηση</a:t>
            </a: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Ξεκάθαρη υπεροχή του δικτύου RNN-1 ως προς την ανίχνευση επιθέσεων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16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Μη-Επιβλεπόμενη Μάθηση</a:t>
            </a: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Ίσες επιδόσεις των μοντέλων AE-1 και HTM ως προς την ανίχνευση των επιθέσεων</a:t>
            </a:r>
          </a:p>
          <a:p>
            <a:pPr marL="1025525" lvl="2" indent="-215900">
              <a:buFont typeface="Wingdings" charset="2"/>
              <a:buChar char="v"/>
            </a:pPr>
            <a:r>
              <a:rPr lang="el-GR" sz="15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Διαφορά της τάξης του 12% υπέρ του δικτύου AE-1 αναφορικά με τα ποσοστά TNR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5962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Συστήματα HTM &amp; Χρόνος Υπολογισμού της Εξόδου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17" y="2243921"/>
            <a:ext cx="6068685" cy="4332628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Επαναληπτικοί βρόχοι και λογικές πράξεις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Γραμμική αύξηση του χρόνου καθώς αυξάνεται το πλήθος επαναλήψεων κατά την εκπαίδευση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Οφείλεται στην ανάπτυξη νέων συνάψεων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Βασική παράμετρος επιρροής του υπολογιστικού χρόνου αποτελεί το πλήθος των στηλών των περιοχών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Γραμμική σχέση μεταξύ των δύο μεγεθών</a:t>
            </a:r>
            <a:endParaRPr lang="el-GR" sz="20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Εικόνα 5">
            <a:extLst>
              <a:ext uri="{FF2B5EF4-FFF2-40B4-BE49-F238E27FC236}">
                <a16:creationId xmlns:a16="http://schemas.microsoft.com/office/drawing/2014/main" id="{B1753A41-C29E-4286-9C6A-816FE2B2A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496" y="2608272"/>
            <a:ext cx="5070952" cy="36873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427362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Συστήματα HTM &amp; Πλήθος Παραμέτρων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896" y="2046691"/>
            <a:ext cx="10863321" cy="46200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7465" indent="0">
              <a:buNone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80365" indent="-342900">
              <a:buFont typeface="Wingdings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Κάθε περιοχή του συστήματος χρήζει 25 παραμέτρων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sz="17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Αρχιτεκτονική της περιοχής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 sz="17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Spatial</a:t>
            </a:r>
            <a:r>
              <a:rPr lang="el-GR" sz="17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sz="17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Pooler</a:t>
            </a:r>
            <a:r>
              <a:rPr lang="el-GR" sz="17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/</a:t>
            </a:r>
            <a:r>
              <a:rPr lang="el-GR" sz="17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Temporal</a:t>
            </a:r>
            <a:r>
              <a:rPr lang="el-GR" sz="17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sz="17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Pooler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56920" lvl="1" indent="-342900">
              <a:buFont typeface="Wingdings" charset="2"/>
              <a:buChar char="Ø"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Παράμετροι κωδικοποίησης των χαρακτηριστικών της εισόδου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17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Το πλήθος τους αυξάνεται με το πλήθος των χαρακτηριστικών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Σε συνδυασμό με τον υψηλό υπολογιστικό χρόνο, τεχνικές τύπου «</a:t>
            </a:r>
            <a:r>
              <a:rPr lang="el-GR" sz="18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Grid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sz="18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Search</a:t>
            </a: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» καθίστανται πρακτικά αδύνατες</a:t>
            </a:r>
            <a:b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sz="18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Τονίζεται η κατανόηση της σημασίας κάθε παραμέτρου στα πλαίσια λειτουργίας του συστήματος.</a:t>
            </a:r>
          </a:p>
          <a:p>
            <a:pPr indent="-305435">
              <a:buFont typeface="Wingdings,Sans-Serif" charset="2"/>
              <a:buChar char="§"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18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sz="21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30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 fontScale="90000"/>
          </a:bodyPr>
          <a:lstStyle/>
          <a:p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Ανίχνευση Επιθέσεων ως Πρόβλημα Ταξινόμησης</a:t>
            </a:r>
            <a:endParaRPr lang="el-GR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12" y="2360767"/>
            <a:ext cx="5983803" cy="4143795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buFont typeface="Wingdings" charset="2"/>
              <a:buChar char="§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Παρακολούθηση δικτυακής κίνησης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Εξαγωγή χαρακτηριστικών πακέτων και ροών 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πακέτων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Δυαδική Ταξινόμηση</a:t>
            </a:r>
          </a:p>
          <a:p>
            <a:pPr marL="719455" lvl="1" indent="-269875">
              <a:buFont typeface="Wingdings" charset="2"/>
              <a:buChar char="Ø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Καλόβουλη και Κακόβουλη δικτυακή 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κίνηση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sz="24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Αλγόριθμοι Επίλυσης του προβλήματος;</a:t>
            </a:r>
          </a:p>
          <a:p>
            <a:pPr indent="-305435">
              <a:buFont typeface="Wingdings" charset="2"/>
              <a:buChar char="§"/>
            </a:pP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buFont typeface="Wingdings" charset="2"/>
              <a:buChar char="Ø"/>
            </a:pPr>
            <a:endParaRPr lang="el-GR" sz="28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F88E19-8B72-4A17-8821-E399D1C04A59}"/>
              </a:ext>
            </a:extLst>
          </p:cNvPr>
          <p:cNvSpPr txBox="1"/>
          <p:nvPr/>
        </p:nvSpPr>
        <p:spPr>
          <a:xfrm>
            <a:off x="6657420" y="6225053"/>
            <a:ext cx="5480381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1500" dirty="0">
                <a:ea typeface="+mn-lt"/>
                <a:cs typeface="+mn-lt"/>
              </a:rPr>
              <a:t>https://towardsdatascience.com/confusion-matrix-for-your-multi-class-machine-learning-model-ff9aa3bf7826</a:t>
            </a:r>
            <a:endParaRPr lang="el-GR" dirty="0"/>
          </a:p>
        </p:txBody>
      </p:sp>
      <p:pic>
        <p:nvPicPr>
          <p:cNvPr id="6" name="Εικόνα 7">
            <a:extLst>
              <a:ext uri="{FF2B5EF4-FFF2-40B4-BE49-F238E27FC236}">
                <a16:creationId xmlns:a16="http://schemas.microsoft.com/office/drawing/2014/main" id="{0ADF5442-D3FF-4F42-943A-750041322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9479" y="2386559"/>
            <a:ext cx="5164899" cy="36668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98340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j-lt"/>
                <a:cs typeface="+mj-lt"/>
              </a:rPr>
              <a:t>Συμπεράσματα &amp; Επεκτάσεις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640" y="2045618"/>
            <a:ext cx="11894868" cy="4814057"/>
          </a:xfrm>
        </p:spPr>
        <p:txBody>
          <a:bodyPr>
            <a:normAutofit fontScale="85000" lnSpcReduction="20000"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Πλεονεκτήματα των συστημάτων HTM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Κοινή αρχιτεκτονική ως προς την εφαμρογή σε προβλήματα Επιβλεπόμενης αλλά και Μη-Επιβλεπόμενης Μάθησης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Ικανοποιητικές επιδόσεις 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Μειονεκτήματα των συστημάτων HTM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Περίπλοκοι εσωτερικοί μηχανισμοί</a:t>
            </a:r>
          </a:p>
          <a:p>
            <a:pPr marL="719455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Επίπονη διαδικασία εκπαίδευσης</a:t>
            </a:r>
            <a:endParaRPr lang="el-GR"/>
          </a:p>
          <a:p>
            <a:pPr marL="719455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Υψηλός υπολογιστικός χρόνος σε σχέση με άλλα μοντέλα Μηχανικής Μάθησης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80365"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Επεκτάσεις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Παραλληλοποίηση του κώδικα των υπολογισμών</a:t>
            </a: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Δοκιμή διαφορετικών μεθόδων Επιβλεπόμενης και Μη-Επιβλεπόμενης Μάθησης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Εφαρμογή των συστημάτων σε προβλήματα πρόβλεψης τιμών χρονοσειρών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56920" lvl="1" indent="-342900"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Εξερεύνηση των αλγορίθμων της βιβλιοθήκης «NuPIC»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,Sans-Serif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23164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A338357-1A6A-4C1E-A6D6-1DCDE6DF4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1F51140-4156-423C-9638-1223606FBA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166116" y="164592"/>
            <a:ext cx="11859768" cy="6528816"/>
          </a:xfrm>
          <a:prstGeom prst="rect">
            <a:avLst/>
          </a:prstGeom>
          <a:ln w="15875" cap="sq" cmpd="sng">
            <a:noFill/>
            <a:miter lim="800000"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8889" y="1097280"/>
            <a:ext cx="6043875" cy="4626864"/>
          </a:xfrm>
        </p:spPr>
        <p:txBody>
          <a:bodyPr anchor="ctr">
            <a:normAutofit/>
          </a:bodyPr>
          <a:lstStyle/>
          <a:p>
            <a:pPr algn="r"/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Τέλος Παρουσίασης</a:t>
            </a:r>
            <a:endParaRPr lang="el-GR">
              <a:solidFill>
                <a:schemeClr val="tx1"/>
              </a:solidFill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22028" y="1097280"/>
            <a:ext cx="3256177" cy="4626863"/>
          </a:xfrm>
        </p:spPr>
        <p:txBody>
          <a:bodyPr anchor="ctr">
            <a:normAutofit/>
          </a:bodyPr>
          <a:lstStyle/>
          <a:p>
            <a:pPr indent="-305435" algn="l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 algn="l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AA738B-EDF5-4694-B25A-3488245BC8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7395" y="2057399"/>
            <a:ext cx="0" cy="2743200"/>
          </a:xfrm>
          <a:prstGeom prst="line">
            <a:avLst/>
          </a:prstGeom>
          <a:ln w="25400"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7657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Βιβλιογραφία (1/2)</a:t>
            </a:r>
            <a:endParaRPr lang="el-GR" err="1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028" y="2351600"/>
            <a:ext cx="10271212" cy="3887442"/>
          </a:xfrm>
        </p:spPr>
        <p:txBody>
          <a:bodyPr>
            <a:normAutofit fontScale="92500"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[1]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Elsayed, Mahmoud &amp; Le-Khac, Nhien-An &amp; Dev, Soumyabrata &amp; Jurcut, Anca. (2020).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DDoSNet: A Deep-Learning Model for Detecting Network Attacks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10.1109/WoWMoM49955.2020.00072.</a:t>
            </a: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[2] Salahuddin, Mohammad &amp; Bari, Md. Faizul &amp; Alameddine, Hyame &amp; Pourahmadi, Vahid &amp; Boutaba, Raouf. (2020).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Time-based Anomaly Detection using Autoencoder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10.23919/CNSM50824.2020.9269112.</a:t>
            </a:r>
          </a:p>
          <a:p>
            <a:pPr indent="-305435"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[3]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Hawkins, Jeff (2004).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On Intelligence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(1st ed.). Times Books. pp. 272. ISBN 978-0805074567.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[4]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Cu Y., Ahmad S., &amp; Hawkins J. (2017).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The HTM Spatial Pooler – a neocortical algorithm for online sparse distributed coding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. Front. Comput. Neurosci., 11, 111.</a:t>
            </a:r>
            <a:endParaRPr lang="en-US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[5] 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Ahmad S. &amp; Hawkins J. (2016).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How do neurons operate on sparse distributed represenations? A mathematical theory of sparsity, neurons and active dendrites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. arXiv, arXiv:1601.00720.</a:t>
            </a:r>
            <a:endParaRPr lang="el-GR"/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03775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Βιβλιογραφία (2/2)</a:t>
            </a:r>
            <a:endParaRPr lang="el-GR" err="1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7445" y="2351600"/>
            <a:ext cx="10334712" cy="3887442"/>
          </a:xfrm>
        </p:spPr>
        <p:txBody>
          <a:bodyPr>
            <a:normAutofit fontScale="92500" lnSpcReduction="10000"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[6] 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Hole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Kjell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. (2016).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Anomaly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Detection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with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HTM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. 10.1007/978-3-319-30070-2_12.</a:t>
            </a:r>
          </a:p>
          <a:p>
            <a:pPr indent="-305435">
              <a:buFont typeface="Wingdings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[7]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Tukey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John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W (1977).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Exploratory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Data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Analysis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Addison-Wesley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[8]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Singh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Manmeet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Singh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Maninder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Kaur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Sanmeet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(2018), 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10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Days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DNS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Network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Traffic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from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April-May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2016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Mendeley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Data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V1,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doi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: 10.17632/zh3wnddzxy.1.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[9]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Santanna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Jair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Rijswijk-Deij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Roland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Hofstede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Rick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Sperotto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Anna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Wierbosch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Mark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Granville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Lisandro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&amp;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Pras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Aiko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(2015).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Booters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-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An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analysis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of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-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-a-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service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attacks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243-251. 10.1109/INM.2015.7140298.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[10]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Iman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Sharafaldin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Arash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Habibi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Lashkari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Saqib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Hakak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and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Ali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A.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Ghorbani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Developing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Realistic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Distributed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Denial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of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Service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(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DDoS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Attack</a:t>
            </a:r>
            <a:r>
              <a:rPr lang="el-GR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Dataset</a:t>
            </a:r>
            <a:r>
              <a:rPr lang="el-GR" i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and </a:t>
            </a:r>
            <a:r>
              <a:rPr lang="el-GR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Taxonomy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IEEE 53rd 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International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Carnahan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Conference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on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Security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Technology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Chennai</a:t>
            </a: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India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, 2019.</a:t>
            </a: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2134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Νευρωνικά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Δίκτυα</a:t>
            </a:r>
            <a:endParaRPr lang="el-GR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17" y="2271600"/>
            <a:ext cx="6920133" cy="4232000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Σύνθετα δίκτυα απλών υπολογιστικών νευρώνων οργανωμένα σε επίπεδα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Κάθε επίπεδο αναπαριστάνει και από έναν ξεχωριστό διανυσματικό χώρο</a:t>
            </a:r>
          </a:p>
          <a:p>
            <a:pPr marL="756920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Σταδιακός μετασχηματισμός της εισόδου σε μία επιθυμητή μορφή </a:t>
            </a:r>
            <a:b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0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Μεγάλη ποικιλία αρχιτεκτονικών</a:t>
            </a:r>
            <a:b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00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Εφαρμογή στα πλαίσια Επιβλεπόμενης αλλά και Μη-Επιβλεπόμενης Μάθησης [1, 2]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Εικόνα 4">
            <a:extLst>
              <a:ext uri="{FF2B5EF4-FFF2-40B4-BE49-F238E27FC236}">
                <a16:creationId xmlns:a16="http://schemas.microsoft.com/office/drawing/2014/main" id="{F359F88E-7CAF-4D64-9173-193099B64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9800" y="2406824"/>
            <a:ext cx="4496843" cy="379875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5E9D22-F690-4FFF-A94D-9076BCF7C243}"/>
              </a:ext>
            </a:extLst>
          </p:cNvPr>
          <p:cNvSpPr txBox="1"/>
          <p:nvPr/>
        </p:nvSpPr>
        <p:spPr>
          <a:xfrm>
            <a:off x="7284880" y="6339295"/>
            <a:ext cx="4582684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1500">
                <a:ea typeface="+mn-lt"/>
                <a:cs typeface="+mn-lt"/>
              </a:rPr>
              <a:t>https://techvidvan.com/tutorials/artificial-neural-network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8373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Αναδρομικά Νευρωνικά Δίκτυα</a:t>
            </a: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547" y="2407299"/>
            <a:ext cx="5584024" cy="3991919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Συγκεκριμένο είδος αρχιτεκτονικής</a:t>
            </a:r>
          </a:p>
          <a:p>
            <a:pPr marL="719455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Προσαρμοσμένο ως προς την διαχείριση ακολουθιακών δεδομένων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Σε κάθε κρυφό επίπεδο αντιστοιχεί και από ένα διάνυσμα κατάστασης.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56920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 sz="200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Δρουν ως η «μνήμη» του δικτύου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Δύο είδη σχέσεων μεταξύ εισόδου και εξόδου</a:t>
            </a:r>
          </a:p>
          <a:p>
            <a:pPr marL="719455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«Πολλά-προς-ένα» (Many-to-one)</a:t>
            </a:r>
          </a:p>
          <a:p>
            <a:pPr marL="719455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«Πολλά-προς-πολλά» (Many-to-many)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5E9D22-F690-4FFF-A94D-9076BCF7C243}"/>
              </a:ext>
            </a:extLst>
          </p:cNvPr>
          <p:cNvSpPr txBox="1"/>
          <p:nvPr/>
        </p:nvSpPr>
        <p:spPr>
          <a:xfrm>
            <a:off x="6387185" y="5911321"/>
            <a:ext cx="5177668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1500">
                <a:ea typeface="+mn-lt"/>
                <a:cs typeface="+mn-lt"/>
              </a:rPr>
              <a:t>https://www.kdnuggets.com/2015/10/recurrent-neural-networks-tutorial.html</a:t>
            </a:r>
            <a:endParaRPr lang="el-GR">
              <a:ea typeface="+mn-lt"/>
              <a:cs typeface="+mn-lt"/>
            </a:endParaRPr>
          </a:p>
        </p:txBody>
      </p:sp>
      <p:pic>
        <p:nvPicPr>
          <p:cNvPr id="6" name="Εικόνα 6">
            <a:extLst>
              <a:ext uri="{FF2B5EF4-FFF2-40B4-BE49-F238E27FC236}">
                <a16:creationId xmlns:a16="http://schemas.microsoft.com/office/drawing/2014/main" id="{642F4336-87B5-4C65-9E65-E7668C2B7B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8392" y="2714095"/>
            <a:ext cx="5830204" cy="30055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1238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Αυτοκωδικοποιητές</a:t>
            </a: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705" y="2654248"/>
            <a:ext cx="5928489" cy="4269633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Συμπίεση των δεδομένων / Επιλογή Χαρακτηριστικών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Εκπαίδευση στα πλαίσια της Μη-Επιβλεπόμενης Μάθησης</a:t>
            </a:r>
          </a:p>
          <a:p>
            <a:pPr marL="756920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Ελαχιστοποίηση του σφάλματος ανακατασκευής</a:t>
            </a:r>
            <a:b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lnSpc>
                <a:spcPct val="90000"/>
              </a:lnSpc>
              <a:buFont typeface="Wingdings,Sans-Serif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Εφαρμογή των δικτύων 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σε περαιτέρω προβλήματα</a:t>
            </a:r>
          </a:p>
          <a:p>
            <a:pPr marL="719455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Παραγωγή Δεδομένων</a:t>
            </a:r>
          </a:p>
          <a:p>
            <a:pPr marL="719455" lvl="1" indent="-342900">
              <a:lnSpc>
                <a:spcPct val="90000"/>
              </a:lnSpc>
              <a:buFont typeface="Wingdings" charset="2"/>
              <a:buChar char="Ø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Ανίχνευση Ανωμαλιών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5E9D22-F690-4FFF-A94D-9076BCF7C243}"/>
              </a:ext>
            </a:extLst>
          </p:cNvPr>
          <p:cNvSpPr txBox="1"/>
          <p:nvPr/>
        </p:nvSpPr>
        <p:spPr>
          <a:xfrm>
            <a:off x="7231044" y="6307980"/>
            <a:ext cx="3914628" cy="3336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1500" dirty="0">
                <a:ea typeface="+mn-lt"/>
                <a:cs typeface="+mn-lt"/>
              </a:rPr>
              <a:t>https://www.compthree.com/blog/autoencoder/</a:t>
            </a:r>
            <a:endParaRPr lang="el-GR" dirty="0">
              <a:ea typeface="+mn-lt"/>
              <a:cs typeface="+mn-lt"/>
            </a:endParaRPr>
          </a:p>
        </p:txBody>
      </p:sp>
      <p:pic>
        <p:nvPicPr>
          <p:cNvPr id="4" name="Εικόνα 6">
            <a:extLst>
              <a:ext uri="{FF2B5EF4-FFF2-40B4-BE49-F238E27FC236}">
                <a16:creationId xmlns:a16="http://schemas.microsoft.com/office/drawing/2014/main" id="{738E5FE6-0120-43C7-82C7-6104D37A0C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762" y="2400140"/>
            <a:ext cx="5018760" cy="373829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49119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Συστήματα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Hierarchical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Temporal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Memory</a:t>
            </a:r>
            <a:endParaRPr lang="el-GR" dirty="0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22" y="2242455"/>
            <a:ext cx="5894939" cy="4261470"/>
          </a:xfrm>
        </p:spPr>
        <p:txBody>
          <a:bodyPr>
            <a:normAutofit lnSpcReduction="10000"/>
          </a:bodyPr>
          <a:lstStyle/>
          <a:p>
            <a:pPr marL="37465" indent="0">
              <a:buNone/>
            </a:pP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sz="2400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On </a:t>
            </a:r>
            <a:r>
              <a:rPr lang="el-GR" sz="2400" i="1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Intelligence</a:t>
            </a:r>
            <a:r>
              <a:rPr lang="el-GR" sz="2400" i="1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του </a:t>
            </a:r>
            <a:r>
              <a:rPr lang="el-GR" sz="240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Τζέφ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Χόκινς, 2004 [3]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 </a:t>
            </a:r>
            <a:endParaRPr lang="el-GR"/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Πηγή έμπνευσης ο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νεοφλοιός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(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neocortex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)</a:t>
            </a:r>
            <a:endParaRPr lang="el-GR" dirty="0"/>
          </a:p>
          <a:p>
            <a:pPr marL="719455" lvl="1" indent="-269875">
              <a:buFont typeface="Wingdings" charset="2"/>
              <a:buChar char="Ø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Αντίληψη των αισθήσεων, κατανόηση γλώσσας, έλεγχος κίνησης, …</a:t>
            </a:r>
            <a:b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4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Διαχείριση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ακολουθιακών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δεδομένων υπό τη μορφή «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Sparse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l-GR" sz="2400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Distributed</a:t>
            </a:r>
            <a:r>
              <a:rPr lang="el-GR" sz="24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 Representations»</a:t>
            </a:r>
          </a:p>
          <a:p>
            <a:pPr marL="37465" indent="0">
              <a:buNone/>
            </a:pPr>
            <a:endParaRPr lang="el-GR"/>
          </a:p>
        </p:txBody>
      </p:sp>
      <p:pic>
        <p:nvPicPr>
          <p:cNvPr id="4" name="Εικόνα 4">
            <a:extLst>
              <a:ext uri="{FF2B5EF4-FFF2-40B4-BE49-F238E27FC236}">
                <a16:creationId xmlns:a16="http://schemas.microsoft.com/office/drawing/2014/main" id="{1EF13B36-8DE4-4721-9137-4352CC3EE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958" y="2588736"/>
            <a:ext cx="5146768" cy="32873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0AE7CE-874A-479A-938B-2711CA1D03E1}"/>
              </a:ext>
            </a:extLst>
          </p:cNvPr>
          <p:cNvSpPr txBox="1"/>
          <p:nvPr/>
        </p:nvSpPr>
        <p:spPr>
          <a:xfrm>
            <a:off x="7649064" y="6099793"/>
            <a:ext cx="266202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l-GR" sz="2000">
                <a:ea typeface="+mn-lt"/>
                <a:cs typeface="+mn-lt"/>
              </a:rPr>
              <a:t>www.numenta.com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745181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1">
            <a:extLst>
              <a:ext uri="{FF2B5EF4-FFF2-40B4-BE49-F238E27FC236}">
                <a16:creationId xmlns:a16="http://schemas.microsoft.com/office/drawing/2014/main" id="{769960A3-4EE1-43D2-ABFC-C7A03ED214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2BEB628-7A7B-44B1-A6FE-307D50A34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164772"/>
          </a:xfrm>
        </p:spPr>
        <p:txBody>
          <a:bodyPr>
            <a:normAutofit/>
          </a:bodyPr>
          <a:lstStyle/>
          <a:p>
            <a:r>
              <a:rPr lang="el-GR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Sparse Distributed Representations</a:t>
            </a:r>
            <a:endParaRPr lang="el-GR"/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16ABCF9F-46A6-4370-8EC8-B1EDB4510B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669" r="616"/>
          <a:stretch/>
        </p:blipFill>
        <p:spPr>
          <a:xfrm>
            <a:off x="-1" y="2046514"/>
            <a:ext cx="12192001" cy="4811485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9332412-FF86-4223-9DC7-472338CF7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932" y="2320285"/>
            <a:ext cx="5106981" cy="4052715"/>
          </a:xfrm>
        </p:spPr>
        <p:txBody>
          <a:bodyPr>
            <a:normAutofit/>
          </a:bodyPr>
          <a:lstStyle/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Δυαδικές συμβολοσειρές</a:t>
            </a:r>
            <a:endParaRPr lang="el-GR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Τιμή 1 (Ενεργό) ή 0 (Ανενεργό)</a:t>
            </a:r>
            <a:b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0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1. Αραιή: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Μικρό ποσοστό ενεργών </a:t>
            </a:r>
            <a:r>
              <a:rPr lang="el-GR" dirty="0" err="1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bit</a:t>
            </a: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  <a:ea typeface="+mn-lt"/>
              <a:cs typeface="+mn-lt"/>
            </a:endParaRPr>
          </a:p>
          <a:p>
            <a:pPr marL="719455" lvl="1" indent="-269875">
              <a:buFont typeface="Wingdings" charset="2"/>
              <a:buChar char="Ø"/>
            </a:pPr>
            <a: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 Αντοχή σε θόρυβο [4, 5]</a:t>
            </a:r>
            <a:br>
              <a:rPr lang="el-GR" sz="2000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</a:br>
            <a:endParaRPr lang="el-GR" sz="2000" dirty="0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indent="-305435">
              <a:buFont typeface="Wingdings" charset="2"/>
              <a:buChar char="§"/>
            </a:pP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</a:rPr>
              <a:t>2</a:t>
            </a:r>
            <a:r>
              <a:rPr lang="el-GR" u="sng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. Κατανεμημένη:</a:t>
            </a:r>
            <a:r>
              <a:rPr lang="el-GR" dirty="0">
                <a:ln>
                  <a:solidFill>
                    <a:srgbClr val="000000">
                      <a:lumMod val="75000"/>
                      <a:lumOff val="25000"/>
                      <a:alpha val="10000"/>
                    </a:srgbClr>
                  </a:solidFill>
                </a:ln>
                <a:effectLst>
                  <a:outerShdw blurRad="9525" dist="25400" dir="14640000" algn="tl" rotWithShape="0">
                    <a:srgbClr val="000000">
                      <a:alpha val="30000"/>
                    </a:srgbClr>
                  </a:outerShdw>
                </a:effectLst>
                <a:ea typeface="+mn-lt"/>
                <a:cs typeface="+mn-lt"/>
              </a:rPr>
              <a:t> Κάλυψη ολόκληρου του εκάστοτε δυαδικού χώρου</a:t>
            </a:r>
          </a:p>
          <a:p>
            <a:pPr marL="37465" indent="0">
              <a:buNone/>
            </a:pPr>
            <a:endParaRPr lang="el-GR">
              <a:ln>
                <a:solidFill>
                  <a:srgbClr val="000000">
                    <a:lumMod val="75000"/>
                    <a:lumOff val="25000"/>
                    <a:alpha val="10000"/>
                  </a:srgbClr>
                </a:solidFill>
              </a:ln>
              <a:effectLst>
                <a:outerShdw blurRad="9525" dist="25400" dir="1464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Εικόνα 4">
            <a:extLst>
              <a:ext uri="{FF2B5EF4-FFF2-40B4-BE49-F238E27FC236}">
                <a16:creationId xmlns:a16="http://schemas.microsoft.com/office/drawing/2014/main" id="{F667513C-AD05-4A48-8489-59760EE3B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132" y="2589639"/>
            <a:ext cx="5989528" cy="31669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02A852-FCF5-4648-B518-A1CB21BD5BB0}"/>
              </a:ext>
            </a:extLst>
          </p:cNvPr>
          <p:cNvSpPr txBox="1"/>
          <p:nvPr/>
        </p:nvSpPr>
        <p:spPr>
          <a:xfrm>
            <a:off x="5789112" y="6144017"/>
            <a:ext cx="6292241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500" dirty="0"/>
              <a:t>https://medium.com/@rockingrichie1994/understanding-hierarchal-temporal-memory-f6a1be38e07e</a:t>
            </a:r>
          </a:p>
        </p:txBody>
      </p:sp>
    </p:spTree>
    <p:extLst>
      <p:ext uri="{BB962C8B-B14F-4D97-AF65-F5344CB8AC3E}">
        <p14:creationId xmlns:p14="http://schemas.microsoft.com/office/powerpoint/2010/main" val="2587463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AnalogousFromLightSeedRightStep">
      <a:dk1>
        <a:srgbClr val="000000"/>
      </a:dk1>
      <a:lt1>
        <a:srgbClr val="FFFFFF"/>
      </a:lt1>
      <a:dk2>
        <a:srgbClr val="41243A"/>
      </a:dk2>
      <a:lt2>
        <a:srgbClr val="E2E8E3"/>
      </a:lt2>
      <a:accent1>
        <a:srgbClr val="C593B9"/>
      </a:accent1>
      <a:accent2>
        <a:srgbClr val="BA7F94"/>
      </a:accent2>
      <a:accent3>
        <a:srgbClr val="C69996"/>
      </a:accent3>
      <a:accent4>
        <a:srgbClr val="BA9B7F"/>
      </a:accent4>
      <a:accent5>
        <a:srgbClr val="A9A480"/>
      </a:accent5>
      <a:accent6>
        <a:srgbClr val="99AA74"/>
      </a:accent6>
      <a:hlink>
        <a:srgbClr val="568E63"/>
      </a:hlink>
      <a:folHlink>
        <a:srgbClr val="7F7F7F"/>
      </a:folHlink>
    </a:clrScheme>
    <a:fontScheme name="Slate">
      <a:majorFont>
        <a:latin typeface="Gill Sans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Madison</Template>
  <Application>Microsoft Office PowerPoint</Application>
  <PresentationFormat>Ευρεία οθόνη</PresentationFormat>
  <Slides>43</Slides>
  <Notes>0</Notes>
  <HiddenSlides>0</HiddenSlide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43</vt:i4>
      </vt:variant>
    </vt:vector>
  </HeadingPairs>
  <TitlesOfParts>
    <vt:vector size="44" baseType="lpstr">
      <vt:lpstr>SlateVTI</vt:lpstr>
      <vt:lpstr>Ανίχνευση Επιθέσεων Άρνησης Εξυπηρέτησης με χρήση Συστημάτων Hierarchical Temporal Memory</vt:lpstr>
      <vt:lpstr>Σκοπός της Εργασίας</vt:lpstr>
      <vt:lpstr>Επιθέσεις Άρνησης Εξυπηρέτησης</vt:lpstr>
      <vt:lpstr>Ανίχνευση Επιθέσεων ως Πρόβλημα Ταξινόμησης</vt:lpstr>
      <vt:lpstr>Νευρωνικά Δίκτυα</vt:lpstr>
      <vt:lpstr>Αναδρομικά Νευρωνικά Δίκτυα</vt:lpstr>
      <vt:lpstr>Αυτοκωδικοποιητές</vt:lpstr>
      <vt:lpstr>Συστήματα Hierarchical Temporal Memory</vt:lpstr>
      <vt:lpstr>Sparse Distributed Representations</vt:lpstr>
      <vt:lpstr>Αρχιτεκτονική των Συστημάτων HTM</vt:lpstr>
      <vt:lpstr>Διαδρομή Διανύσματος Εισόδου μέσα από ένα Σύστημα HTM</vt:lpstr>
      <vt:lpstr>Αλγόριθμος Spatial Pooler</vt:lpstr>
      <vt:lpstr>Αλγόριθμος Spatial Pooler</vt:lpstr>
      <vt:lpstr>Αλγόριθμος Temporal Pooler (1 από 3)</vt:lpstr>
      <vt:lpstr>Αλγόριθμος Temporal Pooler (2 από 3)</vt:lpstr>
      <vt:lpstr>Αλγόριθμος Temporal Pooler (2 από 3)</vt:lpstr>
      <vt:lpstr>Αλγόριθμος Temporal Pooler (2 από 3)</vt:lpstr>
      <vt:lpstr>Αλγόριθμος Temporal Pooler (2 από 3)</vt:lpstr>
      <vt:lpstr>Αλγόριθμος Temporal Pooler (3 από 3)</vt:lpstr>
      <vt:lpstr>Επιβλεπόμενη Μάθηση - Αλγόριθμος Μάθησης Φλοιού (Cortical Learning Algorithm)</vt:lpstr>
      <vt:lpstr>Επιβλεπόμενη Μάθηση - Αλγόριθμος Μάθησης Φλοιού (Cortical Learning Algorithm)</vt:lpstr>
      <vt:lpstr>Επιβλεπόμενη Μάθηση - Αλγόριθμος Μάθησης Φλοιού (Cortical Learning Algorithm)</vt:lpstr>
      <vt:lpstr>Μη-Επιβλεπόμενη Μάθηση - Ανίχνευση Ανωμαλιών</vt:lpstr>
      <vt:lpstr>Μετατροπή του Προβλήματος Ανίχνευσης Ανωμαλιών σε Πρόβλημα Δυαδικής Ταξινόμησης</vt:lpstr>
      <vt:lpstr>Πειράματα</vt:lpstr>
      <vt:lpstr>Ανίχνευση DNS Amplification Επιθέσεων με χρήση Χαρακτηριστικών Πακέτων</vt:lpstr>
      <vt:lpstr>Χαρακτηριστικά Πακέτων (1 από 2)</vt:lpstr>
      <vt:lpstr>Χαρακτηριστικά Πακέτων (2 από 2)</vt:lpstr>
      <vt:lpstr>Περιγραφή Πειραμάτων με χρήση Χαρακτηριστικών Πακέτων</vt:lpstr>
      <vt:lpstr>Πειράματα 1 &amp; 2: Χαρακτηριστικά Πακέτων, Επιβλεπόμενη Μάθηση</vt:lpstr>
      <vt:lpstr>Πειράματα 3 &amp; 4: Χαρακτηριστικά Πακέτων, Μη-Επιβλεπόμενη Μάθηση</vt:lpstr>
      <vt:lpstr>Ανίχνευση Επιθέσεων DDoS με χρήση Χαρακτηριστικών Ροών Πακέτων</vt:lpstr>
      <vt:lpstr>Χαρακτηριστικά Ροών Πακέτων</vt:lpstr>
      <vt:lpstr>Περιγραφή Πειραμάτων με χρήση Χαρακτηριστικών Ροών Πακέτων</vt:lpstr>
      <vt:lpstr>Πειράματα 5 &amp; 6: Χαρακτηριστικά Ροών Πακέτων, Επιβλεπόμενη Μάθηση</vt:lpstr>
      <vt:lpstr>Πειράματα 7 &amp; 8: Χαρακτηριστικά Ροών Πακέτων, Μη-Επιβλεπόμενη Μάθηση</vt:lpstr>
      <vt:lpstr>Ανασκόπηση Αποτελεσμάτων</vt:lpstr>
      <vt:lpstr>Συστήματα HTM &amp; Χρόνος Υπολογισμού της Εξόδου</vt:lpstr>
      <vt:lpstr>Συστήματα HTM &amp; Πλήθος Παραμέτρων</vt:lpstr>
      <vt:lpstr>Συμπεράσματα &amp; Επεκτάσεις</vt:lpstr>
      <vt:lpstr>Τέλος Παρουσίασης</vt:lpstr>
      <vt:lpstr>Βιβλιογραφία (1/2)</vt:lpstr>
      <vt:lpstr>Βιβλιογραφία 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/>
  <cp:revision>4102</cp:revision>
  <dcterms:created xsi:type="dcterms:W3CDTF">2021-03-11T13:31:53Z</dcterms:created>
  <dcterms:modified xsi:type="dcterms:W3CDTF">2021-04-21T08:41:09Z</dcterms:modified>
</cp:coreProperties>
</file>