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60" r:id="rId5"/>
    <p:sldId id="266" r:id="rId6"/>
    <p:sldId id="267" r:id="rId7"/>
    <p:sldId id="308" r:id="rId8"/>
    <p:sldId id="312" r:id="rId9"/>
    <p:sldId id="270" r:id="rId10"/>
    <p:sldId id="271" r:id="rId11"/>
    <p:sldId id="273" r:id="rId12"/>
    <p:sldId id="279" r:id="rId13"/>
    <p:sldId id="275" r:id="rId14"/>
    <p:sldId id="278" r:id="rId15"/>
    <p:sldId id="283" r:id="rId16"/>
    <p:sldId id="280" r:id="rId17"/>
    <p:sldId id="282" r:id="rId18"/>
    <p:sldId id="272" r:id="rId19"/>
    <p:sldId id="284" r:id="rId20"/>
    <p:sldId id="285" r:id="rId21"/>
    <p:sldId id="288" r:id="rId22"/>
    <p:sldId id="289" r:id="rId23"/>
    <p:sldId id="290" r:id="rId24"/>
    <p:sldId id="291" r:id="rId25"/>
    <p:sldId id="295" r:id="rId26"/>
    <p:sldId id="294" r:id="rId27"/>
    <p:sldId id="296" r:id="rId28"/>
    <p:sldId id="298" r:id="rId29"/>
    <p:sldId id="310" r:id="rId30"/>
    <p:sldId id="299" r:id="rId31"/>
    <p:sldId id="300" r:id="rId32"/>
    <p:sldId id="301" r:id="rId33"/>
    <p:sldId id="303" r:id="rId34"/>
    <p:sldId id="304" r:id="rId35"/>
    <p:sldId id="307" r:id="rId36"/>
    <p:sldId id="306" r:id="rId3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Βασίλης" initials="Β" lastIdx="1" clrIdx="0">
    <p:extLst>
      <p:ext uri="{19B8F6BF-5375-455C-9EA6-DF929625EA0E}">
        <p15:presenceInfo xmlns:p15="http://schemas.microsoft.com/office/powerpoint/2012/main" userId="f91d223f1fe6c8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Φωτεινό στυλ 2 - Έμφαση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Φωτεινό στυλ 1 - Έμφαση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38" autoAdjust="0"/>
    <p:restoredTop sz="94660"/>
  </p:normalViewPr>
  <p:slideViewPr>
    <p:cSldViewPr snapToGrid="0">
      <p:cViewPr varScale="1">
        <p:scale>
          <a:sx n="86" d="100"/>
          <a:sy n="86" d="100"/>
        </p:scale>
        <p:origin x="73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'Fourier 225A+ΧρονοϊστορίαΕπιτάχ'!$AL$1</c:f>
              <c:strCache>
                <c:ptCount val="1"/>
                <c:pt idx="0">
                  <c:v>Acceleration [m/sec2]</c:v>
                </c:pt>
              </c:strCache>
            </c:strRef>
          </c:tx>
          <c:spPr>
            <a:ln w="19050" cap="rnd">
              <a:solidFill>
                <a:schemeClr val="accent1"/>
              </a:solidFill>
              <a:round/>
            </a:ln>
            <a:effectLst/>
          </c:spPr>
          <c:marker>
            <c:symbol val="none"/>
          </c:marker>
          <c:xVal>
            <c:numRef>
              <c:f>'Fourier 225A+ΧρονοϊστορίαΕπιτάχ'!$AK$2:$AK$4688</c:f>
              <c:numCache>
                <c:formatCode>General</c:formatCode>
                <c:ptCount val="4687"/>
                <c:pt idx="0">
                  <c:v>0</c:v>
                </c:pt>
                <c:pt idx="1">
                  <c:v>5.0000000000000001E-3</c:v>
                </c:pt>
                <c:pt idx="2">
                  <c:v>0.01</c:v>
                </c:pt>
                <c:pt idx="3">
                  <c:v>1.4999999999999999E-2</c:v>
                </c:pt>
                <c:pt idx="4">
                  <c:v>0.02</c:v>
                </c:pt>
                <c:pt idx="5">
                  <c:v>2.5000000000000001E-2</c:v>
                </c:pt>
                <c:pt idx="6">
                  <c:v>0.03</c:v>
                </c:pt>
                <c:pt idx="7">
                  <c:v>3.5000000000000003E-2</c:v>
                </c:pt>
                <c:pt idx="8">
                  <c:v>0.04</c:v>
                </c:pt>
                <c:pt idx="9">
                  <c:v>4.4999999999999998E-2</c:v>
                </c:pt>
                <c:pt idx="10">
                  <c:v>0.05</c:v>
                </c:pt>
                <c:pt idx="11">
                  <c:v>5.5E-2</c:v>
                </c:pt>
                <c:pt idx="12">
                  <c:v>0.06</c:v>
                </c:pt>
                <c:pt idx="13">
                  <c:v>6.5000000000000002E-2</c:v>
                </c:pt>
                <c:pt idx="14">
                  <c:v>7.0000000000000007E-2</c:v>
                </c:pt>
                <c:pt idx="15">
                  <c:v>7.4999999999999997E-2</c:v>
                </c:pt>
                <c:pt idx="16">
                  <c:v>0.08</c:v>
                </c:pt>
                <c:pt idx="17">
                  <c:v>8.5000000000000006E-2</c:v>
                </c:pt>
                <c:pt idx="18">
                  <c:v>0.09</c:v>
                </c:pt>
                <c:pt idx="19">
                  <c:v>9.5000000000000001E-2</c:v>
                </c:pt>
                <c:pt idx="20">
                  <c:v>0.1</c:v>
                </c:pt>
                <c:pt idx="21">
                  <c:v>0.105</c:v>
                </c:pt>
                <c:pt idx="22">
                  <c:v>0.11</c:v>
                </c:pt>
                <c:pt idx="23">
                  <c:v>0.115</c:v>
                </c:pt>
                <c:pt idx="24">
                  <c:v>0.12</c:v>
                </c:pt>
                <c:pt idx="25">
                  <c:v>0.125</c:v>
                </c:pt>
                <c:pt idx="26">
                  <c:v>0.13</c:v>
                </c:pt>
                <c:pt idx="27">
                  <c:v>0.13500000000000001</c:v>
                </c:pt>
                <c:pt idx="28">
                  <c:v>0.14000000000000001</c:v>
                </c:pt>
                <c:pt idx="29">
                  <c:v>0.14499999999999999</c:v>
                </c:pt>
                <c:pt idx="30">
                  <c:v>0.15</c:v>
                </c:pt>
                <c:pt idx="31">
                  <c:v>0.155</c:v>
                </c:pt>
                <c:pt idx="32">
                  <c:v>0.16</c:v>
                </c:pt>
                <c:pt idx="33">
                  <c:v>0.16500000000000001</c:v>
                </c:pt>
                <c:pt idx="34">
                  <c:v>0.17</c:v>
                </c:pt>
                <c:pt idx="35">
                  <c:v>0.17499999999999999</c:v>
                </c:pt>
                <c:pt idx="36">
                  <c:v>0.18</c:v>
                </c:pt>
                <c:pt idx="37">
                  <c:v>0.185</c:v>
                </c:pt>
                <c:pt idx="38">
                  <c:v>0.19</c:v>
                </c:pt>
                <c:pt idx="39">
                  <c:v>0.19500000000000001</c:v>
                </c:pt>
                <c:pt idx="40">
                  <c:v>0.2</c:v>
                </c:pt>
                <c:pt idx="41">
                  <c:v>0.20499999999999999</c:v>
                </c:pt>
                <c:pt idx="42">
                  <c:v>0.21</c:v>
                </c:pt>
                <c:pt idx="43">
                  <c:v>0.215</c:v>
                </c:pt>
                <c:pt idx="44">
                  <c:v>0.22</c:v>
                </c:pt>
                <c:pt idx="45">
                  <c:v>0.22500000000000001</c:v>
                </c:pt>
                <c:pt idx="46">
                  <c:v>0.23</c:v>
                </c:pt>
                <c:pt idx="47">
                  <c:v>0.23499999999999999</c:v>
                </c:pt>
                <c:pt idx="48">
                  <c:v>0.24</c:v>
                </c:pt>
                <c:pt idx="49">
                  <c:v>0.245</c:v>
                </c:pt>
                <c:pt idx="50">
                  <c:v>0.25</c:v>
                </c:pt>
                <c:pt idx="51">
                  <c:v>0.255</c:v>
                </c:pt>
                <c:pt idx="52">
                  <c:v>0.26</c:v>
                </c:pt>
                <c:pt idx="53">
                  <c:v>0.26500000000000001</c:v>
                </c:pt>
                <c:pt idx="54">
                  <c:v>0.27</c:v>
                </c:pt>
                <c:pt idx="55">
                  <c:v>0.27500000000000002</c:v>
                </c:pt>
                <c:pt idx="56">
                  <c:v>0.28000000000000003</c:v>
                </c:pt>
                <c:pt idx="57">
                  <c:v>0.28499999999999998</c:v>
                </c:pt>
                <c:pt idx="58">
                  <c:v>0.28999999999999998</c:v>
                </c:pt>
                <c:pt idx="59">
                  <c:v>0.29499999999999998</c:v>
                </c:pt>
                <c:pt idx="60">
                  <c:v>0.3</c:v>
                </c:pt>
                <c:pt idx="61">
                  <c:v>0.30499999999999999</c:v>
                </c:pt>
                <c:pt idx="62">
                  <c:v>0.31</c:v>
                </c:pt>
                <c:pt idx="63">
                  <c:v>0.315</c:v>
                </c:pt>
                <c:pt idx="64">
                  <c:v>0.32</c:v>
                </c:pt>
                <c:pt idx="65">
                  <c:v>0.32500000000000001</c:v>
                </c:pt>
                <c:pt idx="66">
                  <c:v>0.33</c:v>
                </c:pt>
                <c:pt idx="67">
                  <c:v>0.33500000000000002</c:v>
                </c:pt>
                <c:pt idx="68">
                  <c:v>0.34</c:v>
                </c:pt>
                <c:pt idx="69">
                  <c:v>0.34499999999999997</c:v>
                </c:pt>
                <c:pt idx="70">
                  <c:v>0.35</c:v>
                </c:pt>
                <c:pt idx="71">
                  <c:v>0.35499999999999998</c:v>
                </c:pt>
                <c:pt idx="72">
                  <c:v>0.36</c:v>
                </c:pt>
                <c:pt idx="73">
                  <c:v>0.36499999999999999</c:v>
                </c:pt>
                <c:pt idx="74">
                  <c:v>0.37</c:v>
                </c:pt>
                <c:pt idx="75">
                  <c:v>0.375</c:v>
                </c:pt>
                <c:pt idx="76">
                  <c:v>0.38</c:v>
                </c:pt>
                <c:pt idx="77">
                  <c:v>0.38500000000000001</c:v>
                </c:pt>
                <c:pt idx="78">
                  <c:v>0.39</c:v>
                </c:pt>
                <c:pt idx="79">
                  <c:v>0.39500000000000002</c:v>
                </c:pt>
                <c:pt idx="80">
                  <c:v>0.4</c:v>
                </c:pt>
                <c:pt idx="81">
                  <c:v>0.40500000000000003</c:v>
                </c:pt>
                <c:pt idx="82">
                  <c:v>0.41</c:v>
                </c:pt>
                <c:pt idx="83">
                  <c:v>0.41499999999999998</c:v>
                </c:pt>
                <c:pt idx="84">
                  <c:v>0.42</c:v>
                </c:pt>
                <c:pt idx="85">
                  <c:v>0.42499999999999999</c:v>
                </c:pt>
                <c:pt idx="86">
                  <c:v>0.43</c:v>
                </c:pt>
                <c:pt idx="87">
                  <c:v>0.435</c:v>
                </c:pt>
                <c:pt idx="88">
                  <c:v>0.44</c:v>
                </c:pt>
                <c:pt idx="89">
                  <c:v>0.44500000000000001</c:v>
                </c:pt>
                <c:pt idx="90">
                  <c:v>0.45</c:v>
                </c:pt>
                <c:pt idx="91">
                  <c:v>0.45500000000000002</c:v>
                </c:pt>
                <c:pt idx="92">
                  <c:v>0.46</c:v>
                </c:pt>
                <c:pt idx="93">
                  <c:v>0.46500000000000002</c:v>
                </c:pt>
                <c:pt idx="94">
                  <c:v>0.47</c:v>
                </c:pt>
                <c:pt idx="95">
                  <c:v>0.47499999999999998</c:v>
                </c:pt>
                <c:pt idx="96">
                  <c:v>0.48</c:v>
                </c:pt>
                <c:pt idx="97">
                  <c:v>0.48499999999999999</c:v>
                </c:pt>
                <c:pt idx="98">
                  <c:v>0.49</c:v>
                </c:pt>
                <c:pt idx="99">
                  <c:v>0.495</c:v>
                </c:pt>
                <c:pt idx="100">
                  <c:v>0.5</c:v>
                </c:pt>
                <c:pt idx="101">
                  <c:v>0.505</c:v>
                </c:pt>
                <c:pt idx="102">
                  <c:v>0.51</c:v>
                </c:pt>
                <c:pt idx="103">
                  <c:v>0.51500000000000001</c:v>
                </c:pt>
                <c:pt idx="104">
                  <c:v>0.52</c:v>
                </c:pt>
                <c:pt idx="105">
                  <c:v>0.52500000000000002</c:v>
                </c:pt>
                <c:pt idx="106">
                  <c:v>0.53</c:v>
                </c:pt>
                <c:pt idx="107">
                  <c:v>0.53500000000000003</c:v>
                </c:pt>
                <c:pt idx="108">
                  <c:v>0.54</c:v>
                </c:pt>
                <c:pt idx="109">
                  <c:v>0.54500000000000004</c:v>
                </c:pt>
                <c:pt idx="110">
                  <c:v>0.55000000000000004</c:v>
                </c:pt>
                <c:pt idx="111">
                  <c:v>0.55500000000000005</c:v>
                </c:pt>
                <c:pt idx="112">
                  <c:v>0.56000000000000005</c:v>
                </c:pt>
                <c:pt idx="113">
                  <c:v>0.56499999999999995</c:v>
                </c:pt>
                <c:pt idx="114">
                  <c:v>0.56999999999999995</c:v>
                </c:pt>
                <c:pt idx="115">
                  <c:v>0.57499999999999996</c:v>
                </c:pt>
                <c:pt idx="116">
                  <c:v>0.57999999999999996</c:v>
                </c:pt>
                <c:pt idx="117">
                  <c:v>0.58499999999999996</c:v>
                </c:pt>
                <c:pt idx="118">
                  <c:v>0.59</c:v>
                </c:pt>
                <c:pt idx="119">
                  <c:v>0.59499999999999997</c:v>
                </c:pt>
                <c:pt idx="120">
                  <c:v>0.6</c:v>
                </c:pt>
                <c:pt idx="121">
                  <c:v>0.60499999999999998</c:v>
                </c:pt>
                <c:pt idx="122">
                  <c:v>0.61</c:v>
                </c:pt>
                <c:pt idx="123">
                  <c:v>0.61499999999999999</c:v>
                </c:pt>
                <c:pt idx="124">
                  <c:v>0.62</c:v>
                </c:pt>
                <c:pt idx="125">
                  <c:v>0.625</c:v>
                </c:pt>
                <c:pt idx="126">
                  <c:v>0.63</c:v>
                </c:pt>
                <c:pt idx="127">
                  <c:v>0.63500000000000001</c:v>
                </c:pt>
                <c:pt idx="128">
                  <c:v>0.64</c:v>
                </c:pt>
                <c:pt idx="129">
                  <c:v>0.64500000000000002</c:v>
                </c:pt>
                <c:pt idx="130">
                  <c:v>0.65</c:v>
                </c:pt>
                <c:pt idx="131">
                  <c:v>0.65500000000000003</c:v>
                </c:pt>
                <c:pt idx="132">
                  <c:v>0.66</c:v>
                </c:pt>
                <c:pt idx="133">
                  <c:v>0.66500000000000004</c:v>
                </c:pt>
                <c:pt idx="134">
                  <c:v>0.67</c:v>
                </c:pt>
                <c:pt idx="135">
                  <c:v>0.67500000000000004</c:v>
                </c:pt>
                <c:pt idx="136">
                  <c:v>0.68</c:v>
                </c:pt>
                <c:pt idx="137">
                  <c:v>0.68500000000000005</c:v>
                </c:pt>
                <c:pt idx="138">
                  <c:v>0.69</c:v>
                </c:pt>
                <c:pt idx="139">
                  <c:v>0.69499999999999995</c:v>
                </c:pt>
                <c:pt idx="140">
                  <c:v>0.7</c:v>
                </c:pt>
                <c:pt idx="141">
                  <c:v>0.70499999999999996</c:v>
                </c:pt>
                <c:pt idx="142">
                  <c:v>0.71</c:v>
                </c:pt>
                <c:pt idx="143">
                  <c:v>0.71499999999999997</c:v>
                </c:pt>
                <c:pt idx="144">
                  <c:v>0.72</c:v>
                </c:pt>
                <c:pt idx="145">
                  <c:v>0.72499999999999998</c:v>
                </c:pt>
                <c:pt idx="146">
                  <c:v>0.73</c:v>
                </c:pt>
                <c:pt idx="147">
                  <c:v>0.73499999999999999</c:v>
                </c:pt>
                <c:pt idx="148">
                  <c:v>0.74</c:v>
                </c:pt>
                <c:pt idx="149">
                  <c:v>0.745</c:v>
                </c:pt>
                <c:pt idx="150">
                  <c:v>0.75</c:v>
                </c:pt>
                <c:pt idx="151">
                  <c:v>0.755</c:v>
                </c:pt>
                <c:pt idx="152">
                  <c:v>0.76</c:v>
                </c:pt>
                <c:pt idx="153">
                  <c:v>0.76500000000000001</c:v>
                </c:pt>
                <c:pt idx="154">
                  <c:v>0.77</c:v>
                </c:pt>
                <c:pt idx="155">
                  <c:v>0.77500000000000002</c:v>
                </c:pt>
                <c:pt idx="156">
                  <c:v>0.78</c:v>
                </c:pt>
                <c:pt idx="157">
                  <c:v>0.78500000000000003</c:v>
                </c:pt>
                <c:pt idx="158">
                  <c:v>0.79</c:v>
                </c:pt>
                <c:pt idx="159">
                  <c:v>0.79500000000000004</c:v>
                </c:pt>
                <c:pt idx="160">
                  <c:v>0.8</c:v>
                </c:pt>
                <c:pt idx="161">
                  <c:v>0.80500000000000005</c:v>
                </c:pt>
                <c:pt idx="162">
                  <c:v>0.81</c:v>
                </c:pt>
                <c:pt idx="163">
                  <c:v>0.81499999999999995</c:v>
                </c:pt>
                <c:pt idx="164">
                  <c:v>0.82</c:v>
                </c:pt>
                <c:pt idx="165">
                  <c:v>0.82499999999999996</c:v>
                </c:pt>
                <c:pt idx="166">
                  <c:v>0.83</c:v>
                </c:pt>
                <c:pt idx="167">
                  <c:v>0.83499999999999996</c:v>
                </c:pt>
                <c:pt idx="168">
                  <c:v>0.84</c:v>
                </c:pt>
                <c:pt idx="169">
                  <c:v>0.84499999999999997</c:v>
                </c:pt>
                <c:pt idx="170">
                  <c:v>0.85</c:v>
                </c:pt>
                <c:pt idx="171">
                  <c:v>0.85499999999999998</c:v>
                </c:pt>
                <c:pt idx="172">
                  <c:v>0.86</c:v>
                </c:pt>
                <c:pt idx="173">
                  <c:v>0.86499999999999999</c:v>
                </c:pt>
                <c:pt idx="174">
                  <c:v>0.87</c:v>
                </c:pt>
                <c:pt idx="175">
                  <c:v>0.875</c:v>
                </c:pt>
                <c:pt idx="176">
                  <c:v>0.88</c:v>
                </c:pt>
                <c:pt idx="177">
                  <c:v>0.88500000000000001</c:v>
                </c:pt>
                <c:pt idx="178">
                  <c:v>0.89</c:v>
                </c:pt>
                <c:pt idx="179">
                  <c:v>0.89500000000000002</c:v>
                </c:pt>
                <c:pt idx="180">
                  <c:v>0.9</c:v>
                </c:pt>
                <c:pt idx="181">
                  <c:v>0.90500000000000003</c:v>
                </c:pt>
                <c:pt idx="182">
                  <c:v>0.91</c:v>
                </c:pt>
                <c:pt idx="183">
                  <c:v>0.91500000000000004</c:v>
                </c:pt>
                <c:pt idx="184">
                  <c:v>0.92</c:v>
                </c:pt>
                <c:pt idx="185">
                  <c:v>0.92500000000000004</c:v>
                </c:pt>
                <c:pt idx="186">
                  <c:v>0.93</c:v>
                </c:pt>
                <c:pt idx="187">
                  <c:v>0.93500000000000005</c:v>
                </c:pt>
                <c:pt idx="188">
                  <c:v>0.94</c:v>
                </c:pt>
                <c:pt idx="189">
                  <c:v>0.94499999999999995</c:v>
                </c:pt>
                <c:pt idx="190">
                  <c:v>0.95</c:v>
                </c:pt>
                <c:pt idx="191">
                  <c:v>0.95499999999999996</c:v>
                </c:pt>
                <c:pt idx="192">
                  <c:v>0.96</c:v>
                </c:pt>
                <c:pt idx="193">
                  <c:v>0.96499999999999997</c:v>
                </c:pt>
                <c:pt idx="194">
                  <c:v>0.97</c:v>
                </c:pt>
                <c:pt idx="195">
                  <c:v>0.97499999999999998</c:v>
                </c:pt>
                <c:pt idx="196">
                  <c:v>0.98</c:v>
                </c:pt>
                <c:pt idx="197">
                  <c:v>0.98499999999999999</c:v>
                </c:pt>
                <c:pt idx="198">
                  <c:v>0.99</c:v>
                </c:pt>
                <c:pt idx="199">
                  <c:v>0.995</c:v>
                </c:pt>
                <c:pt idx="200">
                  <c:v>1</c:v>
                </c:pt>
                <c:pt idx="201">
                  <c:v>1.0049999999999999</c:v>
                </c:pt>
                <c:pt idx="202">
                  <c:v>1.01</c:v>
                </c:pt>
                <c:pt idx="203">
                  <c:v>1.0149999999999999</c:v>
                </c:pt>
                <c:pt idx="204">
                  <c:v>1.02</c:v>
                </c:pt>
                <c:pt idx="205">
                  <c:v>1.0249999999999999</c:v>
                </c:pt>
                <c:pt idx="206">
                  <c:v>1.03</c:v>
                </c:pt>
                <c:pt idx="207">
                  <c:v>1.0349999999999999</c:v>
                </c:pt>
                <c:pt idx="208">
                  <c:v>1.04</c:v>
                </c:pt>
                <c:pt idx="209">
                  <c:v>1.0449999999999999</c:v>
                </c:pt>
                <c:pt idx="210">
                  <c:v>1.05</c:v>
                </c:pt>
                <c:pt idx="211">
                  <c:v>1.0549999999999999</c:v>
                </c:pt>
                <c:pt idx="212">
                  <c:v>1.06</c:v>
                </c:pt>
                <c:pt idx="213">
                  <c:v>1.0649999999999999</c:v>
                </c:pt>
                <c:pt idx="214">
                  <c:v>1.07</c:v>
                </c:pt>
                <c:pt idx="215">
                  <c:v>1.075</c:v>
                </c:pt>
                <c:pt idx="216">
                  <c:v>1.08</c:v>
                </c:pt>
                <c:pt idx="217">
                  <c:v>1.085</c:v>
                </c:pt>
                <c:pt idx="218">
                  <c:v>1.0900000000000001</c:v>
                </c:pt>
                <c:pt idx="219">
                  <c:v>1.095</c:v>
                </c:pt>
                <c:pt idx="220">
                  <c:v>1.1000000000000001</c:v>
                </c:pt>
                <c:pt idx="221">
                  <c:v>1.105</c:v>
                </c:pt>
                <c:pt idx="222">
                  <c:v>1.1100000000000001</c:v>
                </c:pt>
                <c:pt idx="223">
                  <c:v>1.115</c:v>
                </c:pt>
                <c:pt idx="224">
                  <c:v>1.1200000000000001</c:v>
                </c:pt>
                <c:pt idx="225">
                  <c:v>1.125</c:v>
                </c:pt>
                <c:pt idx="226">
                  <c:v>1.1299999999999999</c:v>
                </c:pt>
                <c:pt idx="227">
                  <c:v>1.135</c:v>
                </c:pt>
                <c:pt idx="228">
                  <c:v>1.1399999999999999</c:v>
                </c:pt>
                <c:pt idx="229">
                  <c:v>1.145</c:v>
                </c:pt>
                <c:pt idx="230">
                  <c:v>1.1499999999999999</c:v>
                </c:pt>
                <c:pt idx="231">
                  <c:v>1.155</c:v>
                </c:pt>
                <c:pt idx="232">
                  <c:v>1.1599999999999999</c:v>
                </c:pt>
                <c:pt idx="233">
                  <c:v>1.165</c:v>
                </c:pt>
                <c:pt idx="234">
                  <c:v>1.17</c:v>
                </c:pt>
                <c:pt idx="235">
                  <c:v>1.175</c:v>
                </c:pt>
                <c:pt idx="236">
                  <c:v>1.18</c:v>
                </c:pt>
                <c:pt idx="237">
                  <c:v>1.1850000000000001</c:v>
                </c:pt>
                <c:pt idx="238">
                  <c:v>1.19</c:v>
                </c:pt>
                <c:pt idx="239">
                  <c:v>1.1950000000000001</c:v>
                </c:pt>
                <c:pt idx="240">
                  <c:v>1.2</c:v>
                </c:pt>
                <c:pt idx="241">
                  <c:v>1.2050000000000001</c:v>
                </c:pt>
                <c:pt idx="242">
                  <c:v>1.21</c:v>
                </c:pt>
                <c:pt idx="243">
                  <c:v>1.2150000000000001</c:v>
                </c:pt>
                <c:pt idx="244">
                  <c:v>1.22</c:v>
                </c:pt>
                <c:pt idx="245">
                  <c:v>1.2250000000000001</c:v>
                </c:pt>
                <c:pt idx="246">
                  <c:v>1.23</c:v>
                </c:pt>
                <c:pt idx="247">
                  <c:v>1.2350000000000001</c:v>
                </c:pt>
                <c:pt idx="248">
                  <c:v>1.24</c:v>
                </c:pt>
                <c:pt idx="249">
                  <c:v>1.2450000000000001</c:v>
                </c:pt>
                <c:pt idx="250">
                  <c:v>1.25</c:v>
                </c:pt>
                <c:pt idx="251">
                  <c:v>1.2549999999999999</c:v>
                </c:pt>
                <c:pt idx="252">
                  <c:v>1.26</c:v>
                </c:pt>
                <c:pt idx="253">
                  <c:v>1.2649999999999999</c:v>
                </c:pt>
                <c:pt idx="254">
                  <c:v>1.27</c:v>
                </c:pt>
                <c:pt idx="255">
                  <c:v>1.2749999999999999</c:v>
                </c:pt>
                <c:pt idx="256">
                  <c:v>1.28</c:v>
                </c:pt>
                <c:pt idx="257">
                  <c:v>1.2849999999999999</c:v>
                </c:pt>
                <c:pt idx="258">
                  <c:v>1.29</c:v>
                </c:pt>
                <c:pt idx="259">
                  <c:v>1.2949999999999999</c:v>
                </c:pt>
                <c:pt idx="260">
                  <c:v>1.3</c:v>
                </c:pt>
                <c:pt idx="261">
                  <c:v>1.3049999999999999</c:v>
                </c:pt>
                <c:pt idx="262">
                  <c:v>1.31</c:v>
                </c:pt>
                <c:pt idx="263">
                  <c:v>1.3149999999999999</c:v>
                </c:pt>
                <c:pt idx="264">
                  <c:v>1.32</c:v>
                </c:pt>
                <c:pt idx="265">
                  <c:v>1.325</c:v>
                </c:pt>
                <c:pt idx="266">
                  <c:v>1.33</c:v>
                </c:pt>
                <c:pt idx="267">
                  <c:v>1.335</c:v>
                </c:pt>
                <c:pt idx="268">
                  <c:v>1.34</c:v>
                </c:pt>
                <c:pt idx="269">
                  <c:v>1.345</c:v>
                </c:pt>
                <c:pt idx="270">
                  <c:v>1.35</c:v>
                </c:pt>
                <c:pt idx="271">
                  <c:v>1.355</c:v>
                </c:pt>
                <c:pt idx="272">
                  <c:v>1.36</c:v>
                </c:pt>
                <c:pt idx="273">
                  <c:v>1.365</c:v>
                </c:pt>
                <c:pt idx="274">
                  <c:v>1.37</c:v>
                </c:pt>
                <c:pt idx="275">
                  <c:v>1.375</c:v>
                </c:pt>
                <c:pt idx="276">
                  <c:v>1.38</c:v>
                </c:pt>
                <c:pt idx="277">
                  <c:v>1.385</c:v>
                </c:pt>
                <c:pt idx="278">
                  <c:v>1.39</c:v>
                </c:pt>
                <c:pt idx="279">
                  <c:v>1.395</c:v>
                </c:pt>
                <c:pt idx="280">
                  <c:v>1.4</c:v>
                </c:pt>
                <c:pt idx="281">
                  <c:v>1.405</c:v>
                </c:pt>
                <c:pt idx="282">
                  <c:v>1.41</c:v>
                </c:pt>
                <c:pt idx="283">
                  <c:v>1.415</c:v>
                </c:pt>
                <c:pt idx="284">
                  <c:v>1.42</c:v>
                </c:pt>
                <c:pt idx="285">
                  <c:v>1.425</c:v>
                </c:pt>
                <c:pt idx="286">
                  <c:v>1.43</c:v>
                </c:pt>
                <c:pt idx="287">
                  <c:v>1.4350000000000001</c:v>
                </c:pt>
                <c:pt idx="288">
                  <c:v>1.44</c:v>
                </c:pt>
                <c:pt idx="289">
                  <c:v>1.4450000000000001</c:v>
                </c:pt>
                <c:pt idx="290">
                  <c:v>1.45</c:v>
                </c:pt>
                <c:pt idx="291">
                  <c:v>1.4550000000000001</c:v>
                </c:pt>
                <c:pt idx="292">
                  <c:v>1.46</c:v>
                </c:pt>
                <c:pt idx="293">
                  <c:v>1.4650000000000001</c:v>
                </c:pt>
                <c:pt idx="294">
                  <c:v>1.47</c:v>
                </c:pt>
                <c:pt idx="295">
                  <c:v>1.4750000000000001</c:v>
                </c:pt>
                <c:pt idx="296">
                  <c:v>1.48</c:v>
                </c:pt>
                <c:pt idx="297">
                  <c:v>1.4850000000000001</c:v>
                </c:pt>
                <c:pt idx="298">
                  <c:v>1.49</c:v>
                </c:pt>
                <c:pt idx="299">
                  <c:v>1.4950000000000001</c:v>
                </c:pt>
                <c:pt idx="300">
                  <c:v>1.5</c:v>
                </c:pt>
                <c:pt idx="301">
                  <c:v>1.5049999999999999</c:v>
                </c:pt>
                <c:pt idx="302">
                  <c:v>1.51</c:v>
                </c:pt>
                <c:pt idx="303">
                  <c:v>1.5149999999999999</c:v>
                </c:pt>
                <c:pt idx="304">
                  <c:v>1.52</c:v>
                </c:pt>
                <c:pt idx="305">
                  <c:v>1.5249999999999999</c:v>
                </c:pt>
                <c:pt idx="306">
                  <c:v>1.53</c:v>
                </c:pt>
                <c:pt idx="307">
                  <c:v>1.5349999999999999</c:v>
                </c:pt>
                <c:pt idx="308">
                  <c:v>1.54</c:v>
                </c:pt>
                <c:pt idx="309">
                  <c:v>1.5449999999999999</c:v>
                </c:pt>
                <c:pt idx="310">
                  <c:v>1.55</c:v>
                </c:pt>
                <c:pt idx="311">
                  <c:v>1.5549999999999999</c:v>
                </c:pt>
                <c:pt idx="312">
                  <c:v>1.56</c:v>
                </c:pt>
                <c:pt idx="313">
                  <c:v>1.5649999999999999</c:v>
                </c:pt>
                <c:pt idx="314">
                  <c:v>1.57</c:v>
                </c:pt>
                <c:pt idx="315">
                  <c:v>1.575</c:v>
                </c:pt>
                <c:pt idx="316">
                  <c:v>1.58</c:v>
                </c:pt>
                <c:pt idx="317">
                  <c:v>1.585</c:v>
                </c:pt>
                <c:pt idx="318">
                  <c:v>1.59</c:v>
                </c:pt>
                <c:pt idx="319">
                  <c:v>1.595</c:v>
                </c:pt>
                <c:pt idx="320">
                  <c:v>1.6</c:v>
                </c:pt>
                <c:pt idx="321">
                  <c:v>1.605</c:v>
                </c:pt>
                <c:pt idx="322">
                  <c:v>1.61</c:v>
                </c:pt>
                <c:pt idx="323">
                  <c:v>1.615</c:v>
                </c:pt>
                <c:pt idx="324">
                  <c:v>1.62</c:v>
                </c:pt>
                <c:pt idx="325">
                  <c:v>1.625</c:v>
                </c:pt>
                <c:pt idx="326">
                  <c:v>1.63</c:v>
                </c:pt>
                <c:pt idx="327">
                  <c:v>1.635</c:v>
                </c:pt>
                <c:pt idx="328">
                  <c:v>1.64</c:v>
                </c:pt>
                <c:pt idx="329">
                  <c:v>1.645</c:v>
                </c:pt>
                <c:pt idx="330">
                  <c:v>1.65</c:v>
                </c:pt>
                <c:pt idx="331">
                  <c:v>1.655</c:v>
                </c:pt>
                <c:pt idx="332">
                  <c:v>1.66</c:v>
                </c:pt>
                <c:pt idx="333">
                  <c:v>1.665</c:v>
                </c:pt>
                <c:pt idx="334">
                  <c:v>1.67</c:v>
                </c:pt>
                <c:pt idx="335">
                  <c:v>1.675</c:v>
                </c:pt>
                <c:pt idx="336">
                  <c:v>1.68</c:v>
                </c:pt>
                <c:pt idx="337">
                  <c:v>1.6850000000000001</c:v>
                </c:pt>
                <c:pt idx="338">
                  <c:v>1.69</c:v>
                </c:pt>
                <c:pt idx="339">
                  <c:v>1.6950000000000001</c:v>
                </c:pt>
                <c:pt idx="340">
                  <c:v>1.7</c:v>
                </c:pt>
                <c:pt idx="341">
                  <c:v>1.7050000000000001</c:v>
                </c:pt>
                <c:pt idx="342">
                  <c:v>1.71</c:v>
                </c:pt>
                <c:pt idx="343">
                  <c:v>1.7150000000000001</c:v>
                </c:pt>
                <c:pt idx="344">
                  <c:v>1.72</c:v>
                </c:pt>
                <c:pt idx="345">
                  <c:v>1.7250000000000001</c:v>
                </c:pt>
                <c:pt idx="346">
                  <c:v>1.73</c:v>
                </c:pt>
                <c:pt idx="347">
                  <c:v>1.7350000000000001</c:v>
                </c:pt>
                <c:pt idx="348">
                  <c:v>1.74</c:v>
                </c:pt>
                <c:pt idx="349">
                  <c:v>1.7450000000000001</c:v>
                </c:pt>
                <c:pt idx="350">
                  <c:v>1.75</c:v>
                </c:pt>
                <c:pt idx="351">
                  <c:v>1.7549999999999999</c:v>
                </c:pt>
                <c:pt idx="352">
                  <c:v>1.76</c:v>
                </c:pt>
                <c:pt idx="353">
                  <c:v>1.7649999999999999</c:v>
                </c:pt>
                <c:pt idx="354">
                  <c:v>1.77</c:v>
                </c:pt>
                <c:pt idx="355">
                  <c:v>1.7749999999999999</c:v>
                </c:pt>
                <c:pt idx="356">
                  <c:v>1.78</c:v>
                </c:pt>
                <c:pt idx="357">
                  <c:v>1.7849999999999999</c:v>
                </c:pt>
                <c:pt idx="358">
                  <c:v>1.79</c:v>
                </c:pt>
                <c:pt idx="359">
                  <c:v>1.7949999999999999</c:v>
                </c:pt>
                <c:pt idx="360">
                  <c:v>1.8</c:v>
                </c:pt>
                <c:pt idx="361">
                  <c:v>1.8049999999999999</c:v>
                </c:pt>
                <c:pt idx="362">
                  <c:v>1.81</c:v>
                </c:pt>
                <c:pt idx="363">
                  <c:v>1.8149999999999999</c:v>
                </c:pt>
                <c:pt idx="364">
                  <c:v>1.82</c:v>
                </c:pt>
                <c:pt idx="365">
                  <c:v>1.825</c:v>
                </c:pt>
                <c:pt idx="366">
                  <c:v>1.83</c:v>
                </c:pt>
                <c:pt idx="367">
                  <c:v>1.835</c:v>
                </c:pt>
                <c:pt idx="368">
                  <c:v>1.84</c:v>
                </c:pt>
                <c:pt idx="369">
                  <c:v>1.845</c:v>
                </c:pt>
                <c:pt idx="370">
                  <c:v>1.85</c:v>
                </c:pt>
                <c:pt idx="371">
                  <c:v>1.855</c:v>
                </c:pt>
                <c:pt idx="372">
                  <c:v>1.86</c:v>
                </c:pt>
                <c:pt idx="373">
                  <c:v>1.865</c:v>
                </c:pt>
                <c:pt idx="374">
                  <c:v>1.87</c:v>
                </c:pt>
                <c:pt idx="375">
                  <c:v>1.875</c:v>
                </c:pt>
                <c:pt idx="376">
                  <c:v>1.88</c:v>
                </c:pt>
                <c:pt idx="377">
                  <c:v>1.885</c:v>
                </c:pt>
                <c:pt idx="378">
                  <c:v>1.89</c:v>
                </c:pt>
                <c:pt idx="379">
                  <c:v>1.895</c:v>
                </c:pt>
                <c:pt idx="380">
                  <c:v>1.9</c:v>
                </c:pt>
                <c:pt idx="381">
                  <c:v>1.905</c:v>
                </c:pt>
                <c:pt idx="382">
                  <c:v>1.91</c:v>
                </c:pt>
                <c:pt idx="383">
                  <c:v>1.915</c:v>
                </c:pt>
                <c:pt idx="384">
                  <c:v>1.92</c:v>
                </c:pt>
                <c:pt idx="385">
                  <c:v>1.925</c:v>
                </c:pt>
                <c:pt idx="386">
                  <c:v>1.93</c:v>
                </c:pt>
                <c:pt idx="387">
                  <c:v>1.9350000000000001</c:v>
                </c:pt>
                <c:pt idx="388">
                  <c:v>1.94</c:v>
                </c:pt>
                <c:pt idx="389">
                  <c:v>1.9450000000000001</c:v>
                </c:pt>
                <c:pt idx="390">
                  <c:v>1.95</c:v>
                </c:pt>
                <c:pt idx="391">
                  <c:v>1.9550000000000001</c:v>
                </c:pt>
                <c:pt idx="392">
                  <c:v>1.96</c:v>
                </c:pt>
                <c:pt idx="393">
                  <c:v>1.9650000000000001</c:v>
                </c:pt>
                <c:pt idx="394">
                  <c:v>1.97</c:v>
                </c:pt>
                <c:pt idx="395">
                  <c:v>1.9750000000000001</c:v>
                </c:pt>
                <c:pt idx="396">
                  <c:v>1.98</c:v>
                </c:pt>
                <c:pt idx="397">
                  <c:v>1.9850000000000001</c:v>
                </c:pt>
                <c:pt idx="398">
                  <c:v>1.99</c:v>
                </c:pt>
                <c:pt idx="399">
                  <c:v>1.9950000000000001</c:v>
                </c:pt>
                <c:pt idx="400">
                  <c:v>2</c:v>
                </c:pt>
                <c:pt idx="401">
                  <c:v>2.0049999999999999</c:v>
                </c:pt>
                <c:pt idx="402">
                  <c:v>2.0099999999999998</c:v>
                </c:pt>
                <c:pt idx="403">
                  <c:v>2.0150000000000001</c:v>
                </c:pt>
                <c:pt idx="404">
                  <c:v>2.02</c:v>
                </c:pt>
                <c:pt idx="405">
                  <c:v>2.0249999999999999</c:v>
                </c:pt>
                <c:pt idx="406">
                  <c:v>2.0299999999999998</c:v>
                </c:pt>
                <c:pt idx="407">
                  <c:v>2.0350000000000001</c:v>
                </c:pt>
                <c:pt idx="408">
                  <c:v>2.04</c:v>
                </c:pt>
                <c:pt idx="409">
                  <c:v>2.0449999999999999</c:v>
                </c:pt>
                <c:pt idx="410">
                  <c:v>2.0499999999999998</c:v>
                </c:pt>
                <c:pt idx="411">
                  <c:v>2.0550000000000002</c:v>
                </c:pt>
                <c:pt idx="412">
                  <c:v>2.06</c:v>
                </c:pt>
                <c:pt idx="413">
                  <c:v>2.0649999999999999</c:v>
                </c:pt>
                <c:pt idx="414">
                  <c:v>2.0699999999999998</c:v>
                </c:pt>
                <c:pt idx="415">
                  <c:v>2.0750000000000002</c:v>
                </c:pt>
                <c:pt idx="416">
                  <c:v>2.08</c:v>
                </c:pt>
                <c:pt idx="417">
                  <c:v>2.085</c:v>
                </c:pt>
                <c:pt idx="418">
                  <c:v>2.09</c:v>
                </c:pt>
                <c:pt idx="419">
                  <c:v>2.0950000000000002</c:v>
                </c:pt>
                <c:pt idx="420">
                  <c:v>2.1</c:v>
                </c:pt>
                <c:pt idx="421">
                  <c:v>2.105</c:v>
                </c:pt>
                <c:pt idx="422">
                  <c:v>2.11</c:v>
                </c:pt>
                <c:pt idx="423">
                  <c:v>2.1150000000000002</c:v>
                </c:pt>
                <c:pt idx="424">
                  <c:v>2.12</c:v>
                </c:pt>
                <c:pt idx="425">
                  <c:v>2.125</c:v>
                </c:pt>
                <c:pt idx="426">
                  <c:v>2.13</c:v>
                </c:pt>
                <c:pt idx="427">
                  <c:v>2.1349999999999998</c:v>
                </c:pt>
                <c:pt idx="428">
                  <c:v>2.14</c:v>
                </c:pt>
                <c:pt idx="429">
                  <c:v>2.145</c:v>
                </c:pt>
                <c:pt idx="430">
                  <c:v>2.15</c:v>
                </c:pt>
                <c:pt idx="431">
                  <c:v>2.1549999999999998</c:v>
                </c:pt>
                <c:pt idx="432">
                  <c:v>2.16</c:v>
                </c:pt>
                <c:pt idx="433">
                  <c:v>2.165</c:v>
                </c:pt>
                <c:pt idx="434">
                  <c:v>2.17</c:v>
                </c:pt>
                <c:pt idx="435">
                  <c:v>2.1749999999999998</c:v>
                </c:pt>
                <c:pt idx="436">
                  <c:v>2.1800000000000002</c:v>
                </c:pt>
                <c:pt idx="437">
                  <c:v>2.1850000000000001</c:v>
                </c:pt>
                <c:pt idx="438">
                  <c:v>2.19</c:v>
                </c:pt>
                <c:pt idx="439">
                  <c:v>2.1949999999999998</c:v>
                </c:pt>
                <c:pt idx="440">
                  <c:v>2.2000000000000002</c:v>
                </c:pt>
                <c:pt idx="441">
                  <c:v>2.2050000000000001</c:v>
                </c:pt>
                <c:pt idx="442">
                  <c:v>2.21</c:v>
                </c:pt>
                <c:pt idx="443">
                  <c:v>2.2149999999999999</c:v>
                </c:pt>
                <c:pt idx="444">
                  <c:v>2.2200000000000002</c:v>
                </c:pt>
                <c:pt idx="445">
                  <c:v>2.2250000000000001</c:v>
                </c:pt>
                <c:pt idx="446">
                  <c:v>2.23</c:v>
                </c:pt>
                <c:pt idx="447">
                  <c:v>2.2349999999999999</c:v>
                </c:pt>
                <c:pt idx="448">
                  <c:v>2.2400000000000002</c:v>
                </c:pt>
                <c:pt idx="449">
                  <c:v>2.2450000000000001</c:v>
                </c:pt>
                <c:pt idx="450">
                  <c:v>2.25</c:v>
                </c:pt>
                <c:pt idx="451">
                  <c:v>2.2549999999999999</c:v>
                </c:pt>
                <c:pt idx="452">
                  <c:v>2.2599999999999998</c:v>
                </c:pt>
                <c:pt idx="453">
                  <c:v>2.2650000000000001</c:v>
                </c:pt>
                <c:pt idx="454">
                  <c:v>2.27</c:v>
                </c:pt>
                <c:pt idx="455">
                  <c:v>2.2749999999999999</c:v>
                </c:pt>
                <c:pt idx="456">
                  <c:v>2.2799999999999998</c:v>
                </c:pt>
                <c:pt idx="457">
                  <c:v>2.2850000000000001</c:v>
                </c:pt>
                <c:pt idx="458">
                  <c:v>2.29</c:v>
                </c:pt>
                <c:pt idx="459">
                  <c:v>2.2949999999999999</c:v>
                </c:pt>
                <c:pt idx="460">
                  <c:v>2.2999999999999998</c:v>
                </c:pt>
                <c:pt idx="461">
                  <c:v>2.3050000000000002</c:v>
                </c:pt>
                <c:pt idx="462">
                  <c:v>2.31</c:v>
                </c:pt>
                <c:pt idx="463">
                  <c:v>2.3149999999999999</c:v>
                </c:pt>
                <c:pt idx="464">
                  <c:v>2.3199999999999998</c:v>
                </c:pt>
                <c:pt idx="465">
                  <c:v>2.3250000000000002</c:v>
                </c:pt>
                <c:pt idx="466">
                  <c:v>2.33</c:v>
                </c:pt>
                <c:pt idx="467">
                  <c:v>2.335</c:v>
                </c:pt>
                <c:pt idx="468">
                  <c:v>2.34</c:v>
                </c:pt>
                <c:pt idx="469">
                  <c:v>2.3450000000000002</c:v>
                </c:pt>
                <c:pt idx="470">
                  <c:v>2.35</c:v>
                </c:pt>
                <c:pt idx="471">
                  <c:v>2.355</c:v>
                </c:pt>
                <c:pt idx="472">
                  <c:v>2.36</c:v>
                </c:pt>
                <c:pt idx="473">
                  <c:v>2.3650000000000002</c:v>
                </c:pt>
                <c:pt idx="474">
                  <c:v>2.37</c:v>
                </c:pt>
                <c:pt idx="475">
                  <c:v>2.375</c:v>
                </c:pt>
                <c:pt idx="476">
                  <c:v>2.38</c:v>
                </c:pt>
                <c:pt idx="477">
                  <c:v>2.3849999999999998</c:v>
                </c:pt>
                <c:pt idx="478">
                  <c:v>2.39</c:v>
                </c:pt>
                <c:pt idx="479">
                  <c:v>2.395</c:v>
                </c:pt>
                <c:pt idx="480">
                  <c:v>2.4</c:v>
                </c:pt>
                <c:pt idx="481">
                  <c:v>2.4049999999999998</c:v>
                </c:pt>
                <c:pt idx="482">
                  <c:v>2.41</c:v>
                </c:pt>
                <c:pt idx="483">
                  <c:v>2.415</c:v>
                </c:pt>
                <c:pt idx="484">
                  <c:v>2.42</c:v>
                </c:pt>
                <c:pt idx="485">
                  <c:v>2.4249999999999998</c:v>
                </c:pt>
                <c:pt idx="486">
                  <c:v>2.4300000000000002</c:v>
                </c:pt>
                <c:pt idx="487">
                  <c:v>2.4350000000000001</c:v>
                </c:pt>
                <c:pt idx="488">
                  <c:v>2.44</c:v>
                </c:pt>
                <c:pt idx="489">
                  <c:v>2.4449999999999998</c:v>
                </c:pt>
                <c:pt idx="490">
                  <c:v>2.4500000000000002</c:v>
                </c:pt>
                <c:pt idx="491">
                  <c:v>2.4550000000000001</c:v>
                </c:pt>
                <c:pt idx="492">
                  <c:v>2.46</c:v>
                </c:pt>
                <c:pt idx="493">
                  <c:v>2.4649999999999999</c:v>
                </c:pt>
                <c:pt idx="494">
                  <c:v>2.4700000000000002</c:v>
                </c:pt>
                <c:pt idx="495">
                  <c:v>2.4750000000000001</c:v>
                </c:pt>
                <c:pt idx="496">
                  <c:v>2.48</c:v>
                </c:pt>
                <c:pt idx="497">
                  <c:v>2.4849999999999999</c:v>
                </c:pt>
                <c:pt idx="498">
                  <c:v>2.4900000000000002</c:v>
                </c:pt>
                <c:pt idx="499">
                  <c:v>2.4950000000000001</c:v>
                </c:pt>
                <c:pt idx="500">
                  <c:v>2.5</c:v>
                </c:pt>
                <c:pt idx="501">
                  <c:v>2.5049999999999999</c:v>
                </c:pt>
                <c:pt idx="502">
                  <c:v>2.5099999999999998</c:v>
                </c:pt>
                <c:pt idx="503">
                  <c:v>2.5150000000000001</c:v>
                </c:pt>
                <c:pt idx="504">
                  <c:v>2.52</c:v>
                </c:pt>
                <c:pt idx="505">
                  <c:v>2.5249999999999999</c:v>
                </c:pt>
                <c:pt idx="506">
                  <c:v>2.5299999999999998</c:v>
                </c:pt>
                <c:pt idx="507">
                  <c:v>2.5350000000000001</c:v>
                </c:pt>
                <c:pt idx="508">
                  <c:v>2.54</c:v>
                </c:pt>
                <c:pt idx="509">
                  <c:v>2.5449999999999999</c:v>
                </c:pt>
                <c:pt idx="510">
                  <c:v>2.5499999999999998</c:v>
                </c:pt>
                <c:pt idx="511">
                  <c:v>2.5550000000000002</c:v>
                </c:pt>
                <c:pt idx="512">
                  <c:v>2.56</c:v>
                </c:pt>
                <c:pt idx="513">
                  <c:v>2.5649999999999999</c:v>
                </c:pt>
                <c:pt idx="514">
                  <c:v>2.57</c:v>
                </c:pt>
                <c:pt idx="515">
                  <c:v>2.5750000000000002</c:v>
                </c:pt>
                <c:pt idx="516">
                  <c:v>2.58</c:v>
                </c:pt>
                <c:pt idx="517">
                  <c:v>2.585</c:v>
                </c:pt>
                <c:pt idx="518">
                  <c:v>2.59</c:v>
                </c:pt>
                <c:pt idx="519">
                  <c:v>2.5950000000000002</c:v>
                </c:pt>
                <c:pt idx="520">
                  <c:v>2.6</c:v>
                </c:pt>
                <c:pt idx="521">
                  <c:v>2.605</c:v>
                </c:pt>
                <c:pt idx="522">
                  <c:v>2.61</c:v>
                </c:pt>
                <c:pt idx="523">
                  <c:v>2.6150000000000002</c:v>
                </c:pt>
                <c:pt idx="524">
                  <c:v>2.62</c:v>
                </c:pt>
                <c:pt idx="525">
                  <c:v>2.625</c:v>
                </c:pt>
                <c:pt idx="526">
                  <c:v>2.63</c:v>
                </c:pt>
                <c:pt idx="527">
                  <c:v>2.6349999999999998</c:v>
                </c:pt>
                <c:pt idx="528">
                  <c:v>2.64</c:v>
                </c:pt>
                <c:pt idx="529">
                  <c:v>2.645</c:v>
                </c:pt>
                <c:pt idx="530">
                  <c:v>2.65</c:v>
                </c:pt>
                <c:pt idx="531">
                  <c:v>2.6549999999999998</c:v>
                </c:pt>
                <c:pt idx="532">
                  <c:v>2.66</c:v>
                </c:pt>
                <c:pt idx="533">
                  <c:v>2.665</c:v>
                </c:pt>
                <c:pt idx="534">
                  <c:v>2.67</c:v>
                </c:pt>
                <c:pt idx="535">
                  <c:v>2.6749999999999998</c:v>
                </c:pt>
                <c:pt idx="536">
                  <c:v>2.68</c:v>
                </c:pt>
                <c:pt idx="537">
                  <c:v>2.6850000000000001</c:v>
                </c:pt>
                <c:pt idx="538">
                  <c:v>2.69</c:v>
                </c:pt>
                <c:pt idx="539">
                  <c:v>2.6949999999999998</c:v>
                </c:pt>
                <c:pt idx="540">
                  <c:v>2.7</c:v>
                </c:pt>
                <c:pt idx="541">
                  <c:v>2.7050000000000001</c:v>
                </c:pt>
                <c:pt idx="542">
                  <c:v>2.71</c:v>
                </c:pt>
                <c:pt idx="543">
                  <c:v>2.7149999999999999</c:v>
                </c:pt>
                <c:pt idx="544">
                  <c:v>2.72</c:v>
                </c:pt>
                <c:pt idx="545">
                  <c:v>2.7250000000000001</c:v>
                </c:pt>
                <c:pt idx="546">
                  <c:v>2.73</c:v>
                </c:pt>
                <c:pt idx="547">
                  <c:v>2.7349999999999999</c:v>
                </c:pt>
                <c:pt idx="548">
                  <c:v>2.74</c:v>
                </c:pt>
                <c:pt idx="549">
                  <c:v>2.7450000000000001</c:v>
                </c:pt>
                <c:pt idx="550">
                  <c:v>2.75</c:v>
                </c:pt>
                <c:pt idx="551">
                  <c:v>2.7549999999999999</c:v>
                </c:pt>
                <c:pt idx="552">
                  <c:v>2.76</c:v>
                </c:pt>
                <c:pt idx="553">
                  <c:v>2.7650000000000001</c:v>
                </c:pt>
                <c:pt idx="554">
                  <c:v>2.77</c:v>
                </c:pt>
                <c:pt idx="555">
                  <c:v>2.7749999999999999</c:v>
                </c:pt>
                <c:pt idx="556">
                  <c:v>2.78</c:v>
                </c:pt>
                <c:pt idx="557">
                  <c:v>2.7850000000000001</c:v>
                </c:pt>
                <c:pt idx="558">
                  <c:v>2.79</c:v>
                </c:pt>
                <c:pt idx="559">
                  <c:v>2.7949999999999999</c:v>
                </c:pt>
                <c:pt idx="560">
                  <c:v>2.8</c:v>
                </c:pt>
                <c:pt idx="561">
                  <c:v>2.8050000000000002</c:v>
                </c:pt>
                <c:pt idx="562">
                  <c:v>2.81</c:v>
                </c:pt>
                <c:pt idx="563">
                  <c:v>2.8149999999999999</c:v>
                </c:pt>
                <c:pt idx="564">
                  <c:v>2.82</c:v>
                </c:pt>
                <c:pt idx="565">
                  <c:v>2.8250000000000002</c:v>
                </c:pt>
                <c:pt idx="566">
                  <c:v>2.83</c:v>
                </c:pt>
                <c:pt idx="567">
                  <c:v>2.835</c:v>
                </c:pt>
                <c:pt idx="568">
                  <c:v>2.84</c:v>
                </c:pt>
                <c:pt idx="569">
                  <c:v>2.8450000000000002</c:v>
                </c:pt>
                <c:pt idx="570">
                  <c:v>2.85</c:v>
                </c:pt>
                <c:pt idx="571">
                  <c:v>2.855</c:v>
                </c:pt>
                <c:pt idx="572">
                  <c:v>2.86</c:v>
                </c:pt>
                <c:pt idx="573">
                  <c:v>2.8650000000000002</c:v>
                </c:pt>
                <c:pt idx="574">
                  <c:v>2.87</c:v>
                </c:pt>
                <c:pt idx="575">
                  <c:v>2.875</c:v>
                </c:pt>
                <c:pt idx="576">
                  <c:v>2.88</c:v>
                </c:pt>
                <c:pt idx="577">
                  <c:v>2.8849999999999998</c:v>
                </c:pt>
                <c:pt idx="578">
                  <c:v>2.89</c:v>
                </c:pt>
                <c:pt idx="579">
                  <c:v>2.895</c:v>
                </c:pt>
                <c:pt idx="580">
                  <c:v>2.9</c:v>
                </c:pt>
                <c:pt idx="581">
                  <c:v>2.9049999999999998</c:v>
                </c:pt>
                <c:pt idx="582">
                  <c:v>2.91</c:v>
                </c:pt>
                <c:pt idx="583">
                  <c:v>2.915</c:v>
                </c:pt>
                <c:pt idx="584">
                  <c:v>2.92</c:v>
                </c:pt>
                <c:pt idx="585">
                  <c:v>2.9249999999999998</c:v>
                </c:pt>
                <c:pt idx="586">
                  <c:v>2.93</c:v>
                </c:pt>
                <c:pt idx="587">
                  <c:v>2.9350000000000001</c:v>
                </c:pt>
                <c:pt idx="588">
                  <c:v>2.94</c:v>
                </c:pt>
                <c:pt idx="589">
                  <c:v>2.9449999999999998</c:v>
                </c:pt>
                <c:pt idx="590">
                  <c:v>2.95</c:v>
                </c:pt>
                <c:pt idx="591">
                  <c:v>2.9550000000000001</c:v>
                </c:pt>
                <c:pt idx="592">
                  <c:v>2.96</c:v>
                </c:pt>
                <c:pt idx="593">
                  <c:v>2.9649999999999999</c:v>
                </c:pt>
                <c:pt idx="594">
                  <c:v>2.97</c:v>
                </c:pt>
                <c:pt idx="595">
                  <c:v>2.9750000000000001</c:v>
                </c:pt>
                <c:pt idx="596">
                  <c:v>2.98</c:v>
                </c:pt>
                <c:pt idx="597">
                  <c:v>2.9849999999999999</c:v>
                </c:pt>
                <c:pt idx="598">
                  <c:v>2.99</c:v>
                </c:pt>
                <c:pt idx="599">
                  <c:v>2.9950000000000001</c:v>
                </c:pt>
                <c:pt idx="600">
                  <c:v>3</c:v>
                </c:pt>
                <c:pt idx="601">
                  <c:v>3.0049999999999999</c:v>
                </c:pt>
                <c:pt idx="602">
                  <c:v>3.01</c:v>
                </c:pt>
                <c:pt idx="603">
                  <c:v>3.0150000000000001</c:v>
                </c:pt>
                <c:pt idx="604">
                  <c:v>3.02</c:v>
                </c:pt>
                <c:pt idx="605">
                  <c:v>3.0249999999999999</c:v>
                </c:pt>
                <c:pt idx="606">
                  <c:v>3.03</c:v>
                </c:pt>
                <c:pt idx="607">
                  <c:v>3.0350000000000001</c:v>
                </c:pt>
                <c:pt idx="608">
                  <c:v>3.04</c:v>
                </c:pt>
                <c:pt idx="609">
                  <c:v>3.0449999999999999</c:v>
                </c:pt>
                <c:pt idx="610">
                  <c:v>3.05</c:v>
                </c:pt>
                <c:pt idx="611">
                  <c:v>3.0550000000000002</c:v>
                </c:pt>
                <c:pt idx="612">
                  <c:v>3.06</c:v>
                </c:pt>
                <c:pt idx="613">
                  <c:v>3.0649999999999999</c:v>
                </c:pt>
                <c:pt idx="614">
                  <c:v>3.07</c:v>
                </c:pt>
                <c:pt idx="615">
                  <c:v>3.0750000000000002</c:v>
                </c:pt>
                <c:pt idx="616">
                  <c:v>3.08</c:v>
                </c:pt>
                <c:pt idx="617">
                  <c:v>3.085</c:v>
                </c:pt>
                <c:pt idx="618">
                  <c:v>3.09</c:v>
                </c:pt>
                <c:pt idx="619">
                  <c:v>3.0950000000000002</c:v>
                </c:pt>
                <c:pt idx="620">
                  <c:v>3.1</c:v>
                </c:pt>
                <c:pt idx="621">
                  <c:v>3.105</c:v>
                </c:pt>
                <c:pt idx="622">
                  <c:v>3.11</c:v>
                </c:pt>
                <c:pt idx="623">
                  <c:v>3.1150000000000002</c:v>
                </c:pt>
                <c:pt idx="624">
                  <c:v>3.12</c:v>
                </c:pt>
                <c:pt idx="625">
                  <c:v>3.125</c:v>
                </c:pt>
                <c:pt idx="626">
                  <c:v>3.13</c:v>
                </c:pt>
                <c:pt idx="627">
                  <c:v>3.1349999999999998</c:v>
                </c:pt>
                <c:pt idx="628">
                  <c:v>3.14</c:v>
                </c:pt>
                <c:pt idx="629">
                  <c:v>3.145</c:v>
                </c:pt>
                <c:pt idx="630">
                  <c:v>3.15</c:v>
                </c:pt>
                <c:pt idx="631">
                  <c:v>3.1549999999999998</c:v>
                </c:pt>
                <c:pt idx="632">
                  <c:v>3.16</c:v>
                </c:pt>
                <c:pt idx="633">
                  <c:v>3.165</c:v>
                </c:pt>
                <c:pt idx="634">
                  <c:v>3.17</c:v>
                </c:pt>
                <c:pt idx="635">
                  <c:v>3.1749999999999998</c:v>
                </c:pt>
                <c:pt idx="636">
                  <c:v>3.18</c:v>
                </c:pt>
                <c:pt idx="637">
                  <c:v>3.1850000000000001</c:v>
                </c:pt>
                <c:pt idx="638">
                  <c:v>3.19</c:v>
                </c:pt>
                <c:pt idx="639">
                  <c:v>3.1949999999999998</c:v>
                </c:pt>
                <c:pt idx="640">
                  <c:v>3.2</c:v>
                </c:pt>
                <c:pt idx="641">
                  <c:v>3.2050000000000001</c:v>
                </c:pt>
                <c:pt idx="642">
                  <c:v>3.21</c:v>
                </c:pt>
                <c:pt idx="643">
                  <c:v>3.2149999999999999</c:v>
                </c:pt>
                <c:pt idx="644">
                  <c:v>3.22</c:v>
                </c:pt>
                <c:pt idx="645">
                  <c:v>3.2250000000000001</c:v>
                </c:pt>
                <c:pt idx="646">
                  <c:v>3.23</c:v>
                </c:pt>
                <c:pt idx="647">
                  <c:v>3.2349999999999999</c:v>
                </c:pt>
                <c:pt idx="648">
                  <c:v>3.24</c:v>
                </c:pt>
                <c:pt idx="649">
                  <c:v>3.2450000000000001</c:v>
                </c:pt>
                <c:pt idx="650">
                  <c:v>3.25</c:v>
                </c:pt>
                <c:pt idx="651">
                  <c:v>3.2549999999999999</c:v>
                </c:pt>
                <c:pt idx="652">
                  <c:v>3.26</c:v>
                </c:pt>
                <c:pt idx="653">
                  <c:v>3.2650000000000001</c:v>
                </c:pt>
                <c:pt idx="654">
                  <c:v>3.27</c:v>
                </c:pt>
                <c:pt idx="655">
                  <c:v>3.2749999999999999</c:v>
                </c:pt>
                <c:pt idx="656">
                  <c:v>3.28</c:v>
                </c:pt>
                <c:pt idx="657">
                  <c:v>3.2850000000000001</c:v>
                </c:pt>
                <c:pt idx="658">
                  <c:v>3.29</c:v>
                </c:pt>
                <c:pt idx="659">
                  <c:v>3.2949999999999999</c:v>
                </c:pt>
                <c:pt idx="660">
                  <c:v>3.3</c:v>
                </c:pt>
                <c:pt idx="661">
                  <c:v>3.3050000000000002</c:v>
                </c:pt>
                <c:pt idx="662">
                  <c:v>3.31</c:v>
                </c:pt>
                <c:pt idx="663">
                  <c:v>3.3149999999999999</c:v>
                </c:pt>
                <c:pt idx="664">
                  <c:v>3.32</c:v>
                </c:pt>
                <c:pt idx="665">
                  <c:v>3.3250000000000002</c:v>
                </c:pt>
                <c:pt idx="666">
                  <c:v>3.33</c:v>
                </c:pt>
                <c:pt idx="667">
                  <c:v>3.335</c:v>
                </c:pt>
                <c:pt idx="668">
                  <c:v>3.34</c:v>
                </c:pt>
                <c:pt idx="669">
                  <c:v>3.3450000000000002</c:v>
                </c:pt>
                <c:pt idx="670">
                  <c:v>3.35</c:v>
                </c:pt>
                <c:pt idx="671">
                  <c:v>3.355</c:v>
                </c:pt>
                <c:pt idx="672">
                  <c:v>3.36</c:v>
                </c:pt>
                <c:pt idx="673">
                  <c:v>3.3650000000000002</c:v>
                </c:pt>
                <c:pt idx="674">
                  <c:v>3.37</c:v>
                </c:pt>
                <c:pt idx="675">
                  <c:v>3.375</c:v>
                </c:pt>
                <c:pt idx="676">
                  <c:v>3.38</c:v>
                </c:pt>
                <c:pt idx="677">
                  <c:v>3.3849999999999998</c:v>
                </c:pt>
                <c:pt idx="678">
                  <c:v>3.39</c:v>
                </c:pt>
                <c:pt idx="679">
                  <c:v>3.395</c:v>
                </c:pt>
                <c:pt idx="680">
                  <c:v>3.4</c:v>
                </c:pt>
                <c:pt idx="681">
                  <c:v>3.4049999999999998</c:v>
                </c:pt>
                <c:pt idx="682">
                  <c:v>3.41</c:v>
                </c:pt>
                <c:pt idx="683">
                  <c:v>3.415</c:v>
                </c:pt>
                <c:pt idx="684">
                  <c:v>3.42</c:v>
                </c:pt>
                <c:pt idx="685">
                  <c:v>3.4249999999999998</c:v>
                </c:pt>
                <c:pt idx="686">
                  <c:v>3.43</c:v>
                </c:pt>
                <c:pt idx="687">
                  <c:v>3.4350000000000001</c:v>
                </c:pt>
                <c:pt idx="688">
                  <c:v>3.44</c:v>
                </c:pt>
                <c:pt idx="689">
                  <c:v>3.4449999999999998</c:v>
                </c:pt>
                <c:pt idx="690">
                  <c:v>3.45</c:v>
                </c:pt>
                <c:pt idx="691">
                  <c:v>3.4550000000000001</c:v>
                </c:pt>
                <c:pt idx="692">
                  <c:v>3.46</c:v>
                </c:pt>
                <c:pt idx="693">
                  <c:v>3.4649999999999999</c:v>
                </c:pt>
                <c:pt idx="694">
                  <c:v>3.47</c:v>
                </c:pt>
                <c:pt idx="695">
                  <c:v>3.4750000000000001</c:v>
                </c:pt>
                <c:pt idx="696">
                  <c:v>3.48</c:v>
                </c:pt>
                <c:pt idx="697">
                  <c:v>3.4849999999999999</c:v>
                </c:pt>
                <c:pt idx="698">
                  <c:v>3.49</c:v>
                </c:pt>
                <c:pt idx="699">
                  <c:v>3.4950000000000001</c:v>
                </c:pt>
                <c:pt idx="700">
                  <c:v>3.5</c:v>
                </c:pt>
                <c:pt idx="701">
                  <c:v>3.5049999999999999</c:v>
                </c:pt>
                <c:pt idx="702">
                  <c:v>3.51</c:v>
                </c:pt>
                <c:pt idx="703">
                  <c:v>3.5150000000000001</c:v>
                </c:pt>
                <c:pt idx="704">
                  <c:v>3.52</c:v>
                </c:pt>
                <c:pt idx="705">
                  <c:v>3.5249999999999999</c:v>
                </c:pt>
                <c:pt idx="706">
                  <c:v>3.53</c:v>
                </c:pt>
                <c:pt idx="707">
                  <c:v>3.5350000000000001</c:v>
                </c:pt>
                <c:pt idx="708">
                  <c:v>3.54</c:v>
                </c:pt>
                <c:pt idx="709">
                  <c:v>3.5449999999999999</c:v>
                </c:pt>
                <c:pt idx="710">
                  <c:v>3.55</c:v>
                </c:pt>
                <c:pt idx="711">
                  <c:v>3.5550000000000002</c:v>
                </c:pt>
                <c:pt idx="712">
                  <c:v>3.56</c:v>
                </c:pt>
                <c:pt idx="713">
                  <c:v>3.5649999999999999</c:v>
                </c:pt>
                <c:pt idx="714">
                  <c:v>3.57</c:v>
                </c:pt>
                <c:pt idx="715">
                  <c:v>3.5750000000000002</c:v>
                </c:pt>
                <c:pt idx="716">
                  <c:v>3.58</c:v>
                </c:pt>
                <c:pt idx="717">
                  <c:v>3.585</c:v>
                </c:pt>
                <c:pt idx="718">
                  <c:v>3.59</c:v>
                </c:pt>
                <c:pt idx="719">
                  <c:v>3.5950000000000002</c:v>
                </c:pt>
                <c:pt idx="720">
                  <c:v>3.6</c:v>
                </c:pt>
                <c:pt idx="721">
                  <c:v>3.605</c:v>
                </c:pt>
                <c:pt idx="722">
                  <c:v>3.61</c:v>
                </c:pt>
                <c:pt idx="723">
                  <c:v>3.6150000000000002</c:v>
                </c:pt>
                <c:pt idx="724">
                  <c:v>3.62</c:v>
                </c:pt>
                <c:pt idx="725">
                  <c:v>3.625</c:v>
                </c:pt>
                <c:pt idx="726">
                  <c:v>3.63</c:v>
                </c:pt>
                <c:pt idx="727">
                  <c:v>3.6349999999999998</c:v>
                </c:pt>
                <c:pt idx="728">
                  <c:v>3.64</c:v>
                </c:pt>
                <c:pt idx="729">
                  <c:v>3.645</c:v>
                </c:pt>
                <c:pt idx="730">
                  <c:v>3.65</c:v>
                </c:pt>
                <c:pt idx="731">
                  <c:v>3.6549999999999998</c:v>
                </c:pt>
                <c:pt idx="732">
                  <c:v>3.66</c:v>
                </c:pt>
                <c:pt idx="733">
                  <c:v>3.665</c:v>
                </c:pt>
                <c:pt idx="734">
                  <c:v>3.67</c:v>
                </c:pt>
                <c:pt idx="735">
                  <c:v>3.6749999999999998</c:v>
                </c:pt>
                <c:pt idx="736">
                  <c:v>3.68</c:v>
                </c:pt>
                <c:pt idx="737">
                  <c:v>3.6850000000000001</c:v>
                </c:pt>
                <c:pt idx="738">
                  <c:v>3.69</c:v>
                </c:pt>
                <c:pt idx="739">
                  <c:v>3.6949999999999998</c:v>
                </c:pt>
                <c:pt idx="740">
                  <c:v>3.7</c:v>
                </c:pt>
                <c:pt idx="741">
                  <c:v>3.7050000000000001</c:v>
                </c:pt>
                <c:pt idx="742">
                  <c:v>3.71</c:v>
                </c:pt>
                <c:pt idx="743">
                  <c:v>3.7149999999999999</c:v>
                </c:pt>
                <c:pt idx="744">
                  <c:v>3.72</c:v>
                </c:pt>
                <c:pt idx="745">
                  <c:v>3.7250000000000001</c:v>
                </c:pt>
                <c:pt idx="746">
                  <c:v>3.73</c:v>
                </c:pt>
                <c:pt idx="747">
                  <c:v>3.7349999999999999</c:v>
                </c:pt>
                <c:pt idx="748">
                  <c:v>3.74</c:v>
                </c:pt>
                <c:pt idx="749">
                  <c:v>3.7450000000000001</c:v>
                </c:pt>
                <c:pt idx="750">
                  <c:v>3.75</c:v>
                </c:pt>
                <c:pt idx="751">
                  <c:v>3.7549999999999999</c:v>
                </c:pt>
                <c:pt idx="752">
                  <c:v>3.76</c:v>
                </c:pt>
                <c:pt idx="753">
                  <c:v>3.7650000000000001</c:v>
                </c:pt>
                <c:pt idx="754">
                  <c:v>3.77</c:v>
                </c:pt>
                <c:pt idx="755">
                  <c:v>3.7749999999999999</c:v>
                </c:pt>
                <c:pt idx="756">
                  <c:v>3.78</c:v>
                </c:pt>
                <c:pt idx="757">
                  <c:v>3.7850000000000001</c:v>
                </c:pt>
                <c:pt idx="758">
                  <c:v>3.79</c:v>
                </c:pt>
                <c:pt idx="759">
                  <c:v>3.7949999999999999</c:v>
                </c:pt>
                <c:pt idx="760">
                  <c:v>3.8</c:v>
                </c:pt>
                <c:pt idx="761">
                  <c:v>3.8050000000000002</c:v>
                </c:pt>
                <c:pt idx="762">
                  <c:v>3.81</c:v>
                </c:pt>
                <c:pt idx="763">
                  <c:v>3.8149999999999999</c:v>
                </c:pt>
                <c:pt idx="764">
                  <c:v>3.82</c:v>
                </c:pt>
                <c:pt idx="765">
                  <c:v>3.8250000000000002</c:v>
                </c:pt>
                <c:pt idx="766">
                  <c:v>3.83</c:v>
                </c:pt>
                <c:pt idx="767">
                  <c:v>3.835</c:v>
                </c:pt>
                <c:pt idx="768">
                  <c:v>3.84</c:v>
                </c:pt>
                <c:pt idx="769">
                  <c:v>3.8450000000000002</c:v>
                </c:pt>
                <c:pt idx="770">
                  <c:v>3.85</c:v>
                </c:pt>
                <c:pt idx="771">
                  <c:v>3.855</c:v>
                </c:pt>
                <c:pt idx="772">
                  <c:v>3.86</c:v>
                </c:pt>
                <c:pt idx="773">
                  <c:v>3.8650000000000002</c:v>
                </c:pt>
                <c:pt idx="774">
                  <c:v>3.87</c:v>
                </c:pt>
                <c:pt idx="775">
                  <c:v>3.875</c:v>
                </c:pt>
                <c:pt idx="776">
                  <c:v>3.88</c:v>
                </c:pt>
                <c:pt idx="777">
                  <c:v>3.8849999999999998</c:v>
                </c:pt>
                <c:pt idx="778">
                  <c:v>3.89</c:v>
                </c:pt>
                <c:pt idx="779">
                  <c:v>3.895</c:v>
                </c:pt>
                <c:pt idx="780">
                  <c:v>3.9</c:v>
                </c:pt>
                <c:pt idx="781">
                  <c:v>3.9049999999999998</c:v>
                </c:pt>
                <c:pt idx="782">
                  <c:v>3.91</c:v>
                </c:pt>
                <c:pt idx="783">
                  <c:v>3.915</c:v>
                </c:pt>
                <c:pt idx="784">
                  <c:v>3.92</c:v>
                </c:pt>
                <c:pt idx="785">
                  <c:v>3.9249999999999998</c:v>
                </c:pt>
                <c:pt idx="786">
                  <c:v>3.93</c:v>
                </c:pt>
                <c:pt idx="787">
                  <c:v>3.9350000000000001</c:v>
                </c:pt>
                <c:pt idx="788">
                  <c:v>3.94</c:v>
                </c:pt>
                <c:pt idx="789">
                  <c:v>3.9449999999999998</c:v>
                </c:pt>
                <c:pt idx="790">
                  <c:v>3.95</c:v>
                </c:pt>
                <c:pt idx="791">
                  <c:v>3.9550000000000001</c:v>
                </c:pt>
                <c:pt idx="792">
                  <c:v>3.96</c:v>
                </c:pt>
                <c:pt idx="793">
                  <c:v>3.9649999999999999</c:v>
                </c:pt>
                <c:pt idx="794">
                  <c:v>3.97</c:v>
                </c:pt>
                <c:pt idx="795">
                  <c:v>3.9750000000000001</c:v>
                </c:pt>
                <c:pt idx="796">
                  <c:v>3.98</c:v>
                </c:pt>
                <c:pt idx="797">
                  <c:v>3.9849999999999999</c:v>
                </c:pt>
                <c:pt idx="798">
                  <c:v>3.99</c:v>
                </c:pt>
                <c:pt idx="799">
                  <c:v>3.9950000000000001</c:v>
                </c:pt>
                <c:pt idx="800">
                  <c:v>4</c:v>
                </c:pt>
                <c:pt idx="801">
                  <c:v>4.0049999999999999</c:v>
                </c:pt>
                <c:pt idx="802">
                  <c:v>4.01</c:v>
                </c:pt>
                <c:pt idx="803">
                  <c:v>4.0149999999999997</c:v>
                </c:pt>
                <c:pt idx="804">
                  <c:v>4.0199999999999996</c:v>
                </c:pt>
                <c:pt idx="805">
                  <c:v>4.0250000000000004</c:v>
                </c:pt>
                <c:pt idx="806">
                  <c:v>4.03</c:v>
                </c:pt>
                <c:pt idx="807">
                  <c:v>4.0350000000000001</c:v>
                </c:pt>
                <c:pt idx="808">
                  <c:v>4.04</c:v>
                </c:pt>
                <c:pt idx="809">
                  <c:v>4.0449999999999999</c:v>
                </c:pt>
                <c:pt idx="810">
                  <c:v>4.05</c:v>
                </c:pt>
                <c:pt idx="811">
                  <c:v>4.0549999999999997</c:v>
                </c:pt>
                <c:pt idx="812">
                  <c:v>4.0599999999999996</c:v>
                </c:pt>
                <c:pt idx="813">
                  <c:v>4.0650000000000004</c:v>
                </c:pt>
                <c:pt idx="814">
                  <c:v>4.07</c:v>
                </c:pt>
                <c:pt idx="815">
                  <c:v>4.0750000000000002</c:v>
                </c:pt>
                <c:pt idx="816">
                  <c:v>4.08</c:v>
                </c:pt>
                <c:pt idx="817">
                  <c:v>4.085</c:v>
                </c:pt>
                <c:pt idx="818">
                  <c:v>4.09</c:v>
                </c:pt>
                <c:pt idx="819">
                  <c:v>4.0949999999999998</c:v>
                </c:pt>
                <c:pt idx="820">
                  <c:v>4.0999999999999996</c:v>
                </c:pt>
                <c:pt idx="821">
                  <c:v>4.1050000000000004</c:v>
                </c:pt>
                <c:pt idx="822">
                  <c:v>4.1100000000000003</c:v>
                </c:pt>
                <c:pt idx="823">
                  <c:v>4.1150000000000002</c:v>
                </c:pt>
                <c:pt idx="824">
                  <c:v>4.12</c:v>
                </c:pt>
                <c:pt idx="825">
                  <c:v>4.125</c:v>
                </c:pt>
                <c:pt idx="826">
                  <c:v>4.13</c:v>
                </c:pt>
                <c:pt idx="827">
                  <c:v>4.1349999999999998</c:v>
                </c:pt>
                <c:pt idx="828">
                  <c:v>4.1399999999999997</c:v>
                </c:pt>
                <c:pt idx="829">
                  <c:v>4.1449999999999996</c:v>
                </c:pt>
                <c:pt idx="830">
                  <c:v>4.1500000000000004</c:v>
                </c:pt>
                <c:pt idx="831">
                  <c:v>4.1550000000000002</c:v>
                </c:pt>
                <c:pt idx="832">
                  <c:v>4.16</c:v>
                </c:pt>
                <c:pt idx="833">
                  <c:v>4.165</c:v>
                </c:pt>
                <c:pt idx="834">
                  <c:v>4.17</c:v>
                </c:pt>
                <c:pt idx="835">
                  <c:v>4.1749999999999998</c:v>
                </c:pt>
                <c:pt idx="836">
                  <c:v>4.18</c:v>
                </c:pt>
                <c:pt idx="837">
                  <c:v>4.1849999999999996</c:v>
                </c:pt>
                <c:pt idx="838">
                  <c:v>4.1900000000000004</c:v>
                </c:pt>
                <c:pt idx="839">
                  <c:v>4.1950000000000003</c:v>
                </c:pt>
                <c:pt idx="840">
                  <c:v>4.2</c:v>
                </c:pt>
                <c:pt idx="841">
                  <c:v>4.2050000000000001</c:v>
                </c:pt>
                <c:pt idx="842">
                  <c:v>4.21</c:v>
                </c:pt>
                <c:pt idx="843">
                  <c:v>4.2149999999999999</c:v>
                </c:pt>
                <c:pt idx="844">
                  <c:v>4.22</c:v>
                </c:pt>
                <c:pt idx="845">
                  <c:v>4.2249999999999996</c:v>
                </c:pt>
                <c:pt idx="846">
                  <c:v>4.2300000000000004</c:v>
                </c:pt>
                <c:pt idx="847">
                  <c:v>4.2350000000000003</c:v>
                </c:pt>
                <c:pt idx="848">
                  <c:v>4.24</c:v>
                </c:pt>
                <c:pt idx="849">
                  <c:v>4.2450000000000001</c:v>
                </c:pt>
                <c:pt idx="850">
                  <c:v>4.25</c:v>
                </c:pt>
                <c:pt idx="851">
                  <c:v>4.2549999999999999</c:v>
                </c:pt>
                <c:pt idx="852">
                  <c:v>4.26</c:v>
                </c:pt>
                <c:pt idx="853">
                  <c:v>4.2649999999999997</c:v>
                </c:pt>
                <c:pt idx="854">
                  <c:v>4.2699999999999996</c:v>
                </c:pt>
                <c:pt idx="855">
                  <c:v>4.2750000000000004</c:v>
                </c:pt>
                <c:pt idx="856">
                  <c:v>4.28</c:v>
                </c:pt>
                <c:pt idx="857">
                  <c:v>4.2850000000000001</c:v>
                </c:pt>
                <c:pt idx="858">
                  <c:v>4.29</c:v>
                </c:pt>
                <c:pt idx="859">
                  <c:v>4.2949999999999999</c:v>
                </c:pt>
                <c:pt idx="860">
                  <c:v>4.3</c:v>
                </c:pt>
                <c:pt idx="861">
                  <c:v>4.3049999999999997</c:v>
                </c:pt>
                <c:pt idx="862">
                  <c:v>4.3099999999999996</c:v>
                </c:pt>
                <c:pt idx="863">
                  <c:v>4.3150000000000004</c:v>
                </c:pt>
                <c:pt idx="864">
                  <c:v>4.32</c:v>
                </c:pt>
                <c:pt idx="865">
                  <c:v>4.3250000000000002</c:v>
                </c:pt>
                <c:pt idx="866">
                  <c:v>4.33</c:v>
                </c:pt>
                <c:pt idx="867">
                  <c:v>4.335</c:v>
                </c:pt>
                <c:pt idx="868">
                  <c:v>4.34</c:v>
                </c:pt>
                <c:pt idx="869">
                  <c:v>4.3449999999999998</c:v>
                </c:pt>
                <c:pt idx="870">
                  <c:v>4.3499999999999996</c:v>
                </c:pt>
                <c:pt idx="871">
                  <c:v>4.3550000000000004</c:v>
                </c:pt>
                <c:pt idx="872">
                  <c:v>4.3600000000000003</c:v>
                </c:pt>
                <c:pt idx="873">
                  <c:v>4.3650000000000002</c:v>
                </c:pt>
                <c:pt idx="874">
                  <c:v>4.37</c:v>
                </c:pt>
                <c:pt idx="875">
                  <c:v>4.375</c:v>
                </c:pt>
                <c:pt idx="876">
                  <c:v>4.38</c:v>
                </c:pt>
                <c:pt idx="877">
                  <c:v>4.3849999999999998</c:v>
                </c:pt>
                <c:pt idx="878">
                  <c:v>4.3899999999999997</c:v>
                </c:pt>
                <c:pt idx="879">
                  <c:v>4.3949999999999996</c:v>
                </c:pt>
                <c:pt idx="880">
                  <c:v>4.4000000000000004</c:v>
                </c:pt>
                <c:pt idx="881">
                  <c:v>4.4050000000000002</c:v>
                </c:pt>
                <c:pt idx="882">
                  <c:v>4.41</c:v>
                </c:pt>
                <c:pt idx="883">
                  <c:v>4.415</c:v>
                </c:pt>
                <c:pt idx="884">
                  <c:v>4.42</c:v>
                </c:pt>
                <c:pt idx="885">
                  <c:v>4.4249999999999998</c:v>
                </c:pt>
                <c:pt idx="886">
                  <c:v>4.43</c:v>
                </c:pt>
                <c:pt idx="887">
                  <c:v>4.4349999999999996</c:v>
                </c:pt>
                <c:pt idx="888">
                  <c:v>4.4400000000000004</c:v>
                </c:pt>
                <c:pt idx="889">
                  <c:v>4.4450000000000003</c:v>
                </c:pt>
                <c:pt idx="890">
                  <c:v>4.45</c:v>
                </c:pt>
                <c:pt idx="891">
                  <c:v>4.4550000000000001</c:v>
                </c:pt>
                <c:pt idx="892">
                  <c:v>4.46</c:v>
                </c:pt>
                <c:pt idx="893">
                  <c:v>4.4649999999999999</c:v>
                </c:pt>
                <c:pt idx="894">
                  <c:v>4.47</c:v>
                </c:pt>
                <c:pt idx="895">
                  <c:v>4.4749999999999996</c:v>
                </c:pt>
                <c:pt idx="896">
                  <c:v>4.4800000000000004</c:v>
                </c:pt>
                <c:pt idx="897">
                  <c:v>4.4850000000000003</c:v>
                </c:pt>
                <c:pt idx="898">
                  <c:v>4.49</c:v>
                </c:pt>
                <c:pt idx="899">
                  <c:v>4.4950000000000001</c:v>
                </c:pt>
                <c:pt idx="900">
                  <c:v>4.5</c:v>
                </c:pt>
                <c:pt idx="901">
                  <c:v>4.5049999999999999</c:v>
                </c:pt>
                <c:pt idx="902">
                  <c:v>4.51</c:v>
                </c:pt>
                <c:pt idx="903">
                  <c:v>4.5149999999999997</c:v>
                </c:pt>
                <c:pt idx="904">
                  <c:v>4.5199999999999996</c:v>
                </c:pt>
                <c:pt idx="905">
                  <c:v>4.5250000000000004</c:v>
                </c:pt>
                <c:pt idx="906">
                  <c:v>4.53</c:v>
                </c:pt>
                <c:pt idx="907">
                  <c:v>4.5350000000000001</c:v>
                </c:pt>
                <c:pt idx="908">
                  <c:v>4.54</c:v>
                </c:pt>
                <c:pt idx="909">
                  <c:v>4.5449999999999999</c:v>
                </c:pt>
                <c:pt idx="910">
                  <c:v>4.55</c:v>
                </c:pt>
                <c:pt idx="911">
                  <c:v>4.5549999999999997</c:v>
                </c:pt>
                <c:pt idx="912">
                  <c:v>4.5599999999999996</c:v>
                </c:pt>
                <c:pt idx="913">
                  <c:v>4.5650000000000004</c:v>
                </c:pt>
                <c:pt idx="914">
                  <c:v>4.57</c:v>
                </c:pt>
                <c:pt idx="915">
                  <c:v>4.5750000000000002</c:v>
                </c:pt>
                <c:pt idx="916">
                  <c:v>4.58</c:v>
                </c:pt>
                <c:pt idx="917">
                  <c:v>4.585</c:v>
                </c:pt>
                <c:pt idx="918">
                  <c:v>4.59</c:v>
                </c:pt>
                <c:pt idx="919">
                  <c:v>4.5949999999999998</c:v>
                </c:pt>
                <c:pt idx="920">
                  <c:v>4.5999999999999996</c:v>
                </c:pt>
                <c:pt idx="921">
                  <c:v>4.6050000000000004</c:v>
                </c:pt>
                <c:pt idx="922">
                  <c:v>4.6100000000000003</c:v>
                </c:pt>
                <c:pt idx="923">
                  <c:v>4.6150000000000002</c:v>
                </c:pt>
                <c:pt idx="924">
                  <c:v>4.62</c:v>
                </c:pt>
                <c:pt idx="925">
                  <c:v>4.625</c:v>
                </c:pt>
                <c:pt idx="926">
                  <c:v>4.63</c:v>
                </c:pt>
                <c:pt idx="927">
                  <c:v>4.6349999999999998</c:v>
                </c:pt>
                <c:pt idx="928">
                  <c:v>4.6399999999999997</c:v>
                </c:pt>
                <c:pt idx="929">
                  <c:v>4.6449999999999996</c:v>
                </c:pt>
                <c:pt idx="930">
                  <c:v>4.6500000000000004</c:v>
                </c:pt>
                <c:pt idx="931">
                  <c:v>4.6550000000000002</c:v>
                </c:pt>
                <c:pt idx="932">
                  <c:v>4.66</c:v>
                </c:pt>
                <c:pt idx="933">
                  <c:v>4.665</c:v>
                </c:pt>
                <c:pt idx="934">
                  <c:v>4.67</c:v>
                </c:pt>
                <c:pt idx="935">
                  <c:v>4.6749999999999998</c:v>
                </c:pt>
                <c:pt idx="936">
                  <c:v>4.68</c:v>
                </c:pt>
                <c:pt idx="937">
                  <c:v>4.6849999999999996</c:v>
                </c:pt>
                <c:pt idx="938">
                  <c:v>4.6900000000000004</c:v>
                </c:pt>
                <c:pt idx="939">
                  <c:v>4.6950000000000003</c:v>
                </c:pt>
                <c:pt idx="940">
                  <c:v>4.7</c:v>
                </c:pt>
                <c:pt idx="941">
                  <c:v>4.7050000000000001</c:v>
                </c:pt>
                <c:pt idx="942">
                  <c:v>4.71</c:v>
                </c:pt>
                <c:pt idx="943">
                  <c:v>4.7149999999999999</c:v>
                </c:pt>
                <c:pt idx="944">
                  <c:v>4.72</c:v>
                </c:pt>
                <c:pt idx="945">
                  <c:v>4.7249999999999996</c:v>
                </c:pt>
                <c:pt idx="946">
                  <c:v>4.7300000000000004</c:v>
                </c:pt>
                <c:pt idx="947">
                  <c:v>4.7350000000000003</c:v>
                </c:pt>
                <c:pt idx="948">
                  <c:v>4.74</c:v>
                </c:pt>
                <c:pt idx="949">
                  <c:v>4.7450000000000001</c:v>
                </c:pt>
                <c:pt idx="950">
                  <c:v>4.75</c:v>
                </c:pt>
                <c:pt idx="951">
                  <c:v>4.7549999999999999</c:v>
                </c:pt>
                <c:pt idx="952">
                  <c:v>4.76</c:v>
                </c:pt>
                <c:pt idx="953">
                  <c:v>4.7649999999999997</c:v>
                </c:pt>
                <c:pt idx="954">
                  <c:v>4.7699999999999996</c:v>
                </c:pt>
                <c:pt idx="955">
                  <c:v>4.7750000000000004</c:v>
                </c:pt>
                <c:pt idx="956">
                  <c:v>4.78</c:v>
                </c:pt>
                <c:pt idx="957">
                  <c:v>4.7850000000000001</c:v>
                </c:pt>
                <c:pt idx="958">
                  <c:v>4.79</c:v>
                </c:pt>
                <c:pt idx="959">
                  <c:v>4.7949999999999999</c:v>
                </c:pt>
                <c:pt idx="960">
                  <c:v>4.8</c:v>
                </c:pt>
                <c:pt idx="961">
                  <c:v>4.8049999999999997</c:v>
                </c:pt>
                <c:pt idx="962">
                  <c:v>4.8099999999999996</c:v>
                </c:pt>
                <c:pt idx="963">
                  <c:v>4.8150000000000004</c:v>
                </c:pt>
                <c:pt idx="964">
                  <c:v>4.82</c:v>
                </c:pt>
                <c:pt idx="965">
                  <c:v>4.8250000000000002</c:v>
                </c:pt>
                <c:pt idx="966">
                  <c:v>4.83</c:v>
                </c:pt>
                <c:pt idx="967">
                  <c:v>4.835</c:v>
                </c:pt>
                <c:pt idx="968">
                  <c:v>4.84</c:v>
                </c:pt>
                <c:pt idx="969">
                  <c:v>4.8449999999999998</c:v>
                </c:pt>
                <c:pt idx="970">
                  <c:v>4.8499999999999996</c:v>
                </c:pt>
                <c:pt idx="971">
                  <c:v>4.8550000000000004</c:v>
                </c:pt>
                <c:pt idx="972">
                  <c:v>4.8600000000000003</c:v>
                </c:pt>
                <c:pt idx="973">
                  <c:v>4.8650000000000002</c:v>
                </c:pt>
                <c:pt idx="974">
                  <c:v>4.87</c:v>
                </c:pt>
                <c:pt idx="975">
                  <c:v>4.875</c:v>
                </c:pt>
                <c:pt idx="976">
                  <c:v>4.88</c:v>
                </c:pt>
                <c:pt idx="977">
                  <c:v>4.8849999999999998</c:v>
                </c:pt>
                <c:pt idx="978">
                  <c:v>4.8899999999999997</c:v>
                </c:pt>
                <c:pt idx="979">
                  <c:v>4.8949999999999996</c:v>
                </c:pt>
                <c:pt idx="980">
                  <c:v>4.9000000000000004</c:v>
                </c:pt>
                <c:pt idx="981">
                  <c:v>4.9050000000000002</c:v>
                </c:pt>
                <c:pt idx="982">
                  <c:v>4.91</c:v>
                </c:pt>
                <c:pt idx="983">
                  <c:v>4.915</c:v>
                </c:pt>
                <c:pt idx="984">
                  <c:v>4.92</c:v>
                </c:pt>
                <c:pt idx="985">
                  <c:v>4.9249999999999998</c:v>
                </c:pt>
                <c:pt idx="986">
                  <c:v>4.93</c:v>
                </c:pt>
                <c:pt idx="987">
                  <c:v>4.9349999999999996</c:v>
                </c:pt>
                <c:pt idx="988">
                  <c:v>4.9400000000000004</c:v>
                </c:pt>
                <c:pt idx="989">
                  <c:v>4.9450000000000003</c:v>
                </c:pt>
                <c:pt idx="990">
                  <c:v>4.95</c:v>
                </c:pt>
                <c:pt idx="991">
                  <c:v>4.9550000000000001</c:v>
                </c:pt>
                <c:pt idx="992">
                  <c:v>4.96</c:v>
                </c:pt>
                <c:pt idx="993">
                  <c:v>4.9649999999999999</c:v>
                </c:pt>
                <c:pt idx="994">
                  <c:v>4.97</c:v>
                </c:pt>
                <c:pt idx="995">
                  <c:v>4.9749999999999996</c:v>
                </c:pt>
                <c:pt idx="996">
                  <c:v>4.9800000000000004</c:v>
                </c:pt>
                <c:pt idx="997">
                  <c:v>4.9850000000000003</c:v>
                </c:pt>
                <c:pt idx="998">
                  <c:v>4.99</c:v>
                </c:pt>
                <c:pt idx="999">
                  <c:v>4.9950000000000001</c:v>
                </c:pt>
                <c:pt idx="1000">
                  <c:v>5</c:v>
                </c:pt>
                <c:pt idx="1001">
                  <c:v>5.0049999999999999</c:v>
                </c:pt>
                <c:pt idx="1002">
                  <c:v>5.01</c:v>
                </c:pt>
                <c:pt idx="1003">
                  <c:v>5.0149999999999997</c:v>
                </c:pt>
                <c:pt idx="1004">
                  <c:v>5.0199999999999996</c:v>
                </c:pt>
                <c:pt idx="1005">
                  <c:v>5.0250000000000004</c:v>
                </c:pt>
                <c:pt idx="1006">
                  <c:v>5.03</c:v>
                </c:pt>
                <c:pt idx="1007">
                  <c:v>5.0350000000000001</c:v>
                </c:pt>
                <c:pt idx="1008">
                  <c:v>5.04</c:v>
                </c:pt>
                <c:pt idx="1009">
                  <c:v>5.0449999999999999</c:v>
                </c:pt>
                <c:pt idx="1010">
                  <c:v>5.05</c:v>
                </c:pt>
                <c:pt idx="1011">
                  <c:v>5.0549999999999997</c:v>
                </c:pt>
                <c:pt idx="1012">
                  <c:v>5.0599999999999996</c:v>
                </c:pt>
                <c:pt idx="1013">
                  <c:v>5.0650000000000004</c:v>
                </c:pt>
                <c:pt idx="1014">
                  <c:v>5.07</c:v>
                </c:pt>
                <c:pt idx="1015">
                  <c:v>5.0750000000000002</c:v>
                </c:pt>
                <c:pt idx="1016">
                  <c:v>5.08</c:v>
                </c:pt>
                <c:pt idx="1017">
                  <c:v>5.085</c:v>
                </c:pt>
                <c:pt idx="1018">
                  <c:v>5.09</c:v>
                </c:pt>
                <c:pt idx="1019">
                  <c:v>5.0949999999999998</c:v>
                </c:pt>
                <c:pt idx="1020">
                  <c:v>5.0999999999999996</c:v>
                </c:pt>
                <c:pt idx="1021">
                  <c:v>5.1050000000000004</c:v>
                </c:pt>
                <c:pt idx="1022">
                  <c:v>5.1100000000000003</c:v>
                </c:pt>
                <c:pt idx="1023">
                  <c:v>5.1150000000000002</c:v>
                </c:pt>
                <c:pt idx="1024">
                  <c:v>5.12</c:v>
                </c:pt>
                <c:pt idx="1025">
                  <c:v>5.125</c:v>
                </c:pt>
                <c:pt idx="1026">
                  <c:v>5.13</c:v>
                </c:pt>
                <c:pt idx="1027">
                  <c:v>5.1349999999999998</c:v>
                </c:pt>
                <c:pt idx="1028">
                  <c:v>5.14</c:v>
                </c:pt>
                <c:pt idx="1029">
                  <c:v>5.1449999999999996</c:v>
                </c:pt>
                <c:pt idx="1030">
                  <c:v>5.15</c:v>
                </c:pt>
                <c:pt idx="1031">
                  <c:v>5.1550000000000002</c:v>
                </c:pt>
                <c:pt idx="1032">
                  <c:v>5.16</c:v>
                </c:pt>
                <c:pt idx="1033">
                  <c:v>5.165</c:v>
                </c:pt>
                <c:pt idx="1034">
                  <c:v>5.17</c:v>
                </c:pt>
                <c:pt idx="1035">
                  <c:v>5.1749999999999998</c:v>
                </c:pt>
                <c:pt idx="1036">
                  <c:v>5.18</c:v>
                </c:pt>
                <c:pt idx="1037">
                  <c:v>5.1849999999999996</c:v>
                </c:pt>
                <c:pt idx="1038">
                  <c:v>5.19</c:v>
                </c:pt>
                <c:pt idx="1039">
                  <c:v>5.1950000000000003</c:v>
                </c:pt>
                <c:pt idx="1040">
                  <c:v>5.2</c:v>
                </c:pt>
                <c:pt idx="1041">
                  <c:v>5.2050000000000001</c:v>
                </c:pt>
                <c:pt idx="1042">
                  <c:v>5.21</c:v>
                </c:pt>
                <c:pt idx="1043">
                  <c:v>5.2149999999999999</c:v>
                </c:pt>
                <c:pt idx="1044">
                  <c:v>5.22</c:v>
                </c:pt>
                <c:pt idx="1045">
                  <c:v>5.2249999999999996</c:v>
                </c:pt>
                <c:pt idx="1046">
                  <c:v>5.23</c:v>
                </c:pt>
                <c:pt idx="1047">
                  <c:v>5.2350000000000003</c:v>
                </c:pt>
                <c:pt idx="1048">
                  <c:v>5.24</c:v>
                </c:pt>
                <c:pt idx="1049">
                  <c:v>5.2450000000000001</c:v>
                </c:pt>
                <c:pt idx="1050">
                  <c:v>5.25</c:v>
                </c:pt>
                <c:pt idx="1051">
                  <c:v>5.2549999999999999</c:v>
                </c:pt>
                <c:pt idx="1052">
                  <c:v>5.26</c:v>
                </c:pt>
                <c:pt idx="1053">
                  <c:v>5.2649999999999997</c:v>
                </c:pt>
                <c:pt idx="1054">
                  <c:v>5.27</c:v>
                </c:pt>
                <c:pt idx="1055">
                  <c:v>5.2750000000000004</c:v>
                </c:pt>
                <c:pt idx="1056">
                  <c:v>5.28</c:v>
                </c:pt>
                <c:pt idx="1057">
                  <c:v>5.2850000000000001</c:v>
                </c:pt>
                <c:pt idx="1058">
                  <c:v>5.29</c:v>
                </c:pt>
                <c:pt idx="1059">
                  <c:v>5.2949999999999999</c:v>
                </c:pt>
                <c:pt idx="1060">
                  <c:v>5.3</c:v>
                </c:pt>
                <c:pt idx="1061">
                  <c:v>5.3049999999999997</c:v>
                </c:pt>
                <c:pt idx="1062">
                  <c:v>5.31</c:v>
                </c:pt>
                <c:pt idx="1063">
                  <c:v>5.3150000000000004</c:v>
                </c:pt>
                <c:pt idx="1064">
                  <c:v>5.32</c:v>
                </c:pt>
                <c:pt idx="1065">
                  <c:v>5.3250000000000002</c:v>
                </c:pt>
                <c:pt idx="1066">
                  <c:v>5.33</c:v>
                </c:pt>
                <c:pt idx="1067">
                  <c:v>5.335</c:v>
                </c:pt>
                <c:pt idx="1068">
                  <c:v>5.34</c:v>
                </c:pt>
                <c:pt idx="1069">
                  <c:v>5.3449999999999998</c:v>
                </c:pt>
                <c:pt idx="1070">
                  <c:v>5.35</c:v>
                </c:pt>
                <c:pt idx="1071">
                  <c:v>5.3550000000000004</c:v>
                </c:pt>
                <c:pt idx="1072">
                  <c:v>5.36</c:v>
                </c:pt>
                <c:pt idx="1073">
                  <c:v>5.3650000000000002</c:v>
                </c:pt>
                <c:pt idx="1074">
                  <c:v>5.37</c:v>
                </c:pt>
                <c:pt idx="1075">
                  <c:v>5.375</c:v>
                </c:pt>
                <c:pt idx="1076">
                  <c:v>5.38</c:v>
                </c:pt>
                <c:pt idx="1077">
                  <c:v>5.3849999999999998</c:v>
                </c:pt>
                <c:pt idx="1078">
                  <c:v>5.39</c:v>
                </c:pt>
                <c:pt idx="1079">
                  <c:v>5.3949999999999996</c:v>
                </c:pt>
                <c:pt idx="1080">
                  <c:v>5.4</c:v>
                </c:pt>
                <c:pt idx="1081">
                  <c:v>5.4050000000000002</c:v>
                </c:pt>
                <c:pt idx="1082">
                  <c:v>5.41</c:v>
                </c:pt>
                <c:pt idx="1083">
                  <c:v>5.415</c:v>
                </c:pt>
                <c:pt idx="1084">
                  <c:v>5.42</c:v>
                </c:pt>
                <c:pt idx="1085">
                  <c:v>5.4249999999999998</c:v>
                </c:pt>
                <c:pt idx="1086">
                  <c:v>5.43</c:v>
                </c:pt>
                <c:pt idx="1087">
                  <c:v>5.4349999999999996</c:v>
                </c:pt>
                <c:pt idx="1088">
                  <c:v>5.44</c:v>
                </c:pt>
                <c:pt idx="1089">
                  <c:v>5.4450000000000003</c:v>
                </c:pt>
                <c:pt idx="1090">
                  <c:v>5.45</c:v>
                </c:pt>
                <c:pt idx="1091">
                  <c:v>5.4550000000000001</c:v>
                </c:pt>
                <c:pt idx="1092">
                  <c:v>5.46</c:v>
                </c:pt>
                <c:pt idx="1093">
                  <c:v>5.4649999999999999</c:v>
                </c:pt>
                <c:pt idx="1094">
                  <c:v>5.47</c:v>
                </c:pt>
                <c:pt idx="1095">
                  <c:v>5.4749999999999996</c:v>
                </c:pt>
                <c:pt idx="1096">
                  <c:v>5.48</c:v>
                </c:pt>
                <c:pt idx="1097">
                  <c:v>5.4850000000000003</c:v>
                </c:pt>
                <c:pt idx="1098">
                  <c:v>5.49</c:v>
                </c:pt>
                <c:pt idx="1099">
                  <c:v>5.4950000000000001</c:v>
                </c:pt>
                <c:pt idx="1100">
                  <c:v>5.5</c:v>
                </c:pt>
                <c:pt idx="1101">
                  <c:v>5.5049999999999999</c:v>
                </c:pt>
                <c:pt idx="1102">
                  <c:v>5.51</c:v>
                </c:pt>
                <c:pt idx="1103">
                  <c:v>5.5149999999999997</c:v>
                </c:pt>
                <c:pt idx="1104">
                  <c:v>5.52</c:v>
                </c:pt>
                <c:pt idx="1105">
                  <c:v>5.5250000000000004</c:v>
                </c:pt>
                <c:pt idx="1106">
                  <c:v>5.53</c:v>
                </c:pt>
                <c:pt idx="1107">
                  <c:v>5.5350000000000001</c:v>
                </c:pt>
                <c:pt idx="1108">
                  <c:v>5.54</c:v>
                </c:pt>
                <c:pt idx="1109">
                  <c:v>5.5449999999999999</c:v>
                </c:pt>
                <c:pt idx="1110">
                  <c:v>5.55</c:v>
                </c:pt>
                <c:pt idx="1111">
                  <c:v>5.5549999999999997</c:v>
                </c:pt>
                <c:pt idx="1112">
                  <c:v>5.56</c:v>
                </c:pt>
                <c:pt idx="1113">
                  <c:v>5.5650000000000004</c:v>
                </c:pt>
                <c:pt idx="1114">
                  <c:v>5.57</c:v>
                </c:pt>
                <c:pt idx="1115">
                  <c:v>5.5750000000000002</c:v>
                </c:pt>
                <c:pt idx="1116">
                  <c:v>5.58</c:v>
                </c:pt>
                <c:pt idx="1117">
                  <c:v>5.585</c:v>
                </c:pt>
                <c:pt idx="1118">
                  <c:v>5.59</c:v>
                </c:pt>
                <c:pt idx="1119">
                  <c:v>5.5949999999999998</c:v>
                </c:pt>
                <c:pt idx="1120">
                  <c:v>5.6</c:v>
                </c:pt>
                <c:pt idx="1121">
                  <c:v>5.6050000000000004</c:v>
                </c:pt>
                <c:pt idx="1122">
                  <c:v>5.61</c:v>
                </c:pt>
                <c:pt idx="1123">
                  <c:v>5.6150000000000002</c:v>
                </c:pt>
                <c:pt idx="1124">
                  <c:v>5.62</c:v>
                </c:pt>
                <c:pt idx="1125">
                  <c:v>5.625</c:v>
                </c:pt>
                <c:pt idx="1126">
                  <c:v>5.63</c:v>
                </c:pt>
                <c:pt idx="1127">
                  <c:v>5.6349999999999998</c:v>
                </c:pt>
                <c:pt idx="1128">
                  <c:v>5.64</c:v>
                </c:pt>
                <c:pt idx="1129">
                  <c:v>5.6449999999999996</c:v>
                </c:pt>
                <c:pt idx="1130">
                  <c:v>5.65</c:v>
                </c:pt>
                <c:pt idx="1131">
                  <c:v>5.6550000000000002</c:v>
                </c:pt>
                <c:pt idx="1132">
                  <c:v>5.66</c:v>
                </c:pt>
                <c:pt idx="1133">
                  <c:v>5.665</c:v>
                </c:pt>
                <c:pt idx="1134">
                  <c:v>5.67</c:v>
                </c:pt>
                <c:pt idx="1135">
                  <c:v>5.6749999999999998</c:v>
                </c:pt>
                <c:pt idx="1136">
                  <c:v>5.68</c:v>
                </c:pt>
                <c:pt idx="1137">
                  <c:v>5.6849999999999996</c:v>
                </c:pt>
                <c:pt idx="1138">
                  <c:v>5.69</c:v>
                </c:pt>
                <c:pt idx="1139">
                  <c:v>5.6950000000000003</c:v>
                </c:pt>
                <c:pt idx="1140">
                  <c:v>5.7</c:v>
                </c:pt>
                <c:pt idx="1141">
                  <c:v>5.7050000000000001</c:v>
                </c:pt>
                <c:pt idx="1142">
                  <c:v>5.71</c:v>
                </c:pt>
                <c:pt idx="1143">
                  <c:v>5.7149999999999999</c:v>
                </c:pt>
                <c:pt idx="1144">
                  <c:v>5.72</c:v>
                </c:pt>
                <c:pt idx="1145">
                  <c:v>5.7249999999999996</c:v>
                </c:pt>
                <c:pt idx="1146">
                  <c:v>5.73</c:v>
                </c:pt>
                <c:pt idx="1147">
                  <c:v>5.7350000000000003</c:v>
                </c:pt>
                <c:pt idx="1148">
                  <c:v>5.74</c:v>
                </c:pt>
                <c:pt idx="1149">
                  <c:v>5.7450000000000001</c:v>
                </c:pt>
                <c:pt idx="1150">
                  <c:v>5.75</c:v>
                </c:pt>
                <c:pt idx="1151">
                  <c:v>5.7549999999999999</c:v>
                </c:pt>
                <c:pt idx="1152">
                  <c:v>5.76</c:v>
                </c:pt>
                <c:pt idx="1153">
                  <c:v>5.7649999999999997</c:v>
                </c:pt>
                <c:pt idx="1154">
                  <c:v>5.77</c:v>
                </c:pt>
                <c:pt idx="1155">
                  <c:v>5.7750000000000004</c:v>
                </c:pt>
                <c:pt idx="1156">
                  <c:v>5.78</c:v>
                </c:pt>
                <c:pt idx="1157">
                  <c:v>5.7850000000000001</c:v>
                </c:pt>
                <c:pt idx="1158">
                  <c:v>5.79</c:v>
                </c:pt>
                <c:pt idx="1159">
                  <c:v>5.7949999999999999</c:v>
                </c:pt>
                <c:pt idx="1160">
                  <c:v>5.8</c:v>
                </c:pt>
                <c:pt idx="1161">
                  <c:v>5.8049999999999997</c:v>
                </c:pt>
                <c:pt idx="1162">
                  <c:v>5.81</c:v>
                </c:pt>
                <c:pt idx="1163">
                  <c:v>5.8150000000000004</c:v>
                </c:pt>
                <c:pt idx="1164">
                  <c:v>5.82</c:v>
                </c:pt>
                <c:pt idx="1165">
                  <c:v>5.8250000000000002</c:v>
                </c:pt>
                <c:pt idx="1166">
                  <c:v>5.83</c:v>
                </c:pt>
                <c:pt idx="1167">
                  <c:v>5.835</c:v>
                </c:pt>
                <c:pt idx="1168">
                  <c:v>5.84</c:v>
                </c:pt>
                <c:pt idx="1169">
                  <c:v>5.8449999999999998</c:v>
                </c:pt>
                <c:pt idx="1170">
                  <c:v>5.85</c:v>
                </c:pt>
                <c:pt idx="1171">
                  <c:v>5.8550000000000004</c:v>
                </c:pt>
                <c:pt idx="1172">
                  <c:v>5.86</c:v>
                </c:pt>
                <c:pt idx="1173">
                  <c:v>5.8650000000000002</c:v>
                </c:pt>
                <c:pt idx="1174">
                  <c:v>5.87</c:v>
                </c:pt>
                <c:pt idx="1175">
                  <c:v>5.875</c:v>
                </c:pt>
                <c:pt idx="1176">
                  <c:v>5.88</c:v>
                </c:pt>
                <c:pt idx="1177">
                  <c:v>5.8849999999999998</c:v>
                </c:pt>
                <c:pt idx="1178">
                  <c:v>5.89</c:v>
                </c:pt>
                <c:pt idx="1179">
                  <c:v>5.8949999999999996</c:v>
                </c:pt>
                <c:pt idx="1180">
                  <c:v>5.9</c:v>
                </c:pt>
                <c:pt idx="1181">
                  <c:v>5.9050000000000002</c:v>
                </c:pt>
                <c:pt idx="1182">
                  <c:v>5.91</c:v>
                </c:pt>
                <c:pt idx="1183">
                  <c:v>5.915</c:v>
                </c:pt>
                <c:pt idx="1184">
                  <c:v>5.92</c:v>
                </c:pt>
                <c:pt idx="1185">
                  <c:v>5.9249999999999998</c:v>
                </c:pt>
                <c:pt idx="1186">
                  <c:v>5.93</c:v>
                </c:pt>
                <c:pt idx="1187">
                  <c:v>5.9349999999999996</c:v>
                </c:pt>
                <c:pt idx="1188">
                  <c:v>5.94</c:v>
                </c:pt>
                <c:pt idx="1189">
                  <c:v>5.9450000000000003</c:v>
                </c:pt>
                <c:pt idx="1190">
                  <c:v>5.95</c:v>
                </c:pt>
                <c:pt idx="1191">
                  <c:v>5.9550000000000001</c:v>
                </c:pt>
                <c:pt idx="1192">
                  <c:v>5.96</c:v>
                </c:pt>
                <c:pt idx="1193">
                  <c:v>5.9649999999999999</c:v>
                </c:pt>
                <c:pt idx="1194">
                  <c:v>5.97</c:v>
                </c:pt>
                <c:pt idx="1195">
                  <c:v>5.9749999999999996</c:v>
                </c:pt>
                <c:pt idx="1196">
                  <c:v>5.98</c:v>
                </c:pt>
                <c:pt idx="1197">
                  <c:v>5.9850000000000003</c:v>
                </c:pt>
                <c:pt idx="1198">
                  <c:v>5.99</c:v>
                </c:pt>
                <c:pt idx="1199">
                  <c:v>5.9950000000000001</c:v>
                </c:pt>
                <c:pt idx="1200">
                  <c:v>6</c:v>
                </c:pt>
                <c:pt idx="1201">
                  <c:v>6.0049999999999999</c:v>
                </c:pt>
                <c:pt idx="1202">
                  <c:v>6.01</c:v>
                </c:pt>
                <c:pt idx="1203">
                  <c:v>6.0149999999999997</c:v>
                </c:pt>
                <c:pt idx="1204">
                  <c:v>6.02</c:v>
                </c:pt>
                <c:pt idx="1205">
                  <c:v>6.0250000000000004</c:v>
                </c:pt>
                <c:pt idx="1206">
                  <c:v>6.03</c:v>
                </c:pt>
                <c:pt idx="1207">
                  <c:v>6.0350000000000001</c:v>
                </c:pt>
                <c:pt idx="1208">
                  <c:v>6.04</c:v>
                </c:pt>
                <c:pt idx="1209">
                  <c:v>6.0449999999999999</c:v>
                </c:pt>
                <c:pt idx="1210">
                  <c:v>6.05</c:v>
                </c:pt>
                <c:pt idx="1211">
                  <c:v>6.0549999999999997</c:v>
                </c:pt>
                <c:pt idx="1212">
                  <c:v>6.06</c:v>
                </c:pt>
                <c:pt idx="1213">
                  <c:v>6.0650000000000004</c:v>
                </c:pt>
                <c:pt idx="1214">
                  <c:v>6.07</c:v>
                </c:pt>
                <c:pt idx="1215">
                  <c:v>6.0750000000000002</c:v>
                </c:pt>
                <c:pt idx="1216">
                  <c:v>6.08</c:v>
                </c:pt>
                <c:pt idx="1217">
                  <c:v>6.085</c:v>
                </c:pt>
                <c:pt idx="1218">
                  <c:v>6.09</c:v>
                </c:pt>
                <c:pt idx="1219">
                  <c:v>6.0949999999999998</c:v>
                </c:pt>
                <c:pt idx="1220">
                  <c:v>6.1</c:v>
                </c:pt>
                <c:pt idx="1221">
                  <c:v>6.1050000000000004</c:v>
                </c:pt>
                <c:pt idx="1222">
                  <c:v>6.11</c:v>
                </c:pt>
                <c:pt idx="1223">
                  <c:v>6.1150000000000002</c:v>
                </c:pt>
                <c:pt idx="1224">
                  <c:v>6.12</c:v>
                </c:pt>
                <c:pt idx="1225">
                  <c:v>6.125</c:v>
                </c:pt>
                <c:pt idx="1226">
                  <c:v>6.13</c:v>
                </c:pt>
                <c:pt idx="1227">
                  <c:v>6.1349999999999998</c:v>
                </c:pt>
                <c:pt idx="1228">
                  <c:v>6.14</c:v>
                </c:pt>
                <c:pt idx="1229">
                  <c:v>6.1449999999999996</c:v>
                </c:pt>
                <c:pt idx="1230">
                  <c:v>6.15</c:v>
                </c:pt>
                <c:pt idx="1231">
                  <c:v>6.1550000000000002</c:v>
                </c:pt>
                <c:pt idx="1232">
                  <c:v>6.16</c:v>
                </c:pt>
                <c:pt idx="1233">
                  <c:v>6.165</c:v>
                </c:pt>
                <c:pt idx="1234">
                  <c:v>6.17</c:v>
                </c:pt>
                <c:pt idx="1235">
                  <c:v>6.1749999999999998</c:v>
                </c:pt>
                <c:pt idx="1236">
                  <c:v>6.18</c:v>
                </c:pt>
                <c:pt idx="1237">
                  <c:v>6.1849999999999996</c:v>
                </c:pt>
                <c:pt idx="1238">
                  <c:v>6.19</c:v>
                </c:pt>
                <c:pt idx="1239">
                  <c:v>6.1950000000000003</c:v>
                </c:pt>
                <c:pt idx="1240">
                  <c:v>6.2</c:v>
                </c:pt>
                <c:pt idx="1241">
                  <c:v>6.2050000000000001</c:v>
                </c:pt>
                <c:pt idx="1242">
                  <c:v>6.21</c:v>
                </c:pt>
                <c:pt idx="1243">
                  <c:v>6.2149999999999999</c:v>
                </c:pt>
                <c:pt idx="1244">
                  <c:v>6.22</c:v>
                </c:pt>
                <c:pt idx="1245">
                  <c:v>6.2249999999999996</c:v>
                </c:pt>
                <c:pt idx="1246">
                  <c:v>6.23</c:v>
                </c:pt>
                <c:pt idx="1247">
                  <c:v>6.2350000000000003</c:v>
                </c:pt>
                <c:pt idx="1248">
                  <c:v>6.24</c:v>
                </c:pt>
                <c:pt idx="1249">
                  <c:v>6.2450000000000001</c:v>
                </c:pt>
                <c:pt idx="1250">
                  <c:v>6.25</c:v>
                </c:pt>
                <c:pt idx="1251">
                  <c:v>6.2549999999999999</c:v>
                </c:pt>
                <c:pt idx="1252">
                  <c:v>6.26</c:v>
                </c:pt>
                <c:pt idx="1253">
                  <c:v>6.2649999999999997</c:v>
                </c:pt>
                <c:pt idx="1254">
                  <c:v>6.27</c:v>
                </c:pt>
                <c:pt idx="1255">
                  <c:v>6.2750000000000004</c:v>
                </c:pt>
                <c:pt idx="1256">
                  <c:v>6.28</c:v>
                </c:pt>
                <c:pt idx="1257">
                  <c:v>6.2850000000000001</c:v>
                </c:pt>
                <c:pt idx="1258">
                  <c:v>6.29</c:v>
                </c:pt>
                <c:pt idx="1259">
                  <c:v>6.2949999999999999</c:v>
                </c:pt>
                <c:pt idx="1260">
                  <c:v>6.3</c:v>
                </c:pt>
                <c:pt idx="1261">
                  <c:v>6.3049999999999997</c:v>
                </c:pt>
                <c:pt idx="1262">
                  <c:v>6.31</c:v>
                </c:pt>
                <c:pt idx="1263">
                  <c:v>6.3150000000000004</c:v>
                </c:pt>
                <c:pt idx="1264">
                  <c:v>6.32</c:v>
                </c:pt>
                <c:pt idx="1265">
                  <c:v>6.3250000000000002</c:v>
                </c:pt>
                <c:pt idx="1266">
                  <c:v>6.33</c:v>
                </c:pt>
                <c:pt idx="1267">
                  <c:v>6.335</c:v>
                </c:pt>
                <c:pt idx="1268">
                  <c:v>6.34</c:v>
                </c:pt>
                <c:pt idx="1269">
                  <c:v>6.3449999999999998</c:v>
                </c:pt>
                <c:pt idx="1270">
                  <c:v>6.35</c:v>
                </c:pt>
                <c:pt idx="1271">
                  <c:v>6.3550000000000004</c:v>
                </c:pt>
                <c:pt idx="1272">
                  <c:v>6.36</c:v>
                </c:pt>
                <c:pt idx="1273">
                  <c:v>6.3650000000000002</c:v>
                </c:pt>
                <c:pt idx="1274">
                  <c:v>6.37</c:v>
                </c:pt>
                <c:pt idx="1275">
                  <c:v>6.375</c:v>
                </c:pt>
                <c:pt idx="1276">
                  <c:v>6.38</c:v>
                </c:pt>
                <c:pt idx="1277">
                  <c:v>6.3849999999999998</c:v>
                </c:pt>
                <c:pt idx="1278">
                  <c:v>6.39</c:v>
                </c:pt>
                <c:pt idx="1279">
                  <c:v>6.3949999999999996</c:v>
                </c:pt>
                <c:pt idx="1280">
                  <c:v>6.4</c:v>
                </c:pt>
                <c:pt idx="1281">
                  <c:v>6.4050000000000002</c:v>
                </c:pt>
                <c:pt idx="1282">
                  <c:v>6.41</c:v>
                </c:pt>
                <c:pt idx="1283">
                  <c:v>6.415</c:v>
                </c:pt>
                <c:pt idx="1284">
                  <c:v>6.42</c:v>
                </c:pt>
                <c:pt idx="1285">
                  <c:v>6.4249999999999998</c:v>
                </c:pt>
                <c:pt idx="1286">
                  <c:v>6.43</c:v>
                </c:pt>
                <c:pt idx="1287">
                  <c:v>6.4349999999999996</c:v>
                </c:pt>
                <c:pt idx="1288">
                  <c:v>6.44</c:v>
                </c:pt>
                <c:pt idx="1289">
                  <c:v>6.4450000000000003</c:v>
                </c:pt>
                <c:pt idx="1290">
                  <c:v>6.45</c:v>
                </c:pt>
                <c:pt idx="1291">
                  <c:v>6.4550000000000001</c:v>
                </c:pt>
                <c:pt idx="1292">
                  <c:v>6.46</c:v>
                </c:pt>
                <c:pt idx="1293">
                  <c:v>6.4649999999999999</c:v>
                </c:pt>
                <c:pt idx="1294">
                  <c:v>6.47</c:v>
                </c:pt>
                <c:pt idx="1295">
                  <c:v>6.4749999999999996</c:v>
                </c:pt>
                <c:pt idx="1296">
                  <c:v>6.48</c:v>
                </c:pt>
                <c:pt idx="1297">
                  <c:v>6.4850000000000003</c:v>
                </c:pt>
                <c:pt idx="1298">
                  <c:v>6.49</c:v>
                </c:pt>
                <c:pt idx="1299">
                  <c:v>6.4950000000000001</c:v>
                </c:pt>
                <c:pt idx="1300">
                  <c:v>6.5</c:v>
                </c:pt>
                <c:pt idx="1301">
                  <c:v>6.5049999999999999</c:v>
                </c:pt>
                <c:pt idx="1302">
                  <c:v>6.51</c:v>
                </c:pt>
                <c:pt idx="1303">
                  <c:v>6.5149999999999997</c:v>
                </c:pt>
                <c:pt idx="1304">
                  <c:v>6.52</c:v>
                </c:pt>
                <c:pt idx="1305">
                  <c:v>6.5250000000000004</c:v>
                </c:pt>
                <c:pt idx="1306">
                  <c:v>6.53</c:v>
                </c:pt>
                <c:pt idx="1307">
                  <c:v>6.5350000000000001</c:v>
                </c:pt>
                <c:pt idx="1308">
                  <c:v>6.54</c:v>
                </c:pt>
                <c:pt idx="1309">
                  <c:v>6.5449999999999999</c:v>
                </c:pt>
                <c:pt idx="1310">
                  <c:v>6.55</c:v>
                </c:pt>
                <c:pt idx="1311">
                  <c:v>6.5549999999999997</c:v>
                </c:pt>
                <c:pt idx="1312">
                  <c:v>6.56</c:v>
                </c:pt>
                <c:pt idx="1313">
                  <c:v>6.5650000000000004</c:v>
                </c:pt>
                <c:pt idx="1314">
                  <c:v>6.57</c:v>
                </c:pt>
                <c:pt idx="1315">
                  <c:v>6.5750000000000002</c:v>
                </c:pt>
                <c:pt idx="1316">
                  <c:v>6.58</c:v>
                </c:pt>
                <c:pt idx="1317">
                  <c:v>6.585</c:v>
                </c:pt>
                <c:pt idx="1318">
                  <c:v>6.59</c:v>
                </c:pt>
                <c:pt idx="1319">
                  <c:v>6.5949999999999998</c:v>
                </c:pt>
                <c:pt idx="1320">
                  <c:v>6.6</c:v>
                </c:pt>
                <c:pt idx="1321">
                  <c:v>6.6050000000000004</c:v>
                </c:pt>
                <c:pt idx="1322">
                  <c:v>6.61</c:v>
                </c:pt>
                <c:pt idx="1323">
                  <c:v>6.6150000000000002</c:v>
                </c:pt>
                <c:pt idx="1324">
                  <c:v>6.62</c:v>
                </c:pt>
                <c:pt idx="1325">
                  <c:v>6.625</c:v>
                </c:pt>
                <c:pt idx="1326">
                  <c:v>6.63</c:v>
                </c:pt>
                <c:pt idx="1327">
                  <c:v>6.6349999999999998</c:v>
                </c:pt>
                <c:pt idx="1328">
                  <c:v>6.64</c:v>
                </c:pt>
                <c:pt idx="1329">
                  <c:v>6.6449999999999996</c:v>
                </c:pt>
                <c:pt idx="1330">
                  <c:v>6.65</c:v>
                </c:pt>
                <c:pt idx="1331">
                  <c:v>6.6550000000000002</c:v>
                </c:pt>
                <c:pt idx="1332">
                  <c:v>6.66</c:v>
                </c:pt>
                <c:pt idx="1333">
                  <c:v>6.665</c:v>
                </c:pt>
                <c:pt idx="1334">
                  <c:v>6.67</c:v>
                </c:pt>
                <c:pt idx="1335">
                  <c:v>6.6749999999999998</c:v>
                </c:pt>
                <c:pt idx="1336">
                  <c:v>6.68</c:v>
                </c:pt>
                <c:pt idx="1337">
                  <c:v>6.6849999999999996</c:v>
                </c:pt>
                <c:pt idx="1338">
                  <c:v>6.69</c:v>
                </c:pt>
                <c:pt idx="1339">
                  <c:v>6.6950000000000003</c:v>
                </c:pt>
                <c:pt idx="1340">
                  <c:v>6.7</c:v>
                </c:pt>
                <c:pt idx="1341">
                  <c:v>6.7050000000000001</c:v>
                </c:pt>
                <c:pt idx="1342">
                  <c:v>6.71</c:v>
                </c:pt>
                <c:pt idx="1343">
                  <c:v>6.7149999999999999</c:v>
                </c:pt>
                <c:pt idx="1344">
                  <c:v>6.72</c:v>
                </c:pt>
                <c:pt idx="1345">
                  <c:v>6.7249999999999996</c:v>
                </c:pt>
                <c:pt idx="1346">
                  <c:v>6.73</c:v>
                </c:pt>
                <c:pt idx="1347">
                  <c:v>6.7350000000000003</c:v>
                </c:pt>
                <c:pt idx="1348">
                  <c:v>6.74</c:v>
                </c:pt>
                <c:pt idx="1349">
                  <c:v>6.7450000000000001</c:v>
                </c:pt>
                <c:pt idx="1350">
                  <c:v>6.75</c:v>
                </c:pt>
                <c:pt idx="1351">
                  <c:v>6.7549999999999999</c:v>
                </c:pt>
                <c:pt idx="1352">
                  <c:v>6.76</c:v>
                </c:pt>
                <c:pt idx="1353">
                  <c:v>6.7649999999999997</c:v>
                </c:pt>
                <c:pt idx="1354">
                  <c:v>6.77</c:v>
                </c:pt>
                <c:pt idx="1355">
                  <c:v>6.7750000000000004</c:v>
                </c:pt>
                <c:pt idx="1356">
                  <c:v>6.78</c:v>
                </c:pt>
                <c:pt idx="1357">
                  <c:v>6.7850000000000001</c:v>
                </c:pt>
                <c:pt idx="1358">
                  <c:v>6.79</c:v>
                </c:pt>
                <c:pt idx="1359">
                  <c:v>6.7949999999999999</c:v>
                </c:pt>
                <c:pt idx="1360">
                  <c:v>6.8</c:v>
                </c:pt>
                <c:pt idx="1361">
                  <c:v>6.8049999999999997</c:v>
                </c:pt>
                <c:pt idx="1362">
                  <c:v>6.81</c:v>
                </c:pt>
                <c:pt idx="1363">
                  <c:v>6.8150000000000004</c:v>
                </c:pt>
                <c:pt idx="1364">
                  <c:v>6.82</c:v>
                </c:pt>
                <c:pt idx="1365">
                  <c:v>6.8250000000000002</c:v>
                </c:pt>
                <c:pt idx="1366">
                  <c:v>6.83</c:v>
                </c:pt>
                <c:pt idx="1367">
                  <c:v>6.835</c:v>
                </c:pt>
                <c:pt idx="1368">
                  <c:v>6.84</c:v>
                </c:pt>
                <c:pt idx="1369">
                  <c:v>6.8449999999999998</c:v>
                </c:pt>
                <c:pt idx="1370">
                  <c:v>6.85</c:v>
                </c:pt>
                <c:pt idx="1371">
                  <c:v>6.8550000000000004</c:v>
                </c:pt>
                <c:pt idx="1372">
                  <c:v>6.86</c:v>
                </c:pt>
                <c:pt idx="1373">
                  <c:v>6.8650000000000002</c:v>
                </c:pt>
                <c:pt idx="1374">
                  <c:v>6.87</c:v>
                </c:pt>
                <c:pt idx="1375">
                  <c:v>6.875</c:v>
                </c:pt>
                <c:pt idx="1376">
                  <c:v>6.88</c:v>
                </c:pt>
                <c:pt idx="1377">
                  <c:v>6.8849999999999998</c:v>
                </c:pt>
                <c:pt idx="1378">
                  <c:v>6.89</c:v>
                </c:pt>
                <c:pt idx="1379">
                  <c:v>6.8949999999999996</c:v>
                </c:pt>
                <c:pt idx="1380">
                  <c:v>6.9</c:v>
                </c:pt>
                <c:pt idx="1381">
                  <c:v>6.9050000000000002</c:v>
                </c:pt>
                <c:pt idx="1382">
                  <c:v>6.91</c:v>
                </c:pt>
                <c:pt idx="1383">
                  <c:v>6.915</c:v>
                </c:pt>
                <c:pt idx="1384">
                  <c:v>6.92</c:v>
                </c:pt>
                <c:pt idx="1385">
                  <c:v>6.9249999999999998</c:v>
                </c:pt>
                <c:pt idx="1386">
                  <c:v>6.93</c:v>
                </c:pt>
                <c:pt idx="1387">
                  <c:v>6.9349999999999996</c:v>
                </c:pt>
                <c:pt idx="1388">
                  <c:v>6.94</c:v>
                </c:pt>
                <c:pt idx="1389">
                  <c:v>6.9450000000000003</c:v>
                </c:pt>
                <c:pt idx="1390">
                  <c:v>6.95</c:v>
                </c:pt>
                <c:pt idx="1391">
                  <c:v>6.9550000000000001</c:v>
                </c:pt>
                <c:pt idx="1392">
                  <c:v>6.96</c:v>
                </c:pt>
                <c:pt idx="1393">
                  <c:v>6.9649999999999999</c:v>
                </c:pt>
                <c:pt idx="1394">
                  <c:v>6.97</c:v>
                </c:pt>
                <c:pt idx="1395">
                  <c:v>6.9749999999999996</c:v>
                </c:pt>
                <c:pt idx="1396">
                  <c:v>6.98</c:v>
                </c:pt>
                <c:pt idx="1397">
                  <c:v>6.9850000000000003</c:v>
                </c:pt>
                <c:pt idx="1398">
                  <c:v>6.99</c:v>
                </c:pt>
                <c:pt idx="1399">
                  <c:v>6.9950000000000001</c:v>
                </c:pt>
                <c:pt idx="1400">
                  <c:v>7</c:v>
                </c:pt>
                <c:pt idx="1401">
                  <c:v>7.0049999999999999</c:v>
                </c:pt>
                <c:pt idx="1402">
                  <c:v>7.01</c:v>
                </c:pt>
                <c:pt idx="1403">
                  <c:v>7.0149999999999997</c:v>
                </c:pt>
                <c:pt idx="1404">
                  <c:v>7.02</c:v>
                </c:pt>
                <c:pt idx="1405">
                  <c:v>7.0250000000000004</c:v>
                </c:pt>
                <c:pt idx="1406">
                  <c:v>7.03</c:v>
                </c:pt>
                <c:pt idx="1407">
                  <c:v>7.0350000000000001</c:v>
                </c:pt>
                <c:pt idx="1408">
                  <c:v>7.04</c:v>
                </c:pt>
                <c:pt idx="1409">
                  <c:v>7.0449999999999999</c:v>
                </c:pt>
                <c:pt idx="1410">
                  <c:v>7.05</c:v>
                </c:pt>
                <c:pt idx="1411">
                  <c:v>7.0549999999999997</c:v>
                </c:pt>
                <c:pt idx="1412">
                  <c:v>7.06</c:v>
                </c:pt>
                <c:pt idx="1413">
                  <c:v>7.0650000000000004</c:v>
                </c:pt>
                <c:pt idx="1414">
                  <c:v>7.07</c:v>
                </c:pt>
                <c:pt idx="1415">
                  <c:v>7.0750000000000002</c:v>
                </c:pt>
                <c:pt idx="1416">
                  <c:v>7.08</c:v>
                </c:pt>
                <c:pt idx="1417">
                  <c:v>7.085</c:v>
                </c:pt>
                <c:pt idx="1418">
                  <c:v>7.09</c:v>
                </c:pt>
                <c:pt idx="1419">
                  <c:v>7.0949999999999998</c:v>
                </c:pt>
                <c:pt idx="1420">
                  <c:v>7.1</c:v>
                </c:pt>
                <c:pt idx="1421">
                  <c:v>7.1050000000000004</c:v>
                </c:pt>
                <c:pt idx="1422">
                  <c:v>7.11</c:v>
                </c:pt>
                <c:pt idx="1423">
                  <c:v>7.1150000000000002</c:v>
                </c:pt>
                <c:pt idx="1424">
                  <c:v>7.12</c:v>
                </c:pt>
                <c:pt idx="1425">
                  <c:v>7.125</c:v>
                </c:pt>
                <c:pt idx="1426">
                  <c:v>7.13</c:v>
                </c:pt>
                <c:pt idx="1427">
                  <c:v>7.1349999999999998</c:v>
                </c:pt>
                <c:pt idx="1428">
                  <c:v>7.14</c:v>
                </c:pt>
                <c:pt idx="1429">
                  <c:v>7.1449999999999996</c:v>
                </c:pt>
                <c:pt idx="1430">
                  <c:v>7.15</c:v>
                </c:pt>
                <c:pt idx="1431">
                  <c:v>7.1550000000000002</c:v>
                </c:pt>
                <c:pt idx="1432">
                  <c:v>7.16</c:v>
                </c:pt>
                <c:pt idx="1433">
                  <c:v>7.165</c:v>
                </c:pt>
                <c:pt idx="1434">
                  <c:v>7.17</c:v>
                </c:pt>
                <c:pt idx="1435">
                  <c:v>7.1749999999999998</c:v>
                </c:pt>
                <c:pt idx="1436">
                  <c:v>7.18</c:v>
                </c:pt>
                <c:pt idx="1437">
                  <c:v>7.1849999999999996</c:v>
                </c:pt>
                <c:pt idx="1438">
                  <c:v>7.19</c:v>
                </c:pt>
                <c:pt idx="1439">
                  <c:v>7.1950000000000003</c:v>
                </c:pt>
                <c:pt idx="1440">
                  <c:v>7.2</c:v>
                </c:pt>
                <c:pt idx="1441">
                  <c:v>7.2050000000000001</c:v>
                </c:pt>
                <c:pt idx="1442">
                  <c:v>7.21</c:v>
                </c:pt>
                <c:pt idx="1443">
                  <c:v>7.2149999999999999</c:v>
                </c:pt>
                <c:pt idx="1444">
                  <c:v>7.22</c:v>
                </c:pt>
                <c:pt idx="1445">
                  <c:v>7.2249999999999996</c:v>
                </c:pt>
                <c:pt idx="1446">
                  <c:v>7.23</c:v>
                </c:pt>
                <c:pt idx="1447">
                  <c:v>7.2350000000000003</c:v>
                </c:pt>
                <c:pt idx="1448">
                  <c:v>7.24</c:v>
                </c:pt>
                <c:pt idx="1449">
                  <c:v>7.2450000000000001</c:v>
                </c:pt>
                <c:pt idx="1450">
                  <c:v>7.25</c:v>
                </c:pt>
                <c:pt idx="1451">
                  <c:v>7.2549999999999999</c:v>
                </c:pt>
                <c:pt idx="1452">
                  <c:v>7.26</c:v>
                </c:pt>
                <c:pt idx="1453">
                  <c:v>7.2649999999999997</c:v>
                </c:pt>
                <c:pt idx="1454">
                  <c:v>7.27</c:v>
                </c:pt>
                <c:pt idx="1455">
                  <c:v>7.2750000000000004</c:v>
                </c:pt>
                <c:pt idx="1456">
                  <c:v>7.28</c:v>
                </c:pt>
                <c:pt idx="1457">
                  <c:v>7.2850000000000001</c:v>
                </c:pt>
                <c:pt idx="1458">
                  <c:v>7.29</c:v>
                </c:pt>
                <c:pt idx="1459">
                  <c:v>7.2949999999999999</c:v>
                </c:pt>
                <c:pt idx="1460">
                  <c:v>7.3</c:v>
                </c:pt>
                <c:pt idx="1461">
                  <c:v>7.3049999999999997</c:v>
                </c:pt>
                <c:pt idx="1462">
                  <c:v>7.31</c:v>
                </c:pt>
                <c:pt idx="1463">
                  <c:v>7.3150000000000004</c:v>
                </c:pt>
                <c:pt idx="1464">
                  <c:v>7.32</c:v>
                </c:pt>
                <c:pt idx="1465">
                  <c:v>7.3250000000000002</c:v>
                </c:pt>
                <c:pt idx="1466">
                  <c:v>7.33</c:v>
                </c:pt>
                <c:pt idx="1467">
                  <c:v>7.335</c:v>
                </c:pt>
                <c:pt idx="1468">
                  <c:v>7.34</c:v>
                </c:pt>
                <c:pt idx="1469">
                  <c:v>7.3449999999999998</c:v>
                </c:pt>
                <c:pt idx="1470">
                  <c:v>7.35</c:v>
                </c:pt>
                <c:pt idx="1471">
                  <c:v>7.3550000000000004</c:v>
                </c:pt>
                <c:pt idx="1472">
                  <c:v>7.36</c:v>
                </c:pt>
                <c:pt idx="1473">
                  <c:v>7.3650000000000002</c:v>
                </c:pt>
                <c:pt idx="1474">
                  <c:v>7.37</c:v>
                </c:pt>
                <c:pt idx="1475">
                  <c:v>7.375</c:v>
                </c:pt>
                <c:pt idx="1476">
                  <c:v>7.38</c:v>
                </c:pt>
                <c:pt idx="1477">
                  <c:v>7.3849999999999998</c:v>
                </c:pt>
                <c:pt idx="1478">
                  <c:v>7.39</c:v>
                </c:pt>
                <c:pt idx="1479">
                  <c:v>7.3949999999999996</c:v>
                </c:pt>
                <c:pt idx="1480">
                  <c:v>7.4</c:v>
                </c:pt>
                <c:pt idx="1481">
                  <c:v>7.4050000000000002</c:v>
                </c:pt>
                <c:pt idx="1482">
                  <c:v>7.41</c:v>
                </c:pt>
                <c:pt idx="1483">
                  <c:v>7.415</c:v>
                </c:pt>
                <c:pt idx="1484">
                  <c:v>7.42</c:v>
                </c:pt>
                <c:pt idx="1485">
                  <c:v>7.4249999999999998</c:v>
                </c:pt>
                <c:pt idx="1486">
                  <c:v>7.43</c:v>
                </c:pt>
                <c:pt idx="1487">
                  <c:v>7.4349999999999996</c:v>
                </c:pt>
                <c:pt idx="1488">
                  <c:v>7.44</c:v>
                </c:pt>
                <c:pt idx="1489">
                  <c:v>7.4450000000000003</c:v>
                </c:pt>
                <c:pt idx="1490">
                  <c:v>7.45</c:v>
                </c:pt>
                <c:pt idx="1491">
                  <c:v>7.4550000000000001</c:v>
                </c:pt>
                <c:pt idx="1492">
                  <c:v>7.46</c:v>
                </c:pt>
                <c:pt idx="1493">
                  <c:v>7.4649999999999999</c:v>
                </c:pt>
                <c:pt idx="1494">
                  <c:v>7.47</c:v>
                </c:pt>
                <c:pt idx="1495">
                  <c:v>7.4749999999999996</c:v>
                </c:pt>
                <c:pt idx="1496">
                  <c:v>7.48</c:v>
                </c:pt>
                <c:pt idx="1497">
                  <c:v>7.4850000000000003</c:v>
                </c:pt>
                <c:pt idx="1498">
                  <c:v>7.49</c:v>
                </c:pt>
                <c:pt idx="1499">
                  <c:v>7.4950000000000001</c:v>
                </c:pt>
                <c:pt idx="1500">
                  <c:v>7.5</c:v>
                </c:pt>
                <c:pt idx="1501">
                  <c:v>7.5049999999999999</c:v>
                </c:pt>
                <c:pt idx="1502">
                  <c:v>7.51</c:v>
                </c:pt>
                <c:pt idx="1503">
                  <c:v>7.5149999999999997</c:v>
                </c:pt>
                <c:pt idx="1504">
                  <c:v>7.52</c:v>
                </c:pt>
                <c:pt idx="1505">
                  <c:v>7.5250000000000004</c:v>
                </c:pt>
                <c:pt idx="1506">
                  <c:v>7.53</c:v>
                </c:pt>
                <c:pt idx="1507">
                  <c:v>7.5350000000000001</c:v>
                </c:pt>
                <c:pt idx="1508">
                  <c:v>7.54</c:v>
                </c:pt>
                <c:pt idx="1509">
                  <c:v>7.5449999999999999</c:v>
                </c:pt>
                <c:pt idx="1510">
                  <c:v>7.55</c:v>
                </c:pt>
                <c:pt idx="1511">
                  <c:v>7.5549999999999997</c:v>
                </c:pt>
                <c:pt idx="1512">
                  <c:v>7.56</c:v>
                </c:pt>
                <c:pt idx="1513">
                  <c:v>7.5650000000000004</c:v>
                </c:pt>
                <c:pt idx="1514">
                  <c:v>7.57</c:v>
                </c:pt>
                <c:pt idx="1515">
                  <c:v>7.5750000000000002</c:v>
                </c:pt>
                <c:pt idx="1516">
                  <c:v>7.58</c:v>
                </c:pt>
                <c:pt idx="1517">
                  <c:v>7.585</c:v>
                </c:pt>
                <c:pt idx="1518">
                  <c:v>7.59</c:v>
                </c:pt>
                <c:pt idx="1519">
                  <c:v>7.5949999999999998</c:v>
                </c:pt>
                <c:pt idx="1520">
                  <c:v>7.6</c:v>
                </c:pt>
                <c:pt idx="1521">
                  <c:v>7.6050000000000004</c:v>
                </c:pt>
                <c:pt idx="1522">
                  <c:v>7.61</c:v>
                </c:pt>
                <c:pt idx="1523">
                  <c:v>7.6150000000000002</c:v>
                </c:pt>
                <c:pt idx="1524">
                  <c:v>7.62</c:v>
                </c:pt>
                <c:pt idx="1525">
                  <c:v>7.625</c:v>
                </c:pt>
                <c:pt idx="1526">
                  <c:v>7.63</c:v>
                </c:pt>
                <c:pt idx="1527">
                  <c:v>7.6349999999999998</c:v>
                </c:pt>
                <c:pt idx="1528">
                  <c:v>7.64</c:v>
                </c:pt>
                <c:pt idx="1529">
                  <c:v>7.6449999999999996</c:v>
                </c:pt>
                <c:pt idx="1530">
                  <c:v>7.65</c:v>
                </c:pt>
                <c:pt idx="1531">
                  <c:v>7.6550000000000002</c:v>
                </c:pt>
                <c:pt idx="1532">
                  <c:v>7.66</c:v>
                </c:pt>
                <c:pt idx="1533">
                  <c:v>7.665</c:v>
                </c:pt>
                <c:pt idx="1534">
                  <c:v>7.67</c:v>
                </c:pt>
                <c:pt idx="1535">
                  <c:v>7.6749999999999998</c:v>
                </c:pt>
                <c:pt idx="1536">
                  <c:v>7.68</c:v>
                </c:pt>
                <c:pt idx="1537">
                  <c:v>7.6849999999999996</c:v>
                </c:pt>
                <c:pt idx="1538">
                  <c:v>7.69</c:v>
                </c:pt>
                <c:pt idx="1539">
                  <c:v>7.6950000000000003</c:v>
                </c:pt>
                <c:pt idx="1540">
                  <c:v>7.7</c:v>
                </c:pt>
                <c:pt idx="1541">
                  <c:v>7.7050000000000001</c:v>
                </c:pt>
                <c:pt idx="1542">
                  <c:v>7.71</c:v>
                </c:pt>
                <c:pt idx="1543">
                  <c:v>7.7149999999999999</c:v>
                </c:pt>
                <c:pt idx="1544">
                  <c:v>7.72</c:v>
                </c:pt>
                <c:pt idx="1545">
                  <c:v>7.7249999999999996</c:v>
                </c:pt>
                <c:pt idx="1546">
                  <c:v>7.73</c:v>
                </c:pt>
                <c:pt idx="1547">
                  <c:v>7.7350000000000003</c:v>
                </c:pt>
                <c:pt idx="1548">
                  <c:v>7.74</c:v>
                </c:pt>
                <c:pt idx="1549">
                  <c:v>7.7450000000000001</c:v>
                </c:pt>
                <c:pt idx="1550">
                  <c:v>7.75</c:v>
                </c:pt>
                <c:pt idx="1551">
                  <c:v>7.7549999999999999</c:v>
                </c:pt>
                <c:pt idx="1552">
                  <c:v>7.76</c:v>
                </c:pt>
                <c:pt idx="1553">
                  <c:v>7.7649999999999997</c:v>
                </c:pt>
                <c:pt idx="1554">
                  <c:v>7.77</c:v>
                </c:pt>
                <c:pt idx="1555">
                  <c:v>7.7750000000000004</c:v>
                </c:pt>
                <c:pt idx="1556">
                  <c:v>7.78</c:v>
                </c:pt>
                <c:pt idx="1557">
                  <c:v>7.7850000000000001</c:v>
                </c:pt>
                <c:pt idx="1558">
                  <c:v>7.79</c:v>
                </c:pt>
                <c:pt idx="1559">
                  <c:v>7.7949999999999999</c:v>
                </c:pt>
                <c:pt idx="1560">
                  <c:v>7.8</c:v>
                </c:pt>
                <c:pt idx="1561">
                  <c:v>7.8049999999999997</c:v>
                </c:pt>
                <c:pt idx="1562">
                  <c:v>7.81</c:v>
                </c:pt>
                <c:pt idx="1563">
                  <c:v>7.8150000000000004</c:v>
                </c:pt>
                <c:pt idx="1564">
                  <c:v>7.82</c:v>
                </c:pt>
                <c:pt idx="1565">
                  <c:v>7.8250000000000002</c:v>
                </c:pt>
                <c:pt idx="1566">
                  <c:v>7.83</c:v>
                </c:pt>
                <c:pt idx="1567">
                  <c:v>7.835</c:v>
                </c:pt>
                <c:pt idx="1568">
                  <c:v>7.84</c:v>
                </c:pt>
                <c:pt idx="1569">
                  <c:v>7.8449999999999998</c:v>
                </c:pt>
                <c:pt idx="1570">
                  <c:v>7.85</c:v>
                </c:pt>
                <c:pt idx="1571">
                  <c:v>7.8550000000000004</c:v>
                </c:pt>
                <c:pt idx="1572">
                  <c:v>7.86</c:v>
                </c:pt>
                <c:pt idx="1573">
                  <c:v>7.8650000000000002</c:v>
                </c:pt>
                <c:pt idx="1574">
                  <c:v>7.87</c:v>
                </c:pt>
                <c:pt idx="1575">
                  <c:v>7.875</c:v>
                </c:pt>
                <c:pt idx="1576">
                  <c:v>7.88</c:v>
                </c:pt>
                <c:pt idx="1577">
                  <c:v>7.8849999999999998</c:v>
                </c:pt>
                <c:pt idx="1578">
                  <c:v>7.89</c:v>
                </c:pt>
                <c:pt idx="1579">
                  <c:v>7.8949999999999996</c:v>
                </c:pt>
                <c:pt idx="1580">
                  <c:v>7.9</c:v>
                </c:pt>
                <c:pt idx="1581">
                  <c:v>7.9050000000000002</c:v>
                </c:pt>
                <c:pt idx="1582">
                  <c:v>7.91</c:v>
                </c:pt>
                <c:pt idx="1583">
                  <c:v>7.915</c:v>
                </c:pt>
                <c:pt idx="1584">
                  <c:v>7.92</c:v>
                </c:pt>
                <c:pt idx="1585">
                  <c:v>7.9249999999999998</c:v>
                </c:pt>
                <c:pt idx="1586">
                  <c:v>7.93</c:v>
                </c:pt>
                <c:pt idx="1587">
                  <c:v>7.9349999999999996</c:v>
                </c:pt>
                <c:pt idx="1588">
                  <c:v>7.94</c:v>
                </c:pt>
                <c:pt idx="1589">
                  <c:v>7.9450000000000003</c:v>
                </c:pt>
                <c:pt idx="1590">
                  <c:v>7.95</c:v>
                </c:pt>
                <c:pt idx="1591">
                  <c:v>7.9550000000000001</c:v>
                </c:pt>
                <c:pt idx="1592">
                  <c:v>7.96</c:v>
                </c:pt>
                <c:pt idx="1593">
                  <c:v>7.9649999999999999</c:v>
                </c:pt>
                <c:pt idx="1594">
                  <c:v>7.97</c:v>
                </c:pt>
                <c:pt idx="1595">
                  <c:v>7.9749999999999996</c:v>
                </c:pt>
                <c:pt idx="1596">
                  <c:v>7.98</c:v>
                </c:pt>
                <c:pt idx="1597">
                  <c:v>7.9850000000000003</c:v>
                </c:pt>
                <c:pt idx="1598">
                  <c:v>7.99</c:v>
                </c:pt>
                <c:pt idx="1599">
                  <c:v>7.9950000000000001</c:v>
                </c:pt>
                <c:pt idx="1600">
                  <c:v>8</c:v>
                </c:pt>
                <c:pt idx="1601">
                  <c:v>8.0050000000000008</c:v>
                </c:pt>
                <c:pt idx="1602">
                  <c:v>8.01</c:v>
                </c:pt>
                <c:pt idx="1603">
                  <c:v>8.0150000000000006</c:v>
                </c:pt>
                <c:pt idx="1604">
                  <c:v>8.02</c:v>
                </c:pt>
                <c:pt idx="1605">
                  <c:v>8.0250000000000004</c:v>
                </c:pt>
                <c:pt idx="1606">
                  <c:v>8.0299999999999994</c:v>
                </c:pt>
                <c:pt idx="1607">
                  <c:v>8.0350000000000001</c:v>
                </c:pt>
                <c:pt idx="1608">
                  <c:v>8.0399999999999991</c:v>
                </c:pt>
                <c:pt idx="1609">
                  <c:v>8.0449999999999999</c:v>
                </c:pt>
                <c:pt idx="1610">
                  <c:v>8.0500000000000007</c:v>
                </c:pt>
                <c:pt idx="1611">
                  <c:v>8.0549999999999997</c:v>
                </c:pt>
                <c:pt idx="1612">
                  <c:v>8.06</c:v>
                </c:pt>
                <c:pt idx="1613">
                  <c:v>8.0649999999999995</c:v>
                </c:pt>
                <c:pt idx="1614">
                  <c:v>8.07</c:v>
                </c:pt>
                <c:pt idx="1615">
                  <c:v>8.0749999999999993</c:v>
                </c:pt>
                <c:pt idx="1616">
                  <c:v>8.08</c:v>
                </c:pt>
                <c:pt idx="1617">
                  <c:v>8.0850000000000009</c:v>
                </c:pt>
                <c:pt idx="1618">
                  <c:v>8.09</c:v>
                </c:pt>
                <c:pt idx="1619">
                  <c:v>8.0950000000000006</c:v>
                </c:pt>
                <c:pt idx="1620">
                  <c:v>8.1</c:v>
                </c:pt>
                <c:pt idx="1621">
                  <c:v>8.1050000000000004</c:v>
                </c:pt>
                <c:pt idx="1622">
                  <c:v>8.11</c:v>
                </c:pt>
                <c:pt idx="1623">
                  <c:v>8.1150000000000002</c:v>
                </c:pt>
                <c:pt idx="1624">
                  <c:v>8.1199999999999992</c:v>
                </c:pt>
                <c:pt idx="1625">
                  <c:v>8.125</c:v>
                </c:pt>
                <c:pt idx="1626">
                  <c:v>8.1300000000000008</c:v>
                </c:pt>
                <c:pt idx="1627">
                  <c:v>8.1349999999999998</c:v>
                </c:pt>
                <c:pt idx="1628">
                  <c:v>8.14</c:v>
                </c:pt>
                <c:pt idx="1629">
                  <c:v>8.1449999999999996</c:v>
                </c:pt>
                <c:pt idx="1630">
                  <c:v>8.15</c:v>
                </c:pt>
                <c:pt idx="1631">
                  <c:v>8.1549999999999994</c:v>
                </c:pt>
                <c:pt idx="1632">
                  <c:v>8.16</c:v>
                </c:pt>
                <c:pt idx="1633">
                  <c:v>8.1649999999999991</c:v>
                </c:pt>
                <c:pt idx="1634">
                  <c:v>8.17</c:v>
                </c:pt>
                <c:pt idx="1635">
                  <c:v>8.1750000000000007</c:v>
                </c:pt>
                <c:pt idx="1636">
                  <c:v>8.18</c:v>
                </c:pt>
                <c:pt idx="1637">
                  <c:v>8.1850000000000005</c:v>
                </c:pt>
                <c:pt idx="1638">
                  <c:v>8.19</c:v>
                </c:pt>
                <c:pt idx="1639">
                  <c:v>8.1950000000000003</c:v>
                </c:pt>
                <c:pt idx="1640">
                  <c:v>8.1999999999999993</c:v>
                </c:pt>
                <c:pt idx="1641">
                  <c:v>8.2050000000000001</c:v>
                </c:pt>
                <c:pt idx="1642">
                  <c:v>8.2100000000000009</c:v>
                </c:pt>
                <c:pt idx="1643">
                  <c:v>8.2149999999999999</c:v>
                </c:pt>
                <c:pt idx="1644">
                  <c:v>8.2200000000000006</c:v>
                </c:pt>
                <c:pt idx="1645">
                  <c:v>8.2249999999999996</c:v>
                </c:pt>
                <c:pt idx="1646">
                  <c:v>8.23</c:v>
                </c:pt>
                <c:pt idx="1647">
                  <c:v>8.2349999999999994</c:v>
                </c:pt>
                <c:pt idx="1648">
                  <c:v>8.24</c:v>
                </c:pt>
                <c:pt idx="1649">
                  <c:v>8.2449999999999992</c:v>
                </c:pt>
                <c:pt idx="1650">
                  <c:v>8.25</c:v>
                </c:pt>
                <c:pt idx="1651">
                  <c:v>8.2550000000000008</c:v>
                </c:pt>
                <c:pt idx="1652">
                  <c:v>8.26</c:v>
                </c:pt>
                <c:pt idx="1653">
                  <c:v>8.2650000000000006</c:v>
                </c:pt>
                <c:pt idx="1654">
                  <c:v>8.27</c:v>
                </c:pt>
                <c:pt idx="1655">
                  <c:v>8.2750000000000004</c:v>
                </c:pt>
                <c:pt idx="1656">
                  <c:v>8.2799999999999994</c:v>
                </c:pt>
                <c:pt idx="1657">
                  <c:v>8.2850000000000001</c:v>
                </c:pt>
                <c:pt idx="1658">
                  <c:v>8.2899999999999991</c:v>
                </c:pt>
                <c:pt idx="1659">
                  <c:v>8.2949999999999999</c:v>
                </c:pt>
                <c:pt idx="1660">
                  <c:v>8.3000000000000007</c:v>
                </c:pt>
                <c:pt idx="1661">
                  <c:v>8.3049999999999997</c:v>
                </c:pt>
                <c:pt idx="1662">
                  <c:v>8.31</c:v>
                </c:pt>
                <c:pt idx="1663">
                  <c:v>8.3149999999999995</c:v>
                </c:pt>
                <c:pt idx="1664">
                  <c:v>8.32</c:v>
                </c:pt>
                <c:pt idx="1665">
                  <c:v>8.3249999999999993</c:v>
                </c:pt>
                <c:pt idx="1666">
                  <c:v>8.33</c:v>
                </c:pt>
                <c:pt idx="1667">
                  <c:v>8.3350000000000009</c:v>
                </c:pt>
                <c:pt idx="1668">
                  <c:v>8.34</c:v>
                </c:pt>
                <c:pt idx="1669">
                  <c:v>8.3450000000000006</c:v>
                </c:pt>
                <c:pt idx="1670">
                  <c:v>8.35</c:v>
                </c:pt>
                <c:pt idx="1671">
                  <c:v>8.3550000000000004</c:v>
                </c:pt>
                <c:pt idx="1672">
                  <c:v>8.36</c:v>
                </c:pt>
                <c:pt idx="1673">
                  <c:v>8.3650000000000002</c:v>
                </c:pt>
                <c:pt idx="1674">
                  <c:v>8.3699999999999992</c:v>
                </c:pt>
                <c:pt idx="1675">
                  <c:v>8.375</c:v>
                </c:pt>
                <c:pt idx="1676">
                  <c:v>8.3800000000000008</c:v>
                </c:pt>
                <c:pt idx="1677">
                  <c:v>8.3849999999999998</c:v>
                </c:pt>
                <c:pt idx="1678">
                  <c:v>8.39</c:v>
                </c:pt>
                <c:pt idx="1679">
                  <c:v>8.3949999999999996</c:v>
                </c:pt>
                <c:pt idx="1680">
                  <c:v>8.4</c:v>
                </c:pt>
                <c:pt idx="1681">
                  <c:v>8.4049999999999994</c:v>
                </c:pt>
                <c:pt idx="1682">
                  <c:v>8.41</c:v>
                </c:pt>
                <c:pt idx="1683">
                  <c:v>8.4149999999999991</c:v>
                </c:pt>
                <c:pt idx="1684">
                  <c:v>8.42</c:v>
                </c:pt>
                <c:pt idx="1685">
                  <c:v>8.4250000000000007</c:v>
                </c:pt>
                <c:pt idx="1686">
                  <c:v>8.43</c:v>
                </c:pt>
                <c:pt idx="1687">
                  <c:v>8.4350000000000005</c:v>
                </c:pt>
                <c:pt idx="1688">
                  <c:v>8.44</c:v>
                </c:pt>
                <c:pt idx="1689">
                  <c:v>8.4450000000000003</c:v>
                </c:pt>
                <c:pt idx="1690">
                  <c:v>8.4499999999999993</c:v>
                </c:pt>
                <c:pt idx="1691">
                  <c:v>8.4550000000000001</c:v>
                </c:pt>
                <c:pt idx="1692">
                  <c:v>8.4600000000000009</c:v>
                </c:pt>
                <c:pt idx="1693">
                  <c:v>8.4649999999999999</c:v>
                </c:pt>
                <c:pt idx="1694">
                  <c:v>8.4700000000000006</c:v>
                </c:pt>
                <c:pt idx="1695">
                  <c:v>8.4749999999999996</c:v>
                </c:pt>
                <c:pt idx="1696">
                  <c:v>8.48</c:v>
                </c:pt>
                <c:pt idx="1697">
                  <c:v>8.4849999999999994</c:v>
                </c:pt>
                <c:pt idx="1698">
                  <c:v>8.49</c:v>
                </c:pt>
                <c:pt idx="1699">
                  <c:v>8.4949999999999992</c:v>
                </c:pt>
                <c:pt idx="1700">
                  <c:v>8.5</c:v>
                </c:pt>
                <c:pt idx="1701">
                  <c:v>8.5050000000000008</c:v>
                </c:pt>
                <c:pt idx="1702">
                  <c:v>8.51</c:v>
                </c:pt>
                <c:pt idx="1703">
                  <c:v>8.5150000000000006</c:v>
                </c:pt>
                <c:pt idx="1704">
                  <c:v>8.52</c:v>
                </c:pt>
                <c:pt idx="1705">
                  <c:v>8.5250000000000004</c:v>
                </c:pt>
                <c:pt idx="1706">
                  <c:v>8.5299999999999994</c:v>
                </c:pt>
                <c:pt idx="1707">
                  <c:v>8.5350000000000001</c:v>
                </c:pt>
                <c:pt idx="1708">
                  <c:v>8.5399999999999991</c:v>
                </c:pt>
                <c:pt idx="1709">
                  <c:v>8.5449999999999999</c:v>
                </c:pt>
                <c:pt idx="1710">
                  <c:v>8.5500000000000007</c:v>
                </c:pt>
                <c:pt idx="1711">
                  <c:v>8.5549999999999997</c:v>
                </c:pt>
                <c:pt idx="1712">
                  <c:v>8.56</c:v>
                </c:pt>
                <c:pt idx="1713">
                  <c:v>8.5649999999999995</c:v>
                </c:pt>
                <c:pt idx="1714">
                  <c:v>8.57</c:v>
                </c:pt>
                <c:pt idx="1715">
                  <c:v>8.5749999999999993</c:v>
                </c:pt>
                <c:pt idx="1716">
                  <c:v>8.58</c:v>
                </c:pt>
                <c:pt idx="1717">
                  <c:v>8.5850000000000009</c:v>
                </c:pt>
                <c:pt idx="1718">
                  <c:v>8.59</c:v>
                </c:pt>
                <c:pt idx="1719">
                  <c:v>8.5950000000000006</c:v>
                </c:pt>
                <c:pt idx="1720">
                  <c:v>8.6</c:v>
                </c:pt>
                <c:pt idx="1721">
                  <c:v>8.6050000000000004</c:v>
                </c:pt>
                <c:pt idx="1722">
                  <c:v>8.61</c:v>
                </c:pt>
                <c:pt idx="1723">
                  <c:v>8.6150000000000002</c:v>
                </c:pt>
                <c:pt idx="1724">
                  <c:v>8.6199999999999992</c:v>
                </c:pt>
                <c:pt idx="1725">
                  <c:v>8.625</c:v>
                </c:pt>
                <c:pt idx="1726">
                  <c:v>8.6300000000000008</c:v>
                </c:pt>
                <c:pt idx="1727">
                  <c:v>8.6349999999999998</c:v>
                </c:pt>
                <c:pt idx="1728">
                  <c:v>8.64</c:v>
                </c:pt>
                <c:pt idx="1729">
                  <c:v>8.6449999999999996</c:v>
                </c:pt>
                <c:pt idx="1730">
                  <c:v>8.65</c:v>
                </c:pt>
                <c:pt idx="1731">
                  <c:v>8.6549999999999994</c:v>
                </c:pt>
                <c:pt idx="1732">
                  <c:v>8.66</c:v>
                </c:pt>
                <c:pt idx="1733">
                  <c:v>8.6649999999999991</c:v>
                </c:pt>
                <c:pt idx="1734">
                  <c:v>8.67</c:v>
                </c:pt>
                <c:pt idx="1735">
                  <c:v>8.6750000000000007</c:v>
                </c:pt>
                <c:pt idx="1736">
                  <c:v>8.68</c:v>
                </c:pt>
                <c:pt idx="1737">
                  <c:v>8.6850000000000005</c:v>
                </c:pt>
                <c:pt idx="1738">
                  <c:v>8.69</c:v>
                </c:pt>
                <c:pt idx="1739">
                  <c:v>8.6950000000000003</c:v>
                </c:pt>
                <c:pt idx="1740">
                  <c:v>8.6999999999999993</c:v>
                </c:pt>
                <c:pt idx="1741">
                  <c:v>8.7050000000000001</c:v>
                </c:pt>
                <c:pt idx="1742">
                  <c:v>8.7100000000000009</c:v>
                </c:pt>
                <c:pt idx="1743">
                  <c:v>8.7149999999999999</c:v>
                </c:pt>
                <c:pt idx="1744">
                  <c:v>8.7200000000000006</c:v>
                </c:pt>
                <c:pt idx="1745">
                  <c:v>8.7249999999999996</c:v>
                </c:pt>
                <c:pt idx="1746">
                  <c:v>8.73</c:v>
                </c:pt>
                <c:pt idx="1747">
                  <c:v>8.7349999999999994</c:v>
                </c:pt>
                <c:pt idx="1748">
                  <c:v>8.74</c:v>
                </c:pt>
                <c:pt idx="1749">
                  <c:v>8.7449999999999992</c:v>
                </c:pt>
                <c:pt idx="1750">
                  <c:v>8.75</c:v>
                </c:pt>
                <c:pt idx="1751">
                  <c:v>8.7550000000000008</c:v>
                </c:pt>
                <c:pt idx="1752">
                  <c:v>8.76</c:v>
                </c:pt>
                <c:pt idx="1753">
                  <c:v>8.7650000000000006</c:v>
                </c:pt>
                <c:pt idx="1754">
                  <c:v>8.77</c:v>
                </c:pt>
                <c:pt idx="1755">
                  <c:v>8.7750000000000004</c:v>
                </c:pt>
                <c:pt idx="1756">
                  <c:v>8.7799999999999994</c:v>
                </c:pt>
                <c:pt idx="1757">
                  <c:v>8.7850000000000001</c:v>
                </c:pt>
                <c:pt idx="1758">
                  <c:v>8.7899999999999991</c:v>
                </c:pt>
                <c:pt idx="1759">
                  <c:v>8.7949999999999999</c:v>
                </c:pt>
                <c:pt idx="1760">
                  <c:v>8.8000000000000007</c:v>
                </c:pt>
                <c:pt idx="1761">
                  <c:v>8.8049999999999997</c:v>
                </c:pt>
                <c:pt idx="1762">
                  <c:v>8.81</c:v>
                </c:pt>
                <c:pt idx="1763">
                  <c:v>8.8149999999999995</c:v>
                </c:pt>
                <c:pt idx="1764">
                  <c:v>8.82</c:v>
                </c:pt>
                <c:pt idx="1765">
                  <c:v>8.8249999999999993</c:v>
                </c:pt>
                <c:pt idx="1766">
                  <c:v>8.83</c:v>
                </c:pt>
                <c:pt idx="1767">
                  <c:v>8.8350000000000009</c:v>
                </c:pt>
                <c:pt idx="1768">
                  <c:v>8.84</c:v>
                </c:pt>
                <c:pt idx="1769">
                  <c:v>8.8450000000000006</c:v>
                </c:pt>
                <c:pt idx="1770">
                  <c:v>8.85</c:v>
                </c:pt>
                <c:pt idx="1771">
                  <c:v>8.8550000000000004</c:v>
                </c:pt>
                <c:pt idx="1772">
                  <c:v>8.86</c:v>
                </c:pt>
                <c:pt idx="1773">
                  <c:v>8.8650000000000002</c:v>
                </c:pt>
                <c:pt idx="1774">
                  <c:v>8.8699999999999992</c:v>
                </c:pt>
                <c:pt idx="1775">
                  <c:v>8.875</c:v>
                </c:pt>
                <c:pt idx="1776">
                  <c:v>8.8800000000000008</c:v>
                </c:pt>
                <c:pt idx="1777">
                  <c:v>8.8849999999999998</c:v>
                </c:pt>
                <c:pt idx="1778">
                  <c:v>8.89</c:v>
                </c:pt>
                <c:pt idx="1779">
                  <c:v>8.8949999999999996</c:v>
                </c:pt>
                <c:pt idx="1780">
                  <c:v>8.9</c:v>
                </c:pt>
                <c:pt idx="1781">
                  <c:v>8.9049999999999994</c:v>
                </c:pt>
                <c:pt idx="1782">
                  <c:v>8.91</c:v>
                </c:pt>
                <c:pt idx="1783">
                  <c:v>8.9149999999999991</c:v>
                </c:pt>
                <c:pt idx="1784">
                  <c:v>8.92</c:v>
                </c:pt>
                <c:pt idx="1785">
                  <c:v>8.9250000000000007</c:v>
                </c:pt>
                <c:pt idx="1786">
                  <c:v>8.93</c:v>
                </c:pt>
                <c:pt idx="1787">
                  <c:v>8.9350000000000005</c:v>
                </c:pt>
                <c:pt idx="1788">
                  <c:v>8.94</c:v>
                </c:pt>
                <c:pt idx="1789">
                  <c:v>8.9450000000000003</c:v>
                </c:pt>
                <c:pt idx="1790">
                  <c:v>8.9499999999999993</c:v>
                </c:pt>
                <c:pt idx="1791">
                  <c:v>8.9550000000000001</c:v>
                </c:pt>
                <c:pt idx="1792">
                  <c:v>8.9600000000000009</c:v>
                </c:pt>
                <c:pt idx="1793">
                  <c:v>8.9649999999999999</c:v>
                </c:pt>
                <c:pt idx="1794">
                  <c:v>8.9700000000000006</c:v>
                </c:pt>
                <c:pt idx="1795">
                  <c:v>8.9749999999999996</c:v>
                </c:pt>
                <c:pt idx="1796">
                  <c:v>8.98</c:v>
                </c:pt>
                <c:pt idx="1797">
                  <c:v>8.9849999999999994</c:v>
                </c:pt>
                <c:pt idx="1798">
                  <c:v>8.99</c:v>
                </c:pt>
                <c:pt idx="1799">
                  <c:v>8.9949999999999992</c:v>
                </c:pt>
                <c:pt idx="1800">
                  <c:v>9</c:v>
                </c:pt>
                <c:pt idx="1801">
                  <c:v>9.0050000000000008</c:v>
                </c:pt>
                <c:pt idx="1802">
                  <c:v>9.01</c:v>
                </c:pt>
                <c:pt idx="1803">
                  <c:v>9.0150000000000006</c:v>
                </c:pt>
                <c:pt idx="1804">
                  <c:v>9.02</c:v>
                </c:pt>
                <c:pt idx="1805">
                  <c:v>9.0250000000000004</c:v>
                </c:pt>
                <c:pt idx="1806">
                  <c:v>9.0299999999999994</c:v>
                </c:pt>
                <c:pt idx="1807">
                  <c:v>9.0350000000000001</c:v>
                </c:pt>
                <c:pt idx="1808">
                  <c:v>9.0399999999999991</c:v>
                </c:pt>
                <c:pt idx="1809">
                  <c:v>9.0449999999999999</c:v>
                </c:pt>
                <c:pt idx="1810">
                  <c:v>9.0500000000000007</c:v>
                </c:pt>
                <c:pt idx="1811">
                  <c:v>9.0549999999999997</c:v>
                </c:pt>
                <c:pt idx="1812">
                  <c:v>9.06</c:v>
                </c:pt>
                <c:pt idx="1813">
                  <c:v>9.0649999999999995</c:v>
                </c:pt>
                <c:pt idx="1814">
                  <c:v>9.07</c:v>
                </c:pt>
                <c:pt idx="1815">
                  <c:v>9.0749999999999993</c:v>
                </c:pt>
                <c:pt idx="1816">
                  <c:v>9.08</c:v>
                </c:pt>
                <c:pt idx="1817">
                  <c:v>9.0850000000000009</c:v>
                </c:pt>
                <c:pt idx="1818">
                  <c:v>9.09</c:v>
                </c:pt>
                <c:pt idx="1819">
                  <c:v>9.0950000000000006</c:v>
                </c:pt>
                <c:pt idx="1820">
                  <c:v>9.1</c:v>
                </c:pt>
                <c:pt idx="1821">
                  <c:v>9.1050000000000004</c:v>
                </c:pt>
                <c:pt idx="1822">
                  <c:v>9.11</c:v>
                </c:pt>
                <c:pt idx="1823">
                  <c:v>9.1150000000000002</c:v>
                </c:pt>
                <c:pt idx="1824">
                  <c:v>9.1199999999999992</c:v>
                </c:pt>
                <c:pt idx="1825">
                  <c:v>9.125</c:v>
                </c:pt>
                <c:pt idx="1826">
                  <c:v>9.1300000000000008</c:v>
                </c:pt>
                <c:pt idx="1827">
                  <c:v>9.1349999999999998</c:v>
                </c:pt>
                <c:pt idx="1828">
                  <c:v>9.14</c:v>
                </c:pt>
                <c:pt idx="1829">
                  <c:v>9.1449999999999996</c:v>
                </c:pt>
                <c:pt idx="1830">
                  <c:v>9.15</c:v>
                </c:pt>
                <c:pt idx="1831">
                  <c:v>9.1549999999999994</c:v>
                </c:pt>
                <c:pt idx="1832">
                  <c:v>9.16</c:v>
                </c:pt>
                <c:pt idx="1833">
                  <c:v>9.1649999999999991</c:v>
                </c:pt>
                <c:pt idx="1834">
                  <c:v>9.17</c:v>
                </c:pt>
                <c:pt idx="1835">
                  <c:v>9.1750000000000007</c:v>
                </c:pt>
                <c:pt idx="1836">
                  <c:v>9.18</c:v>
                </c:pt>
                <c:pt idx="1837">
                  <c:v>9.1850000000000005</c:v>
                </c:pt>
                <c:pt idx="1838">
                  <c:v>9.19</c:v>
                </c:pt>
                <c:pt idx="1839">
                  <c:v>9.1950000000000003</c:v>
                </c:pt>
                <c:pt idx="1840">
                  <c:v>9.1999999999999993</c:v>
                </c:pt>
                <c:pt idx="1841">
                  <c:v>9.2050000000000001</c:v>
                </c:pt>
                <c:pt idx="1842">
                  <c:v>9.2100000000000009</c:v>
                </c:pt>
                <c:pt idx="1843">
                  <c:v>9.2149999999999999</c:v>
                </c:pt>
                <c:pt idx="1844">
                  <c:v>9.2200000000000006</c:v>
                </c:pt>
                <c:pt idx="1845">
                  <c:v>9.2249999999999996</c:v>
                </c:pt>
                <c:pt idx="1846">
                  <c:v>9.23</c:v>
                </c:pt>
                <c:pt idx="1847">
                  <c:v>9.2349999999999994</c:v>
                </c:pt>
                <c:pt idx="1848">
                  <c:v>9.24</c:v>
                </c:pt>
                <c:pt idx="1849">
                  <c:v>9.2449999999999992</c:v>
                </c:pt>
                <c:pt idx="1850">
                  <c:v>9.25</c:v>
                </c:pt>
                <c:pt idx="1851">
                  <c:v>9.2550000000000008</c:v>
                </c:pt>
                <c:pt idx="1852">
                  <c:v>9.26</c:v>
                </c:pt>
                <c:pt idx="1853">
                  <c:v>9.2650000000000006</c:v>
                </c:pt>
                <c:pt idx="1854">
                  <c:v>9.27</c:v>
                </c:pt>
                <c:pt idx="1855">
                  <c:v>9.2750000000000004</c:v>
                </c:pt>
                <c:pt idx="1856">
                  <c:v>9.2799999999999994</c:v>
                </c:pt>
                <c:pt idx="1857">
                  <c:v>9.2850000000000001</c:v>
                </c:pt>
                <c:pt idx="1858">
                  <c:v>9.2899999999999991</c:v>
                </c:pt>
                <c:pt idx="1859">
                  <c:v>9.2949999999999999</c:v>
                </c:pt>
                <c:pt idx="1860">
                  <c:v>9.3000000000000007</c:v>
                </c:pt>
                <c:pt idx="1861">
                  <c:v>9.3049999999999997</c:v>
                </c:pt>
                <c:pt idx="1862">
                  <c:v>9.31</c:v>
                </c:pt>
                <c:pt idx="1863">
                  <c:v>9.3149999999999995</c:v>
                </c:pt>
                <c:pt idx="1864">
                  <c:v>9.32</c:v>
                </c:pt>
                <c:pt idx="1865">
                  <c:v>9.3249999999999993</c:v>
                </c:pt>
                <c:pt idx="1866">
                  <c:v>9.33</c:v>
                </c:pt>
                <c:pt idx="1867">
                  <c:v>9.3350000000000009</c:v>
                </c:pt>
                <c:pt idx="1868">
                  <c:v>9.34</c:v>
                </c:pt>
                <c:pt idx="1869">
                  <c:v>9.3450000000000006</c:v>
                </c:pt>
                <c:pt idx="1870">
                  <c:v>9.35</c:v>
                </c:pt>
                <c:pt idx="1871">
                  <c:v>9.3550000000000004</c:v>
                </c:pt>
                <c:pt idx="1872">
                  <c:v>9.36</c:v>
                </c:pt>
                <c:pt idx="1873">
                  <c:v>9.3650000000000002</c:v>
                </c:pt>
                <c:pt idx="1874">
                  <c:v>9.3699999999999992</c:v>
                </c:pt>
                <c:pt idx="1875">
                  <c:v>9.375</c:v>
                </c:pt>
                <c:pt idx="1876">
                  <c:v>9.3800000000000008</c:v>
                </c:pt>
                <c:pt idx="1877">
                  <c:v>9.3849999999999998</c:v>
                </c:pt>
                <c:pt idx="1878">
                  <c:v>9.39</c:v>
                </c:pt>
                <c:pt idx="1879">
                  <c:v>9.3949999999999996</c:v>
                </c:pt>
                <c:pt idx="1880">
                  <c:v>9.4</c:v>
                </c:pt>
                <c:pt idx="1881">
                  <c:v>9.4049999999999994</c:v>
                </c:pt>
                <c:pt idx="1882">
                  <c:v>9.41</c:v>
                </c:pt>
                <c:pt idx="1883">
                  <c:v>9.4149999999999991</c:v>
                </c:pt>
                <c:pt idx="1884">
                  <c:v>9.42</c:v>
                </c:pt>
                <c:pt idx="1885">
                  <c:v>9.4250000000000007</c:v>
                </c:pt>
                <c:pt idx="1886">
                  <c:v>9.43</c:v>
                </c:pt>
                <c:pt idx="1887">
                  <c:v>9.4350000000000005</c:v>
                </c:pt>
                <c:pt idx="1888">
                  <c:v>9.44</c:v>
                </c:pt>
                <c:pt idx="1889">
                  <c:v>9.4450000000000003</c:v>
                </c:pt>
                <c:pt idx="1890">
                  <c:v>9.4499999999999993</c:v>
                </c:pt>
                <c:pt idx="1891">
                  <c:v>9.4550000000000001</c:v>
                </c:pt>
                <c:pt idx="1892">
                  <c:v>9.4600000000000009</c:v>
                </c:pt>
                <c:pt idx="1893">
                  <c:v>9.4649999999999999</c:v>
                </c:pt>
                <c:pt idx="1894">
                  <c:v>9.4700000000000006</c:v>
                </c:pt>
                <c:pt idx="1895">
                  <c:v>9.4749999999999996</c:v>
                </c:pt>
                <c:pt idx="1896">
                  <c:v>9.48</c:v>
                </c:pt>
                <c:pt idx="1897">
                  <c:v>9.4849999999999994</c:v>
                </c:pt>
                <c:pt idx="1898">
                  <c:v>9.49</c:v>
                </c:pt>
                <c:pt idx="1899">
                  <c:v>9.4949999999999992</c:v>
                </c:pt>
                <c:pt idx="1900">
                  <c:v>9.5</c:v>
                </c:pt>
                <c:pt idx="1901">
                  <c:v>9.5050000000000008</c:v>
                </c:pt>
                <c:pt idx="1902">
                  <c:v>9.51</c:v>
                </c:pt>
                <c:pt idx="1903">
                  <c:v>9.5150000000000006</c:v>
                </c:pt>
                <c:pt idx="1904">
                  <c:v>9.52</c:v>
                </c:pt>
                <c:pt idx="1905">
                  <c:v>9.5250000000000004</c:v>
                </c:pt>
                <c:pt idx="1906">
                  <c:v>9.5299999999999994</c:v>
                </c:pt>
                <c:pt idx="1907">
                  <c:v>9.5350000000000001</c:v>
                </c:pt>
                <c:pt idx="1908">
                  <c:v>9.5399999999999991</c:v>
                </c:pt>
                <c:pt idx="1909">
                  <c:v>9.5449999999999999</c:v>
                </c:pt>
                <c:pt idx="1910">
                  <c:v>9.5500000000000007</c:v>
                </c:pt>
                <c:pt idx="1911">
                  <c:v>9.5549999999999997</c:v>
                </c:pt>
                <c:pt idx="1912">
                  <c:v>9.56</c:v>
                </c:pt>
                <c:pt idx="1913">
                  <c:v>9.5649999999999995</c:v>
                </c:pt>
                <c:pt idx="1914">
                  <c:v>9.57</c:v>
                </c:pt>
                <c:pt idx="1915">
                  <c:v>9.5749999999999993</c:v>
                </c:pt>
                <c:pt idx="1916">
                  <c:v>9.58</c:v>
                </c:pt>
                <c:pt idx="1917">
                  <c:v>9.5850000000000009</c:v>
                </c:pt>
                <c:pt idx="1918">
                  <c:v>9.59</c:v>
                </c:pt>
                <c:pt idx="1919">
                  <c:v>9.5950000000000006</c:v>
                </c:pt>
                <c:pt idx="1920">
                  <c:v>9.6</c:v>
                </c:pt>
                <c:pt idx="1921">
                  <c:v>9.6050000000000004</c:v>
                </c:pt>
                <c:pt idx="1922">
                  <c:v>9.61</c:v>
                </c:pt>
                <c:pt idx="1923">
                  <c:v>9.6150000000000002</c:v>
                </c:pt>
                <c:pt idx="1924">
                  <c:v>9.6199999999999992</c:v>
                </c:pt>
                <c:pt idx="1925">
                  <c:v>9.625</c:v>
                </c:pt>
                <c:pt idx="1926">
                  <c:v>9.6300000000000008</c:v>
                </c:pt>
                <c:pt idx="1927">
                  <c:v>9.6349999999999998</c:v>
                </c:pt>
                <c:pt idx="1928">
                  <c:v>9.64</c:v>
                </c:pt>
                <c:pt idx="1929">
                  <c:v>9.6449999999999996</c:v>
                </c:pt>
                <c:pt idx="1930">
                  <c:v>9.65</c:v>
                </c:pt>
                <c:pt idx="1931">
                  <c:v>9.6549999999999994</c:v>
                </c:pt>
                <c:pt idx="1932">
                  <c:v>9.66</c:v>
                </c:pt>
                <c:pt idx="1933">
                  <c:v>9.6649999999999991</c:v>
                </c:pt>
                <c:pt idx="1934">
                  <c:v>9.67</c:v>
                </c:pt>
                <c:pt idx="1935">
                  <c:v>9.6750000000000007</c:v>
                </c:pt>
                <c:pt idx="1936">
                  <c:v>9.68</c:v>
                </c:pt>
                <c:pt idx="1937">
                  <c:v>9.6850000000000005</c:v>
                </c:pt>
                <c:pt idx="1938">
                  <c:v>9.69</c:v>
                </c:pt>
                <c:pt idx="1939">
                  <c:v>9.6950000000000003</c:v>
                </c:pt>
                <c:pt idx="1940">
                  <c:v>9.6999999999999993</c:v>
                </c:pt>
                <c:pt idx="1941">
                  <c:v>9.7050000000000001</c:v>
                </c:pt>
                <c:pt idx="1942">
                  <c:v>9.7100000000000009</c:v>
                </c:pt>
                <c:pt idx="1943">
                  <c:v>9.7149999999999999</c:v>
                </c:pt>
                <c:pt idx="1944">
                  <c:v>9.7200000000000006</c:v>
                </c:pt>
                <c:pt idx="1945">
                  <c:v>9.7249999999999996</c:v>
                </c:pt>
                <c:pt idx="1946">
                  <c:v>9.73</c:v>
                </c:pt>
                <c:pt idx="1947">
                  <c:v>9.7349999999999994</c:v>
                </c:pt>
                <c:pt idx="1948">
                  <c:v>9.74</c:v>
                </c:pt>
                <c:pt idx="1949">
                  <c:v>9.7449999999999992</c:v>
                </c:pt>
                <c:pt idx="1950">
                  <c:v>9.75</c:v>
                </c:pt>
                <c:pt idx="1951">
                  <c:v>9.7550000000000008</c:v>
                </c:pt>
                <c:pt idx="1952">
                  <c:v>9.76</c:v>
                </c:pt>
                <c:pt idx="1953">
                  <c:v>9.7650000000000006</c:v>
                </c:pt>
                <c:pt idx="1954">
                  <c:v>9.77</c:v>
                </c:pt>
                <c:pt idx="1955">
                  <c:v>9.7750000000000004</c:v>
                </c:pt>
                <c:pt idx="1956">
                  <c:v>9.7799999999999994</c:v>
                </c:pt>
                <c:pt idx="1957">
                  <c:v>9.7850000000000001</c:v>
                </c:pt>
                <c:pt idx="1958">
                  <c:v>9.7899999999999991</c:v>
                </c:pt>
                <c:pt idx="1959">
                  <c:v>9.7949999999999999</c:v>
                </c:pt>
                <c:pt idx="1960">
                  <c:v>9.8000000000000007</c:v>
                </c:pt>
                <c:pt idx="1961">
                  <c:v>9.8049999999999997</c:v>
                </c:pt>
                <c:pt idx="1962">
                  <c:v>9.81</c:v>
                </c:pt>
                <c:pt idx="1963">
                  <c:v>9.8149999999999995</c:v>
                </c:pt>
                <c:pt idx="1964">
                  <c:v>9.82</c:v>
                </c:pt>
                <c:pt idx="1965">
                  <c:v>9.8249999999999993</c:v>
                </c:pt>
                <c:pt idx="1966">
                  <c:v>9.83</c:v>
                </c:pt>
                <c:pt idx="1967">
                  <c:v>9.8350000000000009</c:v>
                </c:pt>
                <c:pt idx="1968">
                  <c:v>9.84</c:v>
                </c:pt>
                <c:pt idx="1969">
                  <c:v>9.8450000000000006</c:v>
                </c:pt>
                <c:pt idx="1970">
                  <c:v>9.85</c:v>
                </c:pt>
                <c:pt idx="1971">
                  <c:v>9.8550000000000004</c:v>
                </c:pt>
                <c:pt idx="1972">
                  <c:v>9.86</c:v>
                </c:pt>
                <c:pt idx="1973">
                  <c:v>9.8650000000000002</c:v>
                </c:pt>
                <c:pt idx="1974">
                  <c:v>9.8699999999999992</c:v>
                </c:pt>
                <c:pt idx="1975">
                  <c:v>9.875</c:v>
                </c:pt>
                <c:pt idx="1976">
                  <c:v>9.8800000000000008</c:v>
                </c:pt>
                <c:pt idx="1977">
                  <c:v>9.8849999999999998</c:v>
                </c:pt>
                <c:pt idx="1978">
                  <c:v>9.89</c:v>
                </c:pt>
                <c:pt idx="1979">
                  <c:v>9.8949999999999996</c:v>
                </c:pt>
                <c:pt idx="1980">
                  <c:v>9.9</c:v>
                </c:pt>
                <c:pt idx="1981">
                  <c:v>9.9049999999999994</c:v>
                </c:pt>
                <c:pt idx="1982">
                  <c:v>9.91</c:v>
                </c:pt>
                <c:pt idx="1983">
                  <c:v>9.9149999999999991</c:v>
                </c:pt>
                <c:pt idx="1984">
                  <c:v>9.92</c:v>
                </c:pt>
                <c:pt idx="1985">
                  <c:v>9.9250000000000007</c:v>
                </c:pt>
                <c:pt idx="1986">
                  <c:v>9.93</c:v>
                </c:pt>
                <c:pt idx="1987">
                  <c:v>9.9350000000000005</c:v>
                </c:pt>
                <c:pt idx="1988">
                  <c:v>9.94</c:v>
                </c:pt>
                <c:pt idx="1989">
                  <c:v>9.9450000000000003</c:v>
                </c:pt>
                <c:pt idx="1990">
                  <c:v>9.9499999999999993</c:v>
                </c:pt>
                <c:pt idx="1991">
                  <c:v>9.9550000000000001</c:v>
                </c:pt>
                <c:pt idx="1992">
                  <c:v>9.9600000000000009</c:v>
                </c:pt>
                <c:pt idx="1993">
                  <c:v>9.9649999999999999</c:v>
                </c:pt>
                <c:pt idx="1994">
                  <c:v>9.9700000000000006</c:v>
                </c:pt>
                <c:pt idx="1995">
                  <c:v>9.9749999999999996</c:v>
                </c:pt>
                <c:pt idx="1996">
                  <c:v>9.98</c:v>
                </c:pt>
                <c:pt idx="1997">
                  <c:v>9.9849999999999994</c:v>
                </c:pt>
                <c:pt idx="1998">
                  <c:v>9.99</c:v>
                </c:pt>
                <c:pt idx="1999">
                  <c:v>9.9949999999999992</c:v>
                </c:pt>
                <c:pt idx="2000">
                  <c:v>10</c:v>
                </c:pt>
                <c:pt idx="2001">
                  <c:v>10.005000000000001</c:v>
                </c:pt>
                <c:pt idx="2002">
                  <c:v>10.01</c:v>
                </c:pt>
                <c:pt idx="2003">
                  <c:v>10.015000000000001</c:v>
                </c:pt>
                <c:pt idx="2004">
                  <c:v>10.02</c:v>
                </c:pt>
                <c:pt idx="2005">
                  <c:v>10.025</c:v>
                </c:pt>
                <c:pt idx="2006">
                  <c:v>10.029999999999999</c:v>
                </c:pt>
                <c:pt idx="2007">
                  <c:v>10.035</c:v>
                </c:pt>
                <c:pt idx="2008">
                  <c:v>10.039999999999999</c:v>
                </c:pt>
                <c:pt idx="2009">
                  <c:v>10.045</c:v>
                </c:pt>
                <c:pt idx="2010">
                  <c:v>10.050000000000001</c:v>
                </c:pt>
                <c:pt idx="2011">
                  <c:v>10.055</c:v>
                </c:pt>
                <c:pt idx="2012">
                  <c:v>10.06</c:v>
                </c:pt>
                <c:pt idx="2013">
                  <c:v>10.065</c:v>
                </c:pt>
                <c:pt idx="2014">
                  <c:v>10.07</c:v>
                </c:pt>
                <c:pt idx="2015">
                  <c:v>10.074999999999999</c:v>
                </c:pt>
                <c:pt idx="2016">
                  <c:v>10.08</c:v>
                </c:pt>
                <c:pt idx="2017">
                  <c:v>10.085000000000001</c:v>
                </c:pt>
                <c:pt idx="2018">
                  <c:v>10.09</c:v>
                </c:pt>
                <c:pt idx="2019">
                  <c:v>10.095000000000001</c:v>
                </c:pt>
                <c:pt idx="2020">
                  <c:v>10.1</c:v>
                </c:pt>
                <c:pt idx="2021">
                  <c:v>10.105</c:v>
                </c:pt>
                <c:pt idx="2022">
                  <c:v>10.11</c:v>
                </c:pt>
                <c:pt idx="2023">
                  <c:v>10.115</c:v>
                </c:pt>
                <c:pt idx="2024">
                  <c:v>10.119999999999999</c:v>
                </c:pt>
                <c:pt idx="2025">
                  <c:v>10.125</c:v>
                </c:pt>
                <c:pt idx="2026">
                  <c:v>10.130000000000001</c:v>
                </c:pt>
                <c:pt idx="2027">
                  <c:v>10.135</c:v>
                </c:pt>
                <c:pt idx="2028">
                  <c:v>10.14</c:v>
                </c:pt>
                <c:pt idx="2029">
                  <c:v>10.145</c:v>
                </c:pt>
                <c:pt idx="2030">
                  <c:v>10.15</c:v>
                </c:pt>
                <c:pt idx="2031">
                  <c:v>10.154999999999999</c:v>
                </c:pt>
                <c:pt idx="2032">
                  <c:v>10.16</c:v>
                </c:pt>
                <c:pt idx="2033">
                  <c:v>10.164999999999999</c:v>
                </c:pt>
                <c:pt idx="2034">
                  <c:v>10.17</c:v>
                </c:pt>
                <c:pt idx="2035">
                  <c:v>10.175000000000001</c:v>
                </c:pt>
                <c:pt idx="2036">
                  <c:v>10.18</c:v>
                </c:pt>
                <c:pt idx="2037">
                  <c:v>10.185</c:v>
                </c:pt>
                <c:pt idx="2038">
                  <c:v>10.19</c:v>
                </c:pt>
                <c:pt idx="2039">
                  <c:v>10.195</c:v>
                </c:pt>
                <c:pt idx="2040">
                  <c:v>10.199999999999999</c:v>
                </c:pt>
                <c:pt idx="2041">
                  <c:v>10.205</c:v>
                </c:pt>
                <c:pt idx="2042">
                  <c:v>10.210000000000001</c:v>
                </c:pt>
                <c:pt idx="2043">
                  <c:v>10.215</c:v>
                </c:pt>
                <c:pt idx="2044">
                  <c:v>10.220000000000001</c:v>
                </c:pt>
                <c:pt idx="2045">
                  <c:v>10.225</c:v>
                </c:pt>
                <c:pt idx="2046">
                  <c:v>10.23</c:v>
                </c:pt>
                <c:pt idx="2047">
                  <c:v>10.234999999999999</c:v>
                </c:pt>
                <c:pt idx="2048">
                  <c:v>10.24</c:v>
                </c:pt>
                <c:pt idx="2049">
                  <c:v>10.244999999999999</c:v>
                </c:pt>
                <c:pt idx="2050">
                  <c:v>10.25</c:v>
                </c:pt>
                <c:pt idx="2051">
                  <c:v>10.255000000000001</c:v>
                </c:pt>
                <c:pt idx="2052">
                  <c:v>10.26</c:v>
                </c:pt>
                <c:pt idx="2053">
                  <c:v>10.265000000000001</c:v>
                </c:pt>
                <c:pt idx="2054">
                  <c:v>10.27</c:v>
                </c:pt>
                <c:pt idx="2055">
                  <c:v>10.275</c:v>
                </c:pt>
                <c:pt idx="2056">
                  <c:v>10.28</c:v>
                </c:pt>
                <c:pt idx="2057">
                  <c:v>10.285</c:v>
                </c:pt>
                <c:pt idx="2058">
                  <c:v>10.29</c:v>
                </c:pt>
                <c:pt idx="2059">
                  <c:v>10.295</c:v>
                </c:pt>
                <c:pt idx="2060">
                  <c:v>10.3</c:v>
                </c:pt>
                <c:pt idx="2061">
                  <c:v>10.305</c:v>
                </c:pt>
                <c:pt idx="2062">
                  <c:v>10.31</c:v>
                </c:pt>
                <c:pt idx="2063">
                  <c:v>10.315</c:v>
                </c:pt>
                <c:pt idx="2064">
                  <c:v>10.32</c:v>
                </c:pt>
                <c:pt idx="2065">
                  <c:v>10.324999999999999</c:v>
                </c:pt>
                <c:pt idx="2066">
                  <c:v>10.33</c:v>
                </c:pt>
                <c:pt idx="2067">
                  <c:v>10.335000000000001</c:v>
                </c:pt>
                <c:pt idx="2068">
                  <c:v>10.34</c:v>
                </c:pt>
                <c:pt idx="2069">
                  <c:v>10.345000000000001</c:v>
                </c:pt>
                <c:pt idx="2070">
                  <c:v>10.35</c:v>
                </c:pt>
                <c:pt idx="2071">
                  <c:v>10.355</c:v>
                </c:pt>
                <c:pt idx="2072">
                  <c:v>10.36</c:v>
                </c:pt>
                <c:pt idx="2073">
                  <c:v>10.365</c:v>
                </c:pt>
                <c:pt idx="2074">
                  <c:v>10.37</c:v>
                </c:pt>
                <c:pt idx="2075">
                  <c:v>10.375</c:v>
                </c:pt>
                <c:pt idx="2076">
                  <c:v>10.38</c:v>
                </c:pt>
                <c:pt idx="2077">
                  <c:v>10.385</c:v>
                </c:pt>
                <c:pt idx="2078">
                  <c:v>10.39</c:v>
                </c:pt>
                <c:pt idx="2079">
                  <c:v>10.395</c:v>
                </c:pt>
                <c:pt idx="2080">
                  <c:v>10.4</c:v>
                </c:pt>
                <c:pt idx="2081">
                  <c:v>10.404999999999999</c:v>
                </c:pt>
                <c:pt idx="2082">
                  <c:v>10.41</c:v>
                </c:pt>
                <c:pt idx="2083">
                  <c:v>10.414999999999999</c:v>
                </c:pt>
                <c:pt idx="2084">
                  <c:v>10.42</c:v>
                </c:pt>
                <c:pt idx="2085">
                  <c:v>10.425000000000001</c:v>
                </c:pt>
                <c:pt idx="2086">
                  <c:v>10.43</c:v>
                </c:pt>
                <c:pt idx="2087">
                  <c:v>10.435</c:v>
                </c:pt>
                <c:pt idx="2088">
                  <c:v>10.44</c:v>
                </c:pt>
                <c:pt idx="2089">
                  <c:v>10.445</c:v>
                </c:pt>
                <c:pt idx="2090">
                  <c:v>10.45</c:v>
                </c:pt>
                <c:pt idx="2091">
                  <c:v>10.455</c:v>
                </c:pt>
                <c:pt idx="2092">
                  <c:v>10.46</c:v>
                </c:pt>
                <c:pt idx="2093">
                  <c:v>10.465</c:v>
                </c:pt>
                <c:pt idx="2094">
                  <c:v>10.47</c:v>
                </c:pt>
                <c:pt idx="2095">
                  <c:v>10.475</c:v>
                </c:pt>
                <c:pt idx="2096">
                  <c:v>10.48</c:v>
                </c:pt>
                <c:pt idx="2097">
                  <c:v>10.484999999999999</c:v>
                </c:pt>
                <c:pt idx="2098">
                  <c:v>10.49</c:v>
                </c:pt>
                <c:pt idx="2099">
                  <c:v>10.494999999999999</c:v>
                </c:pt>
                <c:pt idx="2100">
                  <c:v>10.5</c:v>
                </c:pt>
                <c:pt idx="2101">
                  <c:v>10.505000000000001</c:v>
                </c:pt>
                <c:pt idx="2102">
                  <c:v>10.51</c:v>
                </c:pt>
                <c:pt idx="2103">
                  <c:v>10.515000000000001</c:v>
                </c:pt>
                <c:pt idx="2104">
                  <c:v>10.52</c:v>
                </c:pt>
                <c:pt idx="2105">
                  <c:v>10.525</c:v>
                </c:pt>
                <c:pt idx="2106">
                  <c:v>10.53</c:v>
                </c:pt>
                <c:pt idx="2107">
                  <c:v>10.535</c:v>
                </c:pt>
                <c:pt idx="2108">
                  <c:v>10.54</c:v>
                </c:pt>
                <c:pt idx="2109">
                  <c:v>10.545</c:v>
                </c:pt>
                <c:pt idx="2110">
                  <c:v>10.55</c:v>
                </c:pt>
                <c:pt idx="2111">
                  <c:v>10.555</c:v>
                </c:pt>
                <c:pt idx="2112">
                  <c:v>10.56</c:v>
                </c:pt>
                <c:pt idx="2113">
                  <c:v>10.565</c:v>
                </c:pt>
                <c:pt idx="2114">
                  <c:v>10.57</c:v>
                </c:pt>
                <c:pt idx="2115">
                  <c:v>10.574999999999999</c:v>
                </c:pt>
                <c:pt idx="2116">
                  <c:v>10.58</c:v>
                </c:pt>
                <c:pt idx="2117">
                  <c:v>10.585000000000001</c:v>
                </c:pt>
                <c:pt idx="2118">
                  <c:v>10.59</c:v>
                </c:pt>
                <c:pt idx="2119">
                  <c:v>10.595000000000001</c:v>
                </c:pt>
                <c:pt idx="2120">
                  <c:v>10.6</c:v>
                </c:pt>
                <c:pt idx="2121">
                  <c:v>10.605</c:v>
                </c:pt>
                <c:pt idx="2122">
                  <c:v>10.61</c:v>
                </c:pt>
                <c:pt idx="2123">
                  <c:v>10.615</c:v>
                </c:pt>
                <c:pt idx="2124">
                  <c:v>10.62</c:v>
                </c:pt>
                <c:pt idx="2125">
                  <c:v>10.625</c:v>
                </c:pt>
                <c:pt idx="2126">
                  <c:v>10.63</c:v>
                </c:pt>
                <c:pt idx="2127">
                  <c:v>10.635</c:v>
                </c:pt>
                <c:pt idx="2128">
                  <c:v>10.64</c:v>
                </c:pt>
                <c:pt idx="2129">
                  <c:v>10.645</c:v>
                </c:pt>
                <c:pt idx="2130">
                  <c:v>10.65</c:v>
                </c:pt>
                <c:pt idx="2131">
                  <c:v>10.654999999999999</c:v>
                </c:pt>
                <c:pt idx="2132">
                  <c:v>10.66</c:v>
                </c:pt>
                <c:pt idx="2133">
                  <c:v>10.664999999999999</c:v>
                </c:pt>
                <c:pt idx="2134">
                  <c:v>10.67</c:v>
                </c:pt>
                <c:pt idx="2135">
                  <c:v>10.675000000000001</c:v>
                </c:pt>
                <c:pt idx="2136">
                  <c:v>10.68</c:v>
                </c:pt>
                <c:pt idx="2137">
                  <c:v>10.685</c:v>
                </c:pt>
                <c:pt idx="2138">
                  <c:v>10.69</c:v>
                </c:pt>
                <c:pt idx="2139">
                  <c:v>10.695</c:v>
                </c:pt>
                <c:pt idx="2140">
                  <c:v>10.7</c:v>
                </c:pt>
                <c:pt idx="2141">
                  <c:v>10.705</c:v>
                </c:pt>
                <c:pt idx="2142">
                  <c:v>10.71</c:v>
                </c:pt>
                <c:pt idx="2143">
                  <c:v>10.715</c:v>
                </c:pt>
                <c:pt idx="2144">
                  <c:v>10.72</c:v>
                </c:pt>
                <c:pt idx="2145">
                  <c:v>10.725</c:v>
                </c:pt>
                <c:pt idx="2146">
                  <c:v>10.73</c:v>
                </c:pt>
                <c:pt idx="2147">
                  <c:v>10.734999999999999</c:v>
                </c:pt>
                <c:pt idx="2148">
                  <c:v>10.74</c:v>
                </c:pt>
                <c:pt idx="2149">
                  <c:v>10.744999999999999</c:v>
                </c:pt>
                <c:pt idx="2150">
                  <c:v>10.75</c:v>
                </c:pt>
                <c:pt idx="2151">
                  <c:v>10.755000000000001</c:v>
                </c:pt>
                <c:pt idx="2152">
                  <c:v>10.76</c:v>
                </c:pt>
                <c:pt idx="2153">
                  <c:v>10.765000000000001</c:v>
                </c:pt>
                <c:pt idx="2154">
                  <c:v>10.77</c:v>
                </c:pt>
                <c:pt idx="2155">
                  <c:v>10.775</c:v>
                </c:pt>
                <c:pt idx="2156">
                  <c:v>10.78</c:v>
                </c:pt>
                <c:pt idx="2157">
                  <c:v>10.785</c:v>
                </c:pt>
                <c:pt idx="2158">
                  <c:v>10.79</c:v>
                </c:pt>
                <c:pt idx="2159">
                  <c:v>10.795</c:v>
                </c:pt>
                <c:pt idx="2160">
                  <c:v>10.8</c:v>
                </c:pt>
                <c:pt idx="2161">
                  <c:v>10.805</c:v>
                </c:pt>
                <c:pt idx="2162">
                  <c:v>10.81</c:v>
                </c:pt>
                <c:pt idx="2163">
                  <c:v>10.815</c:v>
                </c:pt>
                <c:pt idx="2164">
                  <c:v>10.82</c:v>
                </c:pt>
                <c:pt idx="2165">
                  <c:v>10.824999999999999</c:v>
                </c:pt>
                <c:pt idx="2166">
                  <c:v>10.83</c:v>
                </c:pt>
                <c:pt idx="2167">
                  <c:v>10.835000000000001</c:v>
                </c:pt>
                <c:pt idx="2168">
                  <c:v>10.84</c:v>
                </c:pt>
                <c:pt idx="2169">
                  <c:v>10.845000000000001</c:v>
                </c:pt>
                <c:pt idx="2170">
                  <c:v>10.85</c:v>
                </c:pt>
                <c:pt idx="2171">
                  <c:v>10.855</c:v>
                </c:pt>
                <c:pt idx="2172">
                  <c:v>10.86</c:v>
                </c:pt>
                <c:pt idx="2173">
                  <c:v>10.865</c:v>
                </c:pt>
                <c:pt idx="2174">
                  <c:v>10.87</c:v>
                </c:pt>
                <c:pt idx="2175">
                  <c:v>10.875</c:v>
                </c:pt>
                <c:pt idx="2176">
                  <c:v>10.88</c:v>
                </c:pt>
                <c:pt idx="2177">
                  <c:v>10.885</c:v>
                </c:pt>
                <c:pt idx="2178">
                  <c:v>10.89</c:v>
                </c:pt>
                <c:pt idx="2179">
                  <c:v>10.895</c:v>
                </c:pt>
                <c:pt idx="2180">
                  <c:v>10.9</c:v>
                </c:pt>
                <c:pt idx="2181">
                  <c:v>10.904999999999999</c:v>
                </c:pt>
                <c:pt idx="2182">
                  <c:v>10.91</c:v>
                </c:pt>
                <c:pt idx="2183">
                  <c:v>10.914999999999999</c:v>
                </c:pt>
                <c:pt idx="2184">
                  <c:v>10.92</c:v>
                </c:pt>
                <c:pt idx="2185">
                  <c:v>10.925000000000001</c:v>
                </c:pt>
                <c:pt idx="2186">
                  <c:v>10.93</c:v>
                </c:pt>
                <c:pt idx="2187">
                  <c:v>10.935</c:v>
                </c:pt>
                <c:pt idx="2188">
                  <c:v>10.94</c:v>
                </c:pt>
                <c:pt idx="2189">
                  <c:v>10.945</c:v>
                </c:pt>
                <c:pt idx="2190">
                  <c:v>10.95</c:v>
                </c:pt>
                <c:pt idx="2191">
                  <c:v>10.955</c:v>
                </c:pt>
                <c:pt idx="2192">
                  <c:v>10.96</c:v>
                </c:pt>
                <c:pt idx="2193">
                  <c:v>10.965</c:v>
                </c:pt>
                <c:pt idx="2194">
                  <c:v>10.97</c:v>
                </c:pt>
                <c:pt idx="2195">
                  <c:v>10.975</c:v>
                </c:pt>
                <c:pt idx="2196">
                  <c:v>10.98</c:v>
                </c:pt>
                <c:pt idx="2197">
                  <c:v>10.984999999999999</c:v>
                </c:pt>
                <c:pt idx="2198">
                  <c:v>10.99</c:v>
                </c:pt>
                <c:pt idx="2199">
                  <c:v>10.994999999999999</c:v>
                </c:pt>
                <c:pt idx="2200">
                  <c:v>11</c:v>
                </c:pt>
                <c:pt idx="2201">
                  <c:v>11.005000000000001</c:v>
                </c:pt>
                <c:pt idx="2202">
                  <c:v>11.01</c:v>
                </c:pt>
                <c:pt idx="2203">
                  <c:v>11.015000000000001</c:v>
                </c:pt>
                <c:pt idx="2204">
                  <c:v>11.02</c:v>
                </c:pt>
                <c:pt idx="2205">
                  <c:v>11.025</c:v>
                </c:pt>
                <c:pt idx="2206">
                  <c:v>11.03</c:v>
                </c:pt>
                <c:pt idx="2207">
                  <c:v>11.035</c:v>
                </c:pt>
                <c:pt idx="2208">
                  <c:v>11.04</c:v>
                </c:pt>
                <c:pt idx="2209">
                  <c:v>11.045</c:v>
                </c:pt>
                <c:pt idx="2210">
                  <c:v>11.05</c:v>
                </c:pt>
                <c:pt idx="2211">
                  <c:v>11.055</c:v>
                </c:pt>
                <c:pt idx="2212">
                  <c:v>11.06</c:v>
                </c:pt>
                <c:pt idx="2213">
                  <c:v>11.065</c:v>
                </c:pt>
                <c:pt idx="2214">
                  <c:v>11.07</c:v>
                </c:pt>
                <c:pt idx="2215">
                  <c:v>11.074999999999999</c:v>
                </c:pt>
                <c:pt idx="2216">
                  <c:v>11.08</c:v>
                </c:pt>
                <c:pt idx="2217">
                  <c:v>11.085000000000001</c:v>
                </c:pt>
                <c:pt idx="2218">
                  <c:v>11.09</c:v>
                </c:pt>
                <c:pt idx="2219">
                  <c:v>11.095000000000001</c:v>
                </c:pt>
                <c:pt idx="2220">
                  <c:v>11.1</c:v>
                </c:pt>
                <c:pt idx="2221">
                  <c:v>11.105</c:v>
                </c:pt>
                <c:pt idx="2222">
                  <c:v>11.11</c:v>
                </c:pt>
                <c:pt idx="2223">
                  <c:v>11.115</c:v>
                </c:pt>
                <c:pt idx="2224">
                  <c:v>11.12</c:v>
                </c:pt>
                <c:pt idx="2225">
                  <c:v>11.125</c:v>
                </c:pt>
                <c:pt idx="2226">
                  <c:v>11.13</c:v>
                </c:pt>
                <c:pt idx="2227">
                  <c:v>11.135</c:v>
                </c:pt>
                <c:pt idx="2228">
                  <c:v>11.14</c:v>
                </c:pt>
                <c:pt idx="2229">
                  <c:v>11.145</c:v>
                </c:pt>
                <c:pt idx="2230">
                  <c:v>11.15</c:v>
                </c:pt>
                <c:pt idx="2231">
                  <c:v>11.154999999999999</c:v>
                </c:pt>
                <c:pt idx="2232">
                  <c:v>11.16</c:v>
                </c:pt>
                <c:pt idx="2233">
                  <c:v>11.164999999999999</c:v>
                </c:pt>
                <c:pt idx="2234">
                  <c:v>11.17</c:v>
                </c:pt>
                <c:pt idx="2235">
                  <c:v>11.175000000000001</c:v>
                </c:pt>
                <c:pt idx="2236">
                  <c:v>11.18</c:v>
                </c:pt>
                <c:pt idx="2237">
                  <c:v>11.185</c:v>
                </c:pt>
                <c:pt idx="2238">
                  <c:v>11.19</c:v>
                </c:pt>
                <c:pt idx="2239">
                  <c:v>11.195</c:v>
                </c:pt>
                <c:pt idx="2240">
                  <c:v>11.2</c:v>
                </c:pt>
                <c:pt idx="2241">
                  <c:v>11.205</c:v>
                </c:pt>
                <c:pt idx="2242">
                  <c:v>11.21</c:v>
                </c:pt>
                <c:pt idx="2243">
                  <c:v>11.215</c:v>
                </c:pt>
                <c:pt idx="2244">
                  <c:v>11.22</c:v>
                </c:pt>
                <c:pt idx="2245">
                  <c:v>11.225</c:v>
                </c:pt>
                <c:pt idx="2246">
                  <c:v>11.23</c:v>
                </c:pt>
                <c:pt idx="2247">
                  <c:v>11.234999999999999</c:v>
                </c:pt>
                <c:pt idx="2248">
                  <c:v>11.24</c:v>
                </c:pt>
                <c:pt idx="2249">
                  <c:v>11.244999999999999</c:v>
                </c:pt>
                <c:pt idx="2250">
                  <c:v>11.25</c:v>
                </c:pt>
                <c:pt idx="2251">
                  <c:v>11.255000000000001</c:v>
                </c:pt>
                <c:pt idx="2252">
                  <c:v>11.26</c:v>
                </c:pt>
                <c:pt idx="2253">
                  <c:v>11.265000000000001</c:v>
                </c:pt>
                <c:pt idx="2254">
                  <c:v>11.27</c:v>
                </c:pt>
                <c:pt idx="2255">
                  <c:v>11.275</c:v>
                </c:pt>
                <c:pt idx="2256">
                  <c:v>11.28</c:v>
                </c:pt>
                <c:pt idx="2257">
                  <c:v>11.285</c:v>
                </c:pt>
                <c:pt idx="2258">
                  <c:v>11.29</c:v>
                </c:pt>
                <c:pt idx="2259">
                  <c:v>11.295</c:v>
                </c:pt>
                <c:pt idx="2260">
                  <c:v>11.3</c:v>
                </c:pt>
                <c:pt idx="2261">
                  <c:v>11.305</c:v>
                </c:pt>
                <c:pt idx="2262">
                  <c:v>11.31</c:v>
                </c:pt>
                <c:pt idx="2263">
                  <c:v>11.315</c:v>
                </c:pt>
                <c:pt idx="2264">
                  <c:v>11.32</c:v>
                </c:pt>
                <c:pt idx="2265">
                  <c:v>11.324999999999999</c:v>
                </c:pt>
                <c:pt idx="2266">
                  <c:v>11.33</c:v>
                </c:pt>
                <c:pt idx="2267">
                  <c:v>11.335000000000001</c:v>
                </c:pt>
                <c:pt idx="2268">
                  <c:v>11.34</c:v>
                </c:pt>
                <c:pt idx="2269">
                  <c:v>11.345000000000001</c:v>
                </c:pt>
                <c:pt idx="2270">
                  <c:v>11.35</c:v>
                </c:pt>
                <c:pt idx="2271">
                  <c:v>11.355</c:v>
                </c:pt>
                <c:pt idx="2272">
                  <c:v>11.36</c:v>
                </c:pt>
                <c:pt idx="2273">
                  <c:v>11.365</c:v>
                </c:pt>
                <c:pt idx="2274">
                  <c:v>11.37</c:v>
                </c:pt>
                <c:pt idx="2275">
                  <c:v>11.375</c:v>
                </c:pt>
                <c:pt idx="2276">
                  <c:v>11.38</c:v>
                </c:pt>
                <c:pt idx="2277">
                  <c:v>11.385</c:v>
                </c:pt>
                <c:pt idx="2278">
                  <c:v>11.39</c:v>
                </c:pt>
                <c:pt idx="2279">
                  <c:v>11.395</c:v>
                </c:pt>
                <c:pt idx="2280">
                  <c:v>11.4</c:v>
                </c:pt>
                <c:pt idx="2281">
                  <c:v>11.404999999999999</c:v>
                </c:pt>
                <c:pt idx="2282">
                  <c:v>11.41</c:v>
                </c:pt>
                <c:pt idx="2283">
                  <c:v>11.414999999999999</c:v>
                </c:pt>
                <c:pt idx="2284">
                  <c:v>11.42</c:v>
                </c:pt>
                <c:pt idx="2285">
                  <c:v>11.425000000000001</c:v>
                </c:pt>
                <c:pt idx="2286">
                  <c:v>11.43</c:v>
                </c:pt>
                <c:pt idx="2287">
                  <c:v>11.435</c:v>
                </c:pt>
                <c:pt idx="2288">
                  <c:v>11.44</c:v>
                </c:pt>
                <c:pt idx="2289">
                  <c:v>11.445</c:v>
                </c:pt>
                <c:pt idx="2290">
                  <c:v>11.45</c:v>
                </c:pt>
                <c:pt idx="2291">
                  <c:v>11.455</c:v>
                </c:pt>
                <c:pt idx="2292">
                  <c:v>11.46</c:v>
                </c:pt>
                <c:pt idx="2293">
                  <c:v>11.465</c:v>
                </c:pt>
                <c:pt idx="2294">
                  <c:v>11.47</c:v>
                </c:pt>
                <c:pt idx="2295">
                  <c:v>11.475</c:v>
                </c:pt>
                <c:pt idx="2296">
                  <c:v>11.48</c:v>
                </c:pt>
                <c:pt idx="2297">
                  <c:v>11.484999999999999</c:v>
                </c:pt>
                <c:pt idx="2298">
                  <c:v>11.49</c:v>
                </c:pt>
                <c:pt idx="2299">
                  <c:v>11.494999999999999</c:v>
                </c:pt>
                <c:pt idx="2300">
                  <c:v>11.5</c:v>
                </c:pt>
                <c:pt idx="2301">
                  <c:v>11.505000000000001</c:v>
                </c:pt>
                <c:pt idx="2302">
                  <c:v>11.51</c:v>
                </c:pt>
                <c:pt idx="2303">
                  <c:v>11.515000000000001</c:v>
                </c:pt>
                <c:pt idx="2304">
                  <c:v>11.52</c:v>
                </c:pt>
                <c:pt idx="2305">
                  <c:v>11.525</c:v>
                </c:pt>
                <c:pt idx="2306">
                  <c:v>11.53</c:v>
                </c:pt>
                <c:pt idx="2307">
                  <c:v>11.535</c:v>
                </c:pt>
                <c:pt idx="2308">
                  <c:v>11.54</c:v>
                </c:pt>
                <c:pt idx="2309">
                  <c:v>11.545</c:v>
                </c:pt>
                <c:pt idx="2310">
                  <c:v>11.55</c:v>
                </c:pt>
                <c:pt idx="2311">
                  <c:v>11.555</c:v>
                </c:pt>
                <c:pt idx="2312">
                  <c:v>11.56</c:v>
                </c:pt>
                <c:pt idx="2313">
                  <c:v>11.565</c:v>
                </c:pt>
                <c:pt idx="2314">
                  <c:v>11.57</c:v>
                </c:pt>
                <c:pt idx="2315">
                  <c:v>11.574999999999999</c:v>
                </c:pt>
                <c:pt idx="2316">
                  <c:v>11.58</c:v>
                </c:pt>
                <c:pt idx="2317">
                  <c:v>11.585000000000001</c:v>
                </c:pt>
                <c:pt idx="2318">
                  <c:v>11.59</c:v>
                </c:pt>
                <c:pt idx="2319">
                  <c:v>11.595000000000001</c:v>
                </c:pt>
                <c:pt idx="2320">
                  <c:v>11.6</c:v>
                </c:pt>
                <c:pt idx="2321">
                  <c:v>11.605</c:v>
                </c:pt>
                <c:pt idx="2322">
                  <c:v>11.61</c:v>
                </c:pt>
                <c:pt idx="2323">
                  <c:v>11.615</c:v>
                </c:pt>
                <c:pt idx="2324">
                  <c:v>11.62</c:v>
                </c:pt>
                <c:pt idx="2325">
                  <c:v>11.625</c:v>
                </c:pt>
                <c:pt idx="2326">
                  <c:v>11.63</c:v>
                </c:pt>
                <c:pt idx="2327">
                  <c:v>11.635</c:v>
                </c:pt>
                <c:pt idx="2328">
                  <c:v>11.64</c:v>
                </c:pt>
                <c:pt idx="2329">
                  <c:v>11.645</c:v>
                </c:pt>
                <c:pt idx="2330">
                  <c:v>11.65</c:v>
                </c:pt>
                <c:pt idx="2331">
                  <c:v>11.654999999999999</c:v>
                </c:pt>
                <c:pt idx="2332">
                  <c:v>11.66</c:v>
                </c:pt>
                <c:pt idx="2333">
                  <c:v>11.664999999999999</c:v>
                </c:pt>
                <c:pt idx="2334">
                  <c:v>11.67</c:v>
                </c:pt>
                <c:pt idx="2335">
                  <c:v>11.675000000000001</c:v>
                </c:pt>
                <c:pt idx="2336">
                  <c:v>11.68</c:v>
                </c:pt>
                <c:pt idx="2337">
                  <c:v>11.685</c:v>
                </c:pt>
                <c:pt idx="2338">
                  <c:v>11.69</c:v>
                </c:pt>
                <c:pt idx="2339">
                  <c:v>11.695</c:v>
                </c:pt>
                <c:pt idx="2340">
                  <c:v>11.7</c:v>
                </c:pt>
                <c:pt idx="2341">
                  <c:v>11.705</c:v>
                </c:pt>
                <c:pt idx="2342">
                  <c:v>11.71</c:v>
                </c:pt>
                <c:pt idx="2343">
                  <c:v>11.715</c:v>
                </c:pt>
                <c:pt idx="2344">
                  <c:v>11.72</c:v>
                </c:pt>
                <c:pt idx="2345">
                  <c:v>11.725</c:v>
                </c:pt>
                <c:pt idx="2346">
                  <c:v>11.73</c:v>
                </c:pt>
                <c:pt idx="2347">
                  <c:v>11.734999999999999</c:v>
                </c:pt>
                <c:pt idx="2348">
                  <c:v>11.74</c:v>
                </c:pt>
                <c:pt idx="2349">
                  <c:v>11.744999999999999</c:v>
                </c:pt>
                <c:pt idx="2350">
                  <c:v>11.75</c:v>
                </c:pt>
                <c:pt idx="2351">
                  <c:v>11.755000000000001</c:v>
                </c:pt>
                <c:pt idx="2352">
                  <c:v>11.76</c:v>
                </c:pt>
                <c:pt idx="2353">
                  <c:v>11.765000000000001</c:v>
                </c:pt>
                <c:pt idx="2354">
                  <c:v>11.77</c:v>
                </c:pt>
                <c:pt idx="2355">
                  <c:v>11.775</c:v>
                </c:pt>
                <c:pt idx="2356">
                  <c:v>11.78</c:v>
                </c:pt>
                <c:pt idx="2357">
                  <c:v>11.785</c:v>
                </c:pt>
                <c:pt idx="2358">
                  <c:v>11.79</c:v>
                </c:pt>
                <c:pt idx="2359">
                  <c:v>11.795</c:v>
                </c:pt>
                <c:pt idx="2360">
                  <c:v>11.8</c:v>
                </c:pt>
                <c:pt idx="2361">
                  <c:v>11.805</c:v>
                </c:pt>
                <c:pt idx="2362">
                  <c:v>11.81</c:v>
                </c:pt>
                <c:pt idx="2363">
                  <c:v>11.815</c:v>
                </c:pt>
                <c:pt idx="2364">
                  <c:v>11.82</c:v>
                </c:pt>
                <c:pt idx="2365">
                  <c:v>11.824999999999999</c:v>
                </c:pt>
                <c:pt idx="2366">
                  <c:v>11.83</c:v>
                </c:pt>
                <c:pt idx="2367">
                  <c:v>11.835000000000001</c:v>
                </c:pt>
                <c:pt idx="2368">
                  <c:v>11.84</c:v>
                </c:pt>
                <c:pt idx="2369">
                  <c:v>11.845000000000001</c:v>
                </c:pt>
                <c:pt idx="2370">
                  <c:v>11.85</c:v>
                </c:pt>
                <c:pt idx="2371">
                  <c:v>11.855</c:v>
                </c:pt>
                <c:pt idx="2372">
                  <c:v>11.86</c:v>
                </c:pt>
                <c:pt idx="2373">
                  <c:v>11.865</c:v>
                </c:pt>
                <c:pt idx="2374">
                  <c:v>11.87</c:v>
                </c:pt>
                <c:pt idx="2375">
                  <c:v>11.875</c:v>
                </c:pt>
                <c:pt idx="2376">
                  <c:v>11.88</c:v>
                </c:pt>
                <c:pt idx="2377">
                  <c:v>11.885</c:v>
                </c:pt>
                <c:pt idx="2378">
                  <c:v>11.89</c:v>
                </c:pt>
                <c:pt idx="2379">
                  <c:v>11.895</c:v>
                </c:pt>
                <c:pt idx="2380">
                  <c:v>11.9</c:v>
                </c:pt>
                <c:pt idx="2381">
                  <c:v>11.904999999999999</c:v>
                </c:pt>
                <c:pt idx="2382">
                  <c:v>11.91</c:v>
                </c:pt>
                <c:pt idx="2383">
                  <c:v>11.914999999999999</c:v>
                </c:pt>
                <c:pt idx="2384">
                  <c:v>11.92</c:v>
                </c:pt>
                <c:pt idx="2385">
                  <c:v>11.925000000000001</c:v>
                </c:pt>
                <c:pt idx="2386">
                  <c:v>11.93</c:v>
                </c:pt>
                <c:pt idx="2387">
                  <c:v>11.935</c:v>
                </c:pt>
                <c:pt idx="2388">
                  <c:v>11.94</c:v>
                </c:pt>
                <c:pt idx="2389">
                  <c:v>11.945</c:v>
                </c:pt>
                <c:pt idx="2390">
                  <c:v>11.95</c:v>
                </c:pt>
                <c:pt idx="2391">
                  <c:v>11.955</c:v>
                </c:pt>
                <c:pt idx="2392">
                  <c:v>11.96</c:v>
                </c:pt>
                <c:pt idx="2393">
                  <c:v>11.965</c:v>
                </c:pt>
                <c:pt idx="2394">
                  <c:v>11.97</c:v>
                </c:pt>
                <c:pt idx="2395">
                  <c:v>11.975</c:v>
                </c:pt>
                <c:pt idx="2396">
                  <c:v>11.98</c:v>
                </c:pt>
                <c:pt idx="2397">
                  <c:v>11.984999999999999</c:v>
                </c:pt>
                <c:pt idx="2398">
                  <c:v>11.99</c:v>
                </c:pt>
                <c:pt idx="2399">
                  <c:v>11.994999999999999</c:v>
                </c:pt>
                <c:pt idx="2400">
                  <c:v>12</c:v>
                </c:pt>
                <c:pt idx="2401">
                  <c:v>12.005000000000001</c:v>
                </c:pt>
                <c:pt idx="2402">
                  <c:v>12.01</c:v>
                </c:pt>
                <c:pt idx="2403">
                  <c:v>12.015000000000001</c:v>
                </c:pt>
                <c:pt idx="2404">
                  <c:v>12.02</c:v>
                </c:pt>
                <c:pt idx="2405">
                  <c:v>12.025</c:v>
                </c:pt>
                <c:pt idx="2406">
                  <c:v>12.03</c:v>
                </c:pt>
                <c:pt idx="2407">
                  <c:v>12.035</c:v>
                </c:pt>
                <c:pt idx="2408">
                  <c:v>12.04</c:v>
                </c:pt>
                <c:pt idx="2409">
                  <c:v>12.045</c:v>
                </c:pt>
                <c:pt idx="2410">
                  <c:v>12.05</c:v>
                </c:pt>
                <c:pt idx="2411">
                  <c:v>12.055</c:v>
                </c:pt>
                <c:pt idx="2412">
                  <c:v>12.06</c:v>
                </c:pt>
                <c:pt idx="2413">
                  <c:v>12.065</c:v>
                </c:pt>
                <c:pt idx="2414">
                  <c:v>12.07</c:v>
                </c:pt>
                <c:pt idx="2415">
                  <c:v>12.074999999999999</c:v>
                </c:pt>
                <c:pt idx="2416">
                  <c:v>12.08</c:v>
                </c:pt>
                <c:pt idx="2417">
                  <c:v>12.085000000000001</c:v>
                </c:pt>
                <c:pt idx="2418">
                  <c:v>12.09</c:v>
                </c:pt>
                <c:pt idx="2419">
                  <c:v>12.095000000000001</c:v>
                </c:pt>
                <c:pt idx="2420">
                  <c:v>12.1</c:v>
                </c:pt>
                <c:pt idx="2421">
                  <c:v>12.105</c:v>
                </c:pt>
                <c:pt idx="2422">
                  <c:v>12.11</c:v>
                </c:pt>
                <c:pt idx="2423">
                  <c:v>12.115</c:v>
                </c:pt>
                <c:pt idx="2424">
                  <c:v>12.12</c:v>
                </c:pt>
                <c:pt idx="2425">
                  <c:v>12.125</c:v>
                </c:pt>
                <c:pt idx="2426">
                  <c:v>12.13</c:v>
                </c:pt>
                <c:pt idx="2427">
                  <c:v>12.135</c:v>
                </c:pt>
                <c:pt idx="2428">
                  <c:v>12.14</c:v>
                </c:pt>
                <c:pt idx="2429">
                  <c:v>12.145</c:v>
                </c:pt>
                <c:pt idx="2430">
                  <c:v>12.15</c:v>
                </c:pt>
                <c:pt idx="2431">
                  <c:v>12.154999999999999</c:v>
                </c:pt>
                <c:pt idx="2432">
                  <c:v>12.16</c:v>
                </c:pt>
                <c:pt idx="2433">
                  <c:v>12.164999999999999</c:v>
                </c:pt>
                <c:pt idx="2434">
                  <c:v>12.17</c:v>
                </c:pt>
                <c:pt idx="2435">
                  <c:v>12.175000000000001</c:v>
                </c:pt>
                <c:pt idx="2436">
                  <c:v>12.18</c:v>
                </c:pt>
                <c:pt idx="2437">
                  <c:v>12.185</c:v>
                </c:pt>
                <c:pt idx="2438">
                  <c:v>12.19</c:v>
                </c:pt>
                <c:pt idx="2439">
                  <c:v>12.195</c:v>
                </c:pt>
                <c:pt idx="2440">
                  <c:v>12.2</c:v>
                </c:pt>
                <c:pt idx="2441">
                  <c:v>12.205</c:v>
                </c:pt>
                <c:pt idx="2442">
                  <c:v>12.21</c:v>
                </c:pt>
                <c:pt idx="2443">
                  <c:v>12.215</c:v>
                </c:pt>
                <c:pt idx="2444">
                  <c:v>12.22</c:v>
                </c:pt>
                <c:pt idx="2445">
                  <c:v>12.225</c:v>
                </c:pt>
                <c:pt idx="2446">
                  <c:v>12.23</c:v>
                </c:pt>
                <c:pt idx="2447">
                  <c:v>12.234999999999999</c:v>
                </c:pt>
                <c:pt idx="2448">
                  <c:v>12.24</c:v>
                </c:pt>
                <c:pt idx="2449">
                  <c:v>12.244999999999999</c:v>
                </c:pt>
                <c:pt idx="2450">
                  <c:v>12.25</c:v>
                </c:pt>
                <c:pt idx="2451">
                  <c:v>12.255000000000001</c:v>
                </c:pt>
                <c:pt idx="2452">
                  <c:v>12.26</c:v>
                </c:pt>
                <c:pt idx="2453">
                  <c:v>12.265000000000001</c:v>
                </c:pt>
                <c:pt idx="2454">
                  <c:v>12.27</c:v>
                </c:pt>
                <c:pt idx="2455">
                  <c:v>12.275</c:v>
                </c:pt>
                <c:pt idx="2456">
                  <c:v>12.28</c:v>
                </c:pt>
                <c:pt idx="2457">
                  <c:v>12.285</c:v>
                </c:pt>
                <c:pt idx="2458">
                  <c:v>12.29</c:v>
                </c:pt>
                <c:pt idx="2459">
                  <c:v>12.295</c:v>
                </c:pt>
                <c:pt idx="2460">
                  <c:v>12.3</c:v>
                </c:pt>
                <c:pt idx="2461">
                  <c:v>12.305</c:v>
                </c:pt>
                <c:pt idx="2462">
                  <c:v>12.31</c:v>
                </c:pt>
                <c:pt idx="2463">
                  <c:v>12.315</c:v>
                </c:pt>
                <c:pt idx="2464">
                  <c:v>12.32</c:v>
                </c:pt>
                <c:pt idx="2465">
                  <c:v>12.324999999999999</c:v>
                </c:pt>
                <c:pt idx="2466">
                  <c:v>12.33</c:v>
                </c:pt>
                <c:pt idx="2467">
                  <c:v>12.335000000000001</c:v>
                </c:pt>
                <c:pt idx="2468">
                  <c:v>12.34</c:v>
                </c:pt>
                <c:pt idx="2469">
                  <c:v>12.345000000000001</c:v>
                </c:pt>
                <c:pt idx="2470">
                  <c:v>12.35</c:v>
                </c:pt>
                <c:pt idx="2471">
                  <c:v>12.355</c:v>
                </c:pt>
                <c:pt idx="2472">
                  <c:v>12.36</c:v>
                </c:pt>
                <c:pt idx="2473">
                  <c:v>12.365</c:v>
                </c:pt>
                <c:pt idx="2474">
                  <c:v>12.37</c:v>
                </c:pt>
                <c:pt idx="2475">
                  <c:v>12.375</c:v>
                </c:pt>
                <c:pt idx="2476">
                  <c:v>12.38</c:v>
                </c:pt>
                <c:pt idx="2477">
                  <c:v>12.385</c:v>
                </c:pt>
                <c:pt idx="2478">
                  <c:v>12.39</c:v>
                </c:pt>
                <c:pt idx="2479">
                  <c:v>12.395</c:v>
                </c:pt>
                <c:pt idx="2480">
                  <c:v>12.4</c:v>
                </c:pt>
                <c:pt idx="2481">
                  <c:v>12.404999999999999</c:v>
                </c:pt>
                <c:pt idx="2482">
                  <c:v>12.41</c:v>
                </c:pt>
                <c:pt idx="2483">
                  <c:v>12.414999999999999</c:v>
                </c:pt>
                <c:pt idx="2484">
                  <c:v>12.42</c:v>
                </c:pt>
                <c:pt idx="2485">
                  <c:v>12.425000000000001</c:v>
                </c:pt>
                <c:pt idx="2486">
                  <c:v>12.43</c:v>
                </c:pt>
                <c:pt idx="2487">
                  <c:v>12.435</c:v>
                </c:pt>
                <c:pt idx="2488">
                  <c:v>12.44</c:v>
                </c:pt>
                <c:pt idx="2489">
                  <c:v>12.445</c:v>
                </c:pt>
                <c:pt idx="2490">
                  <c:v>12.45</c:v>
                </c:pt>
                <c:pt idx="2491">
                  <c:v>12.455</c:v>
                </c:pt>
                <c:pt idx="2492">
                  <c:v>12.46</c:v>
                </c:pt>
                <c:pt idx="2493">
                  <c:v>12.465</c:v>
                </c:pt>
                <c:pt idx="2494">
                  <c:v>12.47</c:v>
                </c:pt>
                <c:pt idx="2495">
                  <c:v>12.475</c:v>
                </c:pt>
                <c:pt idx="2496">
                  <c:v>12.48</c:v>
                </c:pt>
                <c:pt idx="2497">
                  <c:v>12.484999999999999</c:v>
                </c:pt>
                <c:pt idx="2498">
                  <c:v>12.49</c:v>
                </c:pt>
                <c:pt idx="2499">
                  <c:v>12.494999999999999</c:v>
                </c:pt>
                <c:pt idx="2500">
                  <c:v>12.5</c:v>
                </c:pt>
                <c:pt idx="2501">
                  <c:v>12.505000000000001</c:v>
                </c:pt>
                <c:pt idx="2502">
                  <c:v>12.51</c:v>
                </c:pt>
                <c:pt idx="2503">
                  <c:v>12.515000000000001</c:v>
                </c:pt>
                <c:pt idx="2504">
                  <c:v>12.52</c:v>
                </c:pt>
                <c:pt idx="2505">
                  <c:v>12.525</c:v>
                </c:pt>
                <c:pt idx="2506">
                  <c:v>12.53</c:v>
                </c:pt>
                <c:pt idx="2507">
                  <c:v>12.535</c:v>
                </c:pt>
                <c:pt idx="2508">
                  <c:v>12.54</c:v>
                </c:pt>
                <c:pt idx="2509">
                  <c:v>12.545</c:v>
                </c:pt>
                <c:pt idx="2510">
                  <c:v>12.55</c:v>
                </c:pt>
                <c:pt idx="2511">
                  <c:v>12.555</c:v>
                </c:pt>
                <c:pt idx="2512">
                  <c:v>12.56</c:v>
                </c:pt>
                <c:pt idx="2513">
                  <c:v>12.565</c:v>
                </c:pt>
                <c:pt idx="2514">
                  <c:v>12.57</c:v>
                </c:pt>
                <c:pt idx="2515">
                  <c:v>12.574999999999999</c:v>
                </c:pt>
                <c:pt idx="2516">
                  <c:v>12.58</c:v>
                </c:pt>
                <c:pt idx="2517">
                  <c:v>12.585000000000001</c:v>
                </c:pt>
                <c:pt idx="2518">
                  <c:v>12.59</c:v>
                </c:pt>
                <c:pt idx="2519">
                  <c:v>12.595000000000001</c:v>
                </c:pt>
                <c:pt idx="2520">
                  <c:v>12.6</c:v>
                </c:pt>
                <c:pt idx="2521">
                  <c:v>12.605</c:v>
                </c:pt>
                <c:pt idx="2522">
                  <c:v>12.61</c:v>
                </c:pt>
                <c:pt idx="2523">
                  <c:v>12.615</c:v>
                </c:pt>
                <c:pt idx="2524">
                  <c:v>12.62</c:v>
                </c:pt>
                <c:pt idx="2525">
                  <c:v>12.625</c:v>
                </c:pt>
                <c:pt idx="2526">
                  <c:v>12.63</c:v>
                </c:pt>
                <c:pt idx="2527">
                  <c:v>12.635</c:v>
                </c:pt>
                <c:pt idx="2528">
                  <c:v>12.64</c:v>
                </c:pt>
                <c:pt idx="2529">
                  <c:v>12.645</c:v>
                </c:pt>
                <c:pt idx="2530">
                  <c:v>12.65</c:v>
                </c:pt>
                <c:pt idx="2531">
                  <c:v>12.654999999999999</c:v>
                </c:pt>
                <c:pt idx="2532">
                  <c:v>12.66</c:v>
                </c:pt>
                <c:pt idx="2533">
                  <c:v>12.664999999999999</c:v>
                </c:pt>
                <c:pt idx="2534">
                  <c:v>12.67</c:v>
                </c:pt>
                <c:pt idx="2535">
                  <c:v>12.675000000000001</c:v>
                </c:pt>
                <c:pt idx="2536">
                  <c:v>12.68</c:v>
                </c:pt>
                <c:pt idx="2537">
                  <c:v>12.685</c:v>
                </c:pt>
                <c:pt idx="2538">
                  <c:v>12.69</c:v>
                </c:pt>
                <c:pt idx="2539">
                  <c:v>12.695</c:v>
                </c:pt>
                <c:pt idx="2540">
                  <c:v>12.7</c:v>
                </c:pt>
                <c:pt idx="2541">
                  <c:v>12.705</c:v>
                </c:pt>
                <c:pt idx="2542">
                  <c:v>12.71</c:v>
                </c:pt>
                <c:pt idx="2543">
                  <c:v>12.715</c:v>
                </c:pt>
                <c:pt idx="2544">
                  <c:v>12.72</c:v>
                </c:pt>
                <c:pt idx="2545">
                  <c:v>12.725</c:v>
                </c:pt>
                <c:pt idx="2546">
                  <c:v>12.73</c:v>
                </c:pt>
                <c:pt idx="2547">
                  <c:v>12.734999999999999</c:v>
                </c:pt>
                <c:pt idx="2548">
                  <c:v>12.74</c:v>
                </c:pt>
                <c:pt idx="2549">
                  <c:v>12.744999999999999</c:v>
                </c:pt>
                <c:pt idx="2550">
                  <c:v>12.75</c:v>
                </c:pt>
                <c:pt idx="2551">
                  <c:v>12.755000000000001</c:v>
                </c:pt>
                <c:pt idx="2552">
                  <c:v>12.76</c:v>
                </c:pt>
                <c:pt idx="2553">
                  <c:v>12.765000000000001</c:v>
                </c:pt>
                <c:pt idx="2554">
                  <c:v>12.77</c:v>
                </c:pt>
                <c:pt idx="2555">
                  <c:v>12.775</c:v>
                </c:pt>
                <c:pt idx="2556">
                  <c:v>12.78</c:v>
                </c:pt>
                <c:pt idx="2557">
                  <c:v>12.785</c:v>
                </c:pt>
                <c:pt idx="2558">
                  <c:v>12.79</c:v>
                </c:pt>
                <c:pt idx="2559">
                  <c:v>12.795</c:v>
                </c:pt>
                <c:pt idx="2560">
                  <c:v>12.8</c:v>
                </c:pt>
                <c:pt idx="2561">
                  <c:v>12.805</c:v>
                </c:pt>
                <c:pt idx="2562">
                  <c:v>12.81</c:v>
                </c:pt>
                <c:pt idx="2563">
                  <c:v>12.815</c:v>
                </c:pt>
                <c:pt idx="2564">
                  <c:v>12.82</c:v>
                </c:pt>
                <c:pt idx="2565">
                  <c:v>12.824999999999999</c:v>
                </c:pt>
                <c:pt idx="2566">
                  <c:v>12.83</c:v>
                </c:pt>
                <c:pt idx="2567">
                  <c:v>12.835000000000001</c:v>
                </c:pt>
                <c:pt idx="2568">
                  <c:v>12.84</c:v>
                </c:pt>
                <c:pt idx="2569">
                  <c:v>12.845000000000001</c:v>
                </c:pt>
                <c:pt idx="2570">
                  <c:v>12.85</c:v>
                </c:pt>
                <c:pt idx="2571">
                  <c:v>12.855</c:v>
                </c:pt>
                <c:pt idx="2572">
                  <c:v>12.86</c:v>
                </c:pt>
                <c:pt idx="2573">
                  <c:v>12.865</c:v>
                </c:pt>
                <c:pt idx="2574">
                  <c:v>12.87</c:v>
                </c:pt>
                <c:pt idx="2575">
                  <c:v>12.875</c:v>
                </c:pt>
                <c:pt idx="2576">
                  <c:v>12.88</c:v>
                </c:pt>
                <c:pt idx="2577">
                  <c:v>12.885</c:v>
                </c:pt>
                <c:pt idx="2578">
                  <c:v>12.89</c:v>
                </c:pt>
                <c:pt idx="2579">
                  <c:v>12.895</c:v>
                </c:pt>
                <c:pt idx="2580">
                  <c:v>12.9</c:v>
                </c:pt>
                <c:pt idx="2581">
                  <c:v>12.904999999999999</c:v>
                </c:pt>
                <c:pt idx="2582">
                  <c:v>12.91</c:v>
                </c:pt>
                <c:pt idx="2583">
                  <c:v>12.914999999999999</c:v>
                </c:pt>
                <c:pt idx="2584">
                  <c:v>12.92</c:v>
                </c:pt>
                <c:pt idx="2585">
                  <c:v>12.925000000000001</c:v>
                </c:pt>
                <c:pt idx="2586">
                  <c:v>12.93</c:v>
                </c:pt>
                <c:pt idx="2587">
                  <c:v>12.935</c:v>
                </c:pt>
                <c:pt idx="2588">
                  <c:v>12.94</c:v>
                </c:pt>
                <c:pt idx="2589">
                  <c:v>12.945</c:v>
                </c:pt>
                <c:pt idx="2590">
                  <c:v>12.95</c:v>
                </c:pt>
                <c:pt idx="2591">
                  <c:v>12.955</c:v>
                </c:pt>
                <c:pt idx="2592">
                  <c:v>12.96</c:v>
                </c:pt>
                <c:pt idx="2593">
                  <c:v>12.965</c:v>
                </c:pt>
                <c:pt idx="2594">
                  <c:v>12.97</c:v>
                </c:pt>
                <c:pt idx="2595">
                  <c:v>12.975</c:v>
                </c:pt>
                <c:pt idx="2596">
                  <c:v>12.98</c:v>
                </c:pt>
                <c:pt idx="2597">
                  <c:v>12.984999999999999</c:v>
                </c:pt>
                <c:pt idx="2598">
                  <c:v>12.99</c:v>
                </c:pt>
                <c:pt idx="2599">
                  <c:v>12.994999999999999</c:v>
                </c:pt>
                <c:pt idx="2600">
                  <c:v>13</c:v>
                </c:pt>
                <c:pt idx="2601">
                  <c:v>13.005000000000001</c:v>
                </c:pt>
                <c:pt idx="2602">
                  <c:v>13.01</c:v>
                </c:pt>
                <c:pt idx="2603">
                  <c:v>13.015000000000001</c:v>
                </c:pt>
                <c:pt idx="2604">
                  <c:v>13.02</c:v>
                </c:pt>
                <c:pt idx="2605">
                  <c:v>13.025</c:v>
                </c:pt>
                <c:pt idx="2606">
                  <c:v>13.03</c:v>
                </c:pt>
                <c:pt idx="2607">
                  <c:v>13.035</c:v>
                </c:pt>
                <c:pt idx="2608">
                  <c:v>13.04</c:v>
                </c:pt>
                <c:pt idx="2609">
                  <c:v>13.045</c:v>
                </c:pt>
                <c:pt idx="2610">
                  <c:v>13.05</c:v>
                </c:pt>
                <c:pt idx="2611">
                  <c:v>13.055</c:v>
                </c:pt>
                <c:pt idx="2612">
                  <c:v>13.06</c:v>
                </c:pt>
                <c:pt idx="2613">
                  <c:v>13.065</c:v>
                </c:pt>
                <c:pt idx="2614">
                  <c:v>13.07</c:v>
                </c:pt>
                <c:pt idx="2615">
                  <c:v>13.074999999999999</c:v>
                </c:pt>
                <c:pt idx="2616">
                  <c:v>13.08</c:v>
                </c:pt>
                <c:pt idx="2617">
                  <c:v>13.085000000000001</c:v>
                </c:pt>
                <c:pt idx="2618">
                  <c:v>13.09</c:v>
                </c:pt>
                <c:pt idx="2619">
                  <c:v>13.095000000000001</c:v>
                </c:pt>
                <c:pt idx="2620">
                  <c:v>13.1</c:v>
                </c:pt>
                <c:pt idx="2621">
                  <c:v>13.105</c:v>
                </c:pt>
                <c:pt idx="2622">
                  <c:v>13.11</c:v>
                </c:pt>
                <c:pt idx="2623">
                  <c:v>13.115</c:v>
                </c:pt>
                <c:pt idx="2624">
                  <c:v>13.12</c:v>
                </c:pt>
                <c:pt idx="2625">
                  <c:v>13.125</c:v>
                </c:pt>
                <c:pt idx="2626">
                  <c:v>13.13</c:v>
                </c:pt>
                <c:pt idx="2627">
                  <c:v>13.135</c:v>
                </c:pt>
                <c:pt idx="2628">
                  <c:v>13.14</c:v>
                </c:pt>
                <c:pt idx="2629">
                  <c:v>13.145</c:v>
                </c:pt>
                <c:pt idx="2630">
                  <c:v>13.15</c:v>
                </c:pt>
                <c:pt idx="2631">
                  <c:v>13.154999999999999</c:v>
                </c:pt>
                <c:pt idx="2632">
                  <c:v>13.16</c:v>
                </c:pt>
                <c:pt idx="2633">
                  <c:v>13.164999999999999</c:v>
                </c:pt>
                <c:pt idx="2634">
                  <c:v>13.17</c:v>
                </c:pt>
                <c:pt idx="2635">
                  <c:v>13.175000000000001</c:v>
                </c:pt>
                <c:pt idx="2636">
                  <c:v>13.18</c:v>
                </c:pt>
                <c:pt idx="2637">
                  <c:v>13.185</c:v>
                </c:pt>
                <c:pt idx="2638">
                  <c:v>13.19</c:v>
                </c:pt>
                <c:pt idx="2639">
                  <c:v>13.195</c:v>
                </c:pt>
                <c:pt idx="2640">
                  <c:v>13.2</c:v>
                </c:pt>
                <c:pt idx="2641">
                  <c:v>13.205</c:v>
                </c:pt>
                <c:pt idx="2642">
                  <c:v>13.21</c:v>
                </c:pt>
                <c:pt idx="2643">
                  <c:v>13.215</c:v>
                </c:pt>
                <c:pt idx="2644">
                  <c:v>13.22</c:v>
                </c:pt>
                <c:pt idx="2645">
                  <c:v>13.225</c:v>
                </c:pt>
                <c:pt idx="2646">
                  <c:v>13.23</c:v>
                </c:pt>
                <c:pt idx="2647">
                  <c:v>13.234999999999999</c:v>
                </c:pt>
                <c:pt idx="2648">
                  <c:v>13.24</c:v>
                </c:pt>
                <c:pt idx="2649">
                  <c:v>13.244999999999999</c:v>
                </c:pt>
                <c:pt idx="2650">
                  <c:v>13.25</c:v>
                </c:pt>
                <c:pt idx="2651">
                  <c:v>13.255000000000001</c:v>
                </c:pt>
                <c:pt idx="2652">
                  <c:v>13.26</c:v>
                </c:pt>
                <c:pt idx="2653">
                  <c:v>13.265000000000001</c:v>
                </c:pt>
                <c:pt idx="2654">
                  <c:v>13.27</c:v>
                </c:pt>
                <c:pt idx="2655">
                  <c:v>13.275</c:v>
                </c:pt>
                <c:pt idx="2656">
                  <c:v>13.28</c:v>
                </c:pt>
                <c:pt idx="2657">
                  <c:v>13.285</c:v>
                </c:pt>
                <c:pt idx="2658">
                  <c:v>13.29</c:v>
                </c:pt>
                <c:pt idx="2659">
                  <c:v>13.295</c:v>
                </c:pt>
                <c:pt idx="2660">
                  <c:v>13.3</c:v>
                </c:pt>
                <c:pt idx="2661">
                  <c:v>13.305</c:v>
                </c:pt>
                <c:pt idx="2662">
                  <c:v>13.31</c:v>
                </c:pt>
                <c:pt idx="2663">
                  <c:v>13.315</c:v>
                </c:pt>
                <c:pt idx="2664">
                  <c:v>13.32</c:v>
                </c:pt>
                <c:pt idx="2665">
                  <c:v>13.324999999999999</c:v>
                </c:pt>
                <c:pt idx="2666">
                  <c:v>13.33</c:v>
                </c:pt>
                <c:pt idx="2667">
                  <c:v>13.335000000000001</c:v>
                </c:pt>
                <c:pt idx="2668">
                  <c:v>13.34</c:v>
                </c:pt>
                <c:pt idx="2669">
                  <c:v>13.345000000000001</c:v>
                </c:pt>
                <c:pt idx="2670">
                  <c:v>13.35</c:v>
                </c:pt>
                <c:pt idx="2671">
                  <c:v>13.355</c:v>
                </c:pt>
                <c:pt idx="2672">
                  <c:v>13.36</c:v>
                </c:pt>
                <c:pt idx="2673">
                  <c:v>13.365</c:v>
                </c:pt>
                <c:pt idx="2674">
                  <c:v>13.37</c:v>
                </c:pt>
                <c:pt idx="2675">
                  <c:v>13.375</c:v>
                </c:pt>
                <c:pt idx="2676">
                  <c:v>13.38</c:v>
                </c:pt>
                <c:pt idx="2677">
                  <c:v>13.385</c:v>
                </c:pt>
                <c:pt idx="2678">
                  <c:v>13.39</c:v>
                </c:pt>
                <c:pt idx="2679">
                  <c:v>13.395</c:v>
                </c:pt>
                <c:pt idx="2680">
                  <c:v>13.4</c:v>
                </c:pt>
                <c:pt idx="2681">
                  <c:v>13.404999999999999</c:v>
                </c:pt>
                <c:pt idx="2682">
                  <c:v>13.41</c:v>
                </c:pt>
                <c:pt idx="2683">
                  <c:v>13.414999999999999</c:v>
                </c:pt>
                <c:pt idx="2684">
                  <c:v>13.42</c:v>
                </c:pt>
                <c:pt idx="2685">
                  <c:v>13.425000000000001</c:v>
                </c:pt>
                <c:pt idx="2686">
                  <c:v>13.43</c:v>
                </c:pt>
                <c:pt idx="2687">
                  <c:v>13.435</c:v>
                </c:pt>
                <c:pt idx="2688">
                  <c:v>13.44</c:v>
                </c:pt>
                <c:pt idx="2689">
                  <c:v>13.445</c:v>
                </c:pt>
                <c:pt idx="2690">
                  <c:v>13.45</c:v>
                </c:pt>
                <c:pt idx="2691">
                  <c:v>13.455</c:v>
                </c:pt>
                <c:pt idx="2692">
                  <c:v>13.46</c:v>
                </c:pt>
                <c:pt idx="2693">
                  <c:v>13.465</c:v>
                </c:pt>
                <c:pt idx="2694">
                  <c:v>13.47</c:v>
                </c:pt>
                <c:pt idx="2695">
                  <c:v>13.475</c:v>
                </c:pt>
                <c:pt idx="2696">
                  <c:v>13.48</c:v>
                </c:pt>
                <c:pt idx="2697">
                  <c:v>13.484999999999999</c:v>
                </c:pt>
                <c:pt idx="2698">
                  <c:v>13.49</c:v>
                </c:pt>
                <c:pt idx="2699">
                  <c:v>13.494999999999999</c:v>
                </c:pt>
                <c:pt idx="2700">
                  <c:v>13.5</c:v>
                </c:pt>
                <c:pt idx="2701">
                  <c:v>13.505000000000001</c:v>
                </c:pt>
                <c:pt idx="2702">
                  <c:v>13.51</c:v>
                </c:pt>
                <c:pt idx="2703">
                  <c:v>13.515000000000001</c:v>
                </c:pt>
                <c:pt idx="2704">
                  <c:v>13.52</c:v>
                </c:pt>
                <c:pt idx="2705">
                  <c:v>13.525</c:v>
                </c:pt>
                <c:pt idx="2706">
                  <c:v>13.53</c:v>
                </c:pt>
                <c:pt idx="2707">
                  <c:v>13.535</c:v>
                </c:pt>
                <c:pt idx="2708">
                  <c:v>13.54</c:v>
                </c:pt>
                <c:pt idx="2709">
                  <c:v>13.545</c:v>
                </c:pt>
                <c:pt idx="2710">
                  <c:v>13.55</c:v>
                </c:pt>
                <c:pt idx="2711">
                  <c:v>13.555</c:v>
                </c:pt>
                <c:pt idx="2712">
                  <c:v>13.56</c:v>
                </c:pt>
                <c:pt idx="2713">
                  <c:v>13.565</c:v>
                </c:pt>
                <c:pt idx="2714">
                  <c:v>13.57</c:v>
                </c:pt>
                <c:pt idx="2715">
                  <c:v>13.574999999999999</c:v>
                </c:pt>
                <c:pt idx="2716">
                  <c:v>13.58</c:v>
                </c:pt>
                <c:pt idx="2717">
                  <c:v>13.585000000000001</c:v>
                </c:pt>
                <c:pt idx="2718">
                  <c:v>13.59</c:v>
                </c:pt>
                <c:pt idx="2719">
                  <c:v>13.595000000000001</c:v>
                </c:pt>
                <c:pt idx="2720">
                  <c:v>13.6</c:v>
                </c:pt>
                <c:pt idx="2721">
                  <c:v>13.605</c:v>
                </c:pt>
                <c:pt idx="2722">
                  <c:v>13.61</c:v>
                </c:pt>
                <c:pt idx="2723">
                  <c:v>13.615</c:v>
                </c:pt>
                <c:pt idx="2724">
                  <c:v>13.62</c:v>
                </c:pt>
                <c:pt idx="2725">
                  <c:v>13.625</c:v>
                </c:pt>
                <c:pt idx="2726">
                  <c:v>13.63</c:v>
                </c:pt>
                <c:pt idx="2727">
                  <c:v>13.635</c:v>
                </c:pt>
                <c:pt idx="2728">
                  <c:v>13.64</c:v>
                </c:pt>
                <c:pt idx="2729">
                  <c:v>13.645</c:v>
                </c:pt>
                <c:pt idx="2730">
                  <c:v>13.65</c:v>
                </c:pt>
                <c:pt idx="2731">
                  <c:v>13.654999999999999</c:v>
                </c:pt>
                <c:pt idx="2732">
                  <c:v>13.66</c:v>
                </c:pt>
                <c:pt idx="2733">
                  <c:v>13.664999999999999</c:v>
                </c:pt>
                <c:pt idx="2734">
                  <c:v>13.67</c:v>
                </c:pt>
                <c:pt idx="2735">
                  <c:v>13.675000000000001</c:v>
                </c:pt>
                <c:pt idx="2736">
                  <c:v>13.68</c:v>
                </c:pt>
                <c:pt idx="2737">
                  <c:v>13.685</c:v>
                </c:pt>
                <c:pt idx="2738">
                  <c:v>13.69</c:v>
                </c:pt>
                <c:pt idx="2739">
                  <c:v>13.695</c:v>
                </c:pt>
                <c:pt idx="2740">
                  <c:v>13.7</c:v>
                </c:pt>
                <c:pt idx="2741">
                  <c:v>13.705</c:v>
                </c:pt>
                <c:pt idx="2742">
                  <c:v>13.71</c:v>
                </c:pt>
                <c:pt idx="2743">
                  <c:v>13.715</c:v>
                </c:pt>
                <c:pt idx="2744">
                  <c:v>13.72</c:v>
                </c:pt>
                <c:pt idx="2745">
                  <c:v>13.725</c:v>
                </c:pt>
                <c:pt idx="2746">
                  <c:v>13.73</c:v>
                </c:pt>
                <c:pt idx="2747">
                  <c:v>13.734999999999999</c:v>
                </c:pt>
                <c:pt idx="2748">
                  <c:v>13.74</c:v>
                </c:pt>
                <c:pt idx="2749">
                  <c:v>13.744999999999999</c:v>
                </c:pt>
                <c:pt idx="2750">
                  <c:v>13.75</c:v>
                </c:pt>
                <c:pt idx="2751">
                  <c:v>13.755000000000001</c:v>
                </c:pt>
                <c:pt idx="2752">
                  <c:v>13.76</c:v>
                </c:pt>
                <c:pt idx="2753">
                  <c:v>13.765000000000001</c:v>
                </c:pt>
                <c:pt idx="2754">
                  <c:v>13.77</c:v>
                </c:pt>
                <c:pt idx="2755">
                  <c:v>13.775</c:v>
                </c:pt>
                <c:pt idx="2756">
                  <c:v>13.78</c:v>
                </c:pt>
                <c:pt idx="2757">
                  <c:v>13.785</c:v>
                </c:pt>
                <c:pt idx="2758">
                  <c:v>13.79</c:v>
                </c:pt>
                <c:pt idx="2759">
                  <c:v>13.795</c:v>
                </c:pt>
                <c:pt idx="2760">
                  <c:v>13.8</c:v>
                </c:pt>
                <c:pt idx="2761">
                  <c:v>13.805</c:v>
                </c:pt>
                <c:pt idx="2762">
                  <c:v>13.81</c:v>
                </c:pt>
                <c:pt idx="2763">
                  <c:v>13.815</c:v>
                </c:pt>
                <c:pt idx="2764">
                  <c:v>13.82</c:v>
                </c:pt>
                <c:pt idx="2765">
                  <c:v>13.824999999999999</c:v>
                </c:pt>
                <c:pt idx="2766">
                  <c:v>13.83</c:v>
                </c:pt>
                <c:pt idx="2767">
                  <c:v>13.835000000000001</c:v>
                </c:pt>
                <c:pt idx="2768">
                  <c:v>13.84</c:v>
                </c:pt>
                <c:pt idx="2769">
                  <c:v>13.845000000000001</c:v>
                </c:pt>
                <c:pt idx="2770">
                  <c:v>13.85</c:v>
                </c:pt>
                <c:pt idx="2771">
                  <c:v>13.855</c:v>
                </c:pt>
                <c:pt idx="2772">
                  <c:v>13.86</c:v>
                </c:pt>
                <c:pt idx="2773">
                  <c:v>13.865</c:v>
                </c:pt>
                <c:pt idx="2774">
                  <c:v>13.87</c:v>
                </c:pt>
                <c:pt idx="2775">
                  <c:v>13.875</c:v>
                </c:pt>
                <c:pt idx="2776">
                  <c:v>13.88</c:v>
                </c:pt>
                <c:pt idx="2777">
                  <c:v>13.885</c:v>
                </c:pt>
                <c:pt idx="2778">
                  <c:v>13.89</c:v>
                </c:pt>
                <c:pt idx="2779">
                  <c:v>13.895</c:v>
                </c:pt>
                <c:pt idx="2780">
                  <c:v>13.9</c:v>
                </c:pt>
                <c:pt idx="2781">
                  <c:v>13.904999999999999</c:v>
                </c:pt>
                <c:pt idx="2782">
                  <c:v>13.91</c:v>
                </c:pt>
                <c:pt idx="2783">
                  <c:v>13.914999999999999</c:v>
                </c:pt>
                <c:pt idx="2784">
                  <c:v>13.92</c:v>
                </c:pt>
                <c:pt idx="2785">
                  <c:v>13.925000000000001</c:v>
                </c:pt>
                <c:pt idx="2786">
                  <c:v>13.93</c:v>
                </c:pt>
                <c:pt idx="2787">
                  <c:v>13.935</c:v>
                </c:pt>
                <c:pt idx="2788">
                  <c:v>13.94</c:v>
                </c:pt>
                <c:pt idx="2789">
                  <c:v>13.945</c:v>
                </c:pt>
                <c:pt idx="2790">
                  <c:v>13.95</c:v>
                </c:pt>
                <c:pt idx="2791">
                  <c:v>13.955</c:v>
                </c:pt>
                <c:pt idx="2792">
                  <c:v>13.96</c:v>
                </c:pt>
                <c:pt idx="2793">
                  <c:v>13.965</c:v>
                </c:pt>
                <c:pt idx="2794">
                  <c:v>13.97</c:v>
                </c:pt>
                <c:pt idx="2795">
                  <c:v>13.975</c:v>
                </c:pt>
                <c:pt idx="2796">
                  <c:v>13.98</c:v>
                </c:pt>
                <c:pt idx="2797">
                  <c:v>13.984999999999999</c:v>
                </c:pt>
                <c:pt idx="2798">
                  <c:v>13.99</c:v>
                </c:pt>
                <c:pt idx="2799">
                  <c:v>13.994999999999999</c:v>
                </c:pt>
                <c:pt idx="2800">
                  <c:v>14</c:v>
                </c:pt>
                <c:pt idx="2801">
                  <c:v>14.005000000000001</c:v>
                </c:pt>
                <c:pt idx="2802">
                  <c:v>14.01</c:v>
                </c:pt>
                <c:pt idx="2803">
                  <c:v>14.015000000000001</c:v>
                </c:pt>
                <c:pt idx="2804">
                  <c:v>14.02</c:v>
                </c:pt>
                <c:pt idx="2805">
                  <c:v>14.025</c:v>
                </c:pt>
                <c:pt idx="2806">
                  <c:v>14.03</c:v>
                </c:pt>
                <c:pt idx="2807">
                  <c:v>14.035</c:v>
                </c:pt>
                <c:pt idx="2808">
                  <c:v>14.04</c:v>
                </c:pt>
                <c:pt idx="2809">
                  <c:v>14.045</c:v>
                </c:pt>
                <c:pt idx="2810">
                  <c:v>14.05</c:v>
                </c:pt>
                <c:pt idx="2811">
                  <c:v>14.055</c:v>
                </c:pt>
                <c:pt idx="2812">
                  <c:v>14.06</c:v>
                </c:pt>
                <c:pt idx="2813">
                  <c:v>14.065</c:v>
                </c:pt>
                <c:pt idx="2814">
                  <c:v>14.07</c:v>
                </c:pt>
                <c:pt idx="2815">
                  <c:v>14.074999999999999</c:v>
                </c:pt>
                <c:pt idx="2816">
                  <c:v>14.08</c:v>
                </c:pt>
                <c:pt idx="2817">
                  <c:v>14.085000000000001</c:v>
                </c:pt>
                <c:pt idx="2818">
                  <c:v>14.09</c:v>
                </c:pt>
                <c:pt idx="2819">
                  <c:v>14.095000000000001</c:v>
                </c:pt>
                <c:pt idx="2820">
                  <c:v>14.1</c:v>
                </c:pt>
                <c:pt idx="2821">
                  <c:v>14.105</c:v>
                </c:pt>
                <c:pt idx="2822">
                  <c:v>14.11</c:v>
                </c:pt>
                <c:pt idx="2823">
                  <c:v>14.115</c:v>
                </c:pt>
                <c:pt idx="2824">
                  <c:v>14.12</c:v>
                </c:pt>
                <c:pt idx="2825">
                  <c:v>14.125</c:v>
                </c:pt>
                <c:pt idx="2826">
                  <c:v>14.13</c:v>
                </c:pt>
                <c:pt idx="2827">
                  <c:v>14.135</c:v>
                </c:pt>
                <c:pt idx="2828">
                  <c:v>14.14</c:v>
                </c:pt>
                <c:pt idx="2829">
                  <c:v>14.145</c:v>
                </c:pt>
                <c:pt idx="2830">
                  <c:v>14.15</c:v>
                </c:pt>
                <c:pt idx="2831">
                  <c:v>14.154999999999999</c:v>
                </c:pt>
                <c:pt idx="2832">
                  <c:v>14.16</c:v>
                </c:pt>
                <c:pt idx="2833">
                  <c:v>14.164999999999999</c:v>
                </c:pt>
                <c:pt idx="2834">
                  <c:v>14.17</c:v>
                </c:pt>
                <c:pt idx="2835">
                  <c:v>14.175000000000001</c:v>
                </c:pt>
                <c:pt idx="2836">
                  <c:v>14.18</c:v>
                </c:pt>
                <c:pt idx="2837">
                  <c:v>14.185</c:v>
                </c:pt>
                <c:pt idx="2838">
                  <c:v>14.19</c:v>
                </c:pt>
                <c:pt idx="2839">
                  <c:v>14.195</c:v>
                </c:pt>
                <c:pt idx="2840">
                  <c:v>14.2</c:v>
                </c:pt>
                <c:pt idx="2841">
                  <c:v>14.205</c:v>
                </c:pt>
                <c:pt idx="2842">
                  <c:v>14.21</c:v>
                </c:pt>
                <c:pt idx="2843">
                  <c:v>14.215</c:v>
                </c:pt>
                <c:pt idx="2844">
                  <c:v>14.22</c:v>
                </c:pt>
                <c:pt idx="2845">
                  <c:v>14.225</c:v>
                </c:pt>
                <c:pt idx="2846">
                  <c:v>14.23</c:v>
                </c:pt>
                <c:pt idx="2847">
                  <c:v>14.234999999999999</c:v>
                </c:pt>
                <c:pt idx="2848">
                  <c:v>14.24</c:v>
                </c:pt>
                <c:pt idx="2849">
                  <c:v>14.244999999999999</c:v>
                </c:pt>
                <c:pt idx="2850">
                  <c:v>14.25</c:v>
                </c:pt>
                <c:pt idx="2851">
                  <c:v>14.255000000000001</c:v>
                </c:pt>
                <c:pt idx="2852">
                  <c:v>14.26</c:v>
                </c:pt>
                <c:pt idx="2853">
                  <c:v>14.265000000000001</c:v>
                </c:pt>
                <c:pt idx="2854">
                  <c:v>14.27</c:v>
                </c:pt>
                <c:pt idx="2855">
                  <c:v>14.275</c:v>
                </c:pt>
                <c:pt idx="2856">
                  <c:v>14.28</c:v>
                </c:pt>
                <c:pt idx="2857">
                  <c:v>14.285</c:v>
                </c:pt>
                <c:pt idx="2858">
                  <c:v>14.29</c:v>
                </c:pt>
                <c:pt idx="2859">
                  <c:v>14.295</c:v>
                </c:pt>
                <c:pt idx="2860">
                  <c:v>14.3</c:v>
                </c:pt>
                <c:pt idx="2861">
                  <c:v>14.305</c:v>
                </c:pt>
                <c:pt idx="2862">
                  <c:v>14.31</c:v>
                </c:pt>
                <c:pt idx="2863">
                  <c:v>14.315</c:v>
                </c:pt>
                <c:pt idx="2864">
                  <c:v>14.32</c:v>
                </c:pt>
                <c:pt idx="2865">
                  <c:v>14.324999999999999</c:v>
                </c:pt>
                <c:pt idx="2866">
                  <c:v>14.33</c:v>
                </c:pt>
                <c:pt idx="2867">
                  <c:v>14.335000000000001</c:v>
                </c:pt>
                <c:pt idx="2868">
                  <c:v>14.34</c:v>
                </c:pt>
                <c:pt idx="2869">
                  <c:v>14.345000000000001</c:v>
                </c:pt>
                <c:pt idx="2870">
                  <c:v>14.35</c:v>
                </c:pt>
                <c:pt idx="2871">
                  <c:v>14.355</c:v>
                </c:pt>
                <c:pt idx="2872">
                  <c:v>14.36</c:v>
                </c:pt>
                <c:pt idx="2873">
                  <c:v>14.365</c:v>
                </c:pt>
                <c:pt idx="2874">
                  <c:v>14.37</c:v>
                </c:pt>
                <c:pt idx="2875">
                  <c:v>14.375</c:v>
                </c:pt>
                <c:pt idx="2876">
                  <c:v>14.38</c:v>
                </c:pt>
                <c:pt idx="2877">
                  <c:v>14.385</c:v>
                </c:pt>
                <c:pt idx="2878">
                  <c:v>14.39</c:v>
                </c:pt>
                <c:pt idx="2879">
                  <c:v>14.395</c:v>
                </c:pt>
                <c:pt idx="2880">
                  <c:v>14.4</c:v>
                </c:pt>
                <c:pt idx="2881">
                  <c:v>14.404999999999999</c:v>
                </c:pt>
                <c:pt idx="2882">
                  <c:v>14.41</c:v>
                </c:pt>
                <c:pt idx="2883">
                  <c:v>14.414999999999999</c:v>
                </c:pt>
                <c:pt idx="2884">
                  <c:v>14.42</c:v>
                </c:pt>
                <c:pt idx="2885">
                  <c:v>14.425000000000001</c:v>
                </c:pt>
                <c:pt idx="2886">
                  <c:v>14.43</c:v>
                </c:pt>
                <c:pt idx="2887">
                  <c:v>14.435</c:v>
                </c:pt>
                <c:pt idx="2888">
                  <c:v>14.44</c:v>
                </c:pt>
                <c:pt idx="2889">
                  <c:v>14.445</c:v>
                </c:pt>
                <c:pt idx="2890">
                  <c:v>14.45</c:v>
                </c:pt>
                <c:pt idx="2891">
                  <c:v>14.455</c:v>
                </c:pt>
                <c:pt idx="2892">
                  <c:v>14.46</c:v>
                </c:pt>
                <c:pt idx="2893">
                  <c:v>14.465</c:v>
                </c:pt>
                <c:pt idx="2894">
                  <c:v>14.47</c:v>
                </c:pt>
                <c:pt idx="2895">
                  <c:v>14.475</c:v>
                </c:pt>
                <c:pt idx="2896">
                  <c:v>14.48</c:v>
                </c:pt>
                <c:pt idx="2897">
                  <c:v>14.484999999999999</c:v>
                </c:pt>
                <c:pt idx="2898">
                  <c:v>14.49</c:v>
                </c:pt>
                <c:pt idx="2899">
                  <c:v>14.494999999999999</c:v>
                </c:pt>
                <c:pt idx="2900">
                  <c:v>14.5</c:v>
                </c:pt>
                <c:pt idx="2901">
                  <c:v>14.505000000000001</c:v>
                </c:pt>
                <c:pt idx="2902">
                  <c:v>14.51</c:v>
                </c:pt>
                <c:pt idx="2903">
                  <c:v>14.515000000000001</c:v>
                </c:pt>
                <c:pt idx="2904">
                  <c:v>14.52</c:v>
                </c:pt>
                <c:pt idx="2905">
                  <c:v>14.525</c:v>
                </c:pt>
                <c:pt idx="2906">
                  <c:v>14.53</c:v>
                </c:pt>
                <c:pt idx="2907">
                  <c:v>14.535</c:v>
                </c:pt>
                <c:pt idx="2908">
                  <c:v>14.54</c:v>
                </c:pt>
                <c:pt idx="2909">
                  <c:v>14.545</c:v>
                </c:pt>
                <c:pt idx="2910">
                  <c:v>14.55</c:v>
                </c:pt>
                <c:pt idx="2911">
                  <c:v>14.555</c:v>
                </c:pt>
                <c:pt idx="2912">
                  <c:v>14.56</c:v>
                </c:pt>
                <c:pt idx="2913">
                  <c:v>14.565</c:v>
                </c:pt>
                <c:pt idx="2914">
                  <c:v>14.57</c:v>
                </c:pt>
                <c:pt idx="2915">
                  <c:v>14.574999999999999</c:v>
                </c:pt>
                <c:pt idx="2916">
                  <c:v>14.58</c:v>
                </c:pt>
                <c:pt idx="2917">
                  <c:v>14.585000000000001</c:v>
                </c:pt>
                <c:pt idx="2918">
                  <c:v>14.59</c:v>
                </c:pt>
                <c:pt idx="2919">
                  <c:v>14.595000000000001</c:v>
                </c:pt>
                <c:pt idx="2920">
                  <c:v>14.6</c:v>
                </c:pt>
                <c:pt idx="2921">
                  <c:v>14.605</c:v>
                </c:pt>
                <c:pt idx="2922">
                  <c:v>14.61</c:v>
                </c:pt>
                <c:pt idx="2923">
                  <c:v>14.615</c:v>
                </c:pt>
                <c:pt idx="2924">
                  <c:v>14.62</c:v>
                </c:pt>
                <c:pt idx="2925">
                  <c:v>14.625</c:v>
                </c:pt>
                <c:pt idx="2926">
                  <c:v>14.63</c:v>
                </c:pt>
                <c:pt idx="2927">
                  <c:v>14.635</c:v>
                </c:pt>
                <c:pt idx="2928">
                  <c:v>14.64</c:v>
                </c:pt>
                <c:pt idx="2929">
                  <c:v>14.645</c:v>
                </c:pt>
                <c:pt idx="2930">
                  <c:v>14.65</c:v>
                </c:pt>
                <c:pt idx="2931">
                  <c:v>14.654999999999999</c:v>
                </c:pt>
                <c:pt idx="2932">
                  <c:v>14.66</c:v>
                </c:pt>
                <c:pt idx="2933">
                  <c:v>14.664999999999999</c:v>
                </c:pt>
                <c:pt idx="2934">
                  <c:v>14.67</c:v>
                </c:pt>
                <c:pt idx="2935">
                  <c:v>14.675000000000001</c:v>
                </c:pt>
                <c:pt idx="2936">
                  <c:v>14.68</c:v>
                </c:pt>
                <c:pt idx="2937">
                  <c:v>14.685</c:v>
                </c:pt>
                <c:pt idx="2938">
                  <c:v>14.69</c:v>
                </c:pt>
                <c:pt idx="2939">
                  <c:v>14.695</c:v>
                </c:pt>
                <c:pt idx="2940">
                  <c:v>14.7</c:v>
                </c:pt>
                <c:pt idx="2941">
                  <c:v>14.705</c:v>
                </c:pt>
                <c:pt idx="2942">
                  <c:v>14.71</c:v>
                </c:pt>
                <c:pt idx="2943">
                  <c:v>14.715</c:v>
                </c:pt>
                <c:pt idx="2944">
                  <c:v>14.72</c:v>
                </c:pt>
                <c:pt idx="2945">
                  <c:v>14.725</c:v>
                </c:pt>
                <c:pt idx="2946">
                  <c:v>14.73</c:v>
                </c:pt>
                <c:pt idx="2947">
                  <c:v>14.734999999999999</c:v>
                </c:pt>
                <c:pt idx="2948">
                  <c:v>14.74</c:v>
                </c:pt>
                <c:pt idx="2949">
                  <c:v>14.744999999999999</c:v>
                </c:pt>
                <c:pt idx="2950">
                  <c:v>14.75</c:v>
                </c:pt>
                <c:pt idx="2951">
                  <c:v>14.755000000000001</c:v>
                </c:pt>
                <c:pt idx="2952">
                  <c:v>14.76</c:v>
                </c:pt>
                <c:pt idx="2953">
                  <c:v>14.765000000000001</c:v>
                </c:pt>
                <c:pt idx="2954">
                  <c:v>14.77</c:v>
                </c:pt>
                <c:pt idx="2955">
                  <c:v>14.775</c:v>
                </c:pt>
                <c:pt idx="2956">
                  <c:v>14.78</c:v>
                </c:pt>
                <c:pt idx="2957">
                  <c:v>14.785</c:v>
                </c:pt>
                <c:pt idx="2958">
                  <c:v>14.79</c:v>
                </c:pt>
                <c:pt idx="2959">
                  <c:v>14.795</c:v>
                </c:pt>
                <c:pt idx="2960">
                  <c:v>14.8</c:v>
                </c:pt>
                <c:pt idx="2961">
                  <c:v>14.805</c:v>
                </c:pt>
                <c:pt idx="2962">
                  <c:v>14.81</c:v>
                </c:pt>
                <c:pt idx="2963">
                  <c:v>14.815</c:v>
                </c:pt>
                <c:pt idx="2964">
                  <c:v>14.82</c:v>
                </c:pt>
                <c:pt idx="2965">
                  <c:v>14.824999999999999</c:v>
                </c:pt>
                <c:pt idx="2966">
                  <c:v>14.83</c:v>
                </c:pt>
                <c:pt idx="2967">
                  <c:v>14.835000000000001</c:v>
                </c:pt>
                <c:pt idx="2968">
                  <c:v>14.84</c:v>
                </c:pt>
                <c:pt idx="2969">
                  <c:v>14.845000000000001</c:v>
                </c:pt>
                <c:pt idx="2970">
                  <c:v>14.85</c:v>
                </c:pt>
                <c:pt idx="2971">
                  <c:v>14.855</c:v>
                </c:pt>
                <c:pt idx="2972">
                  <c:v>14.86</c:v>
                </c:pt>
                <c:pt idx="2973">
                  <c:v>14.865</c:v>
                </c:pt>
                <c:pt idx="2974">
                  <c:v>14.87</c:v>
                </c:pt>
                <c:pt idx="2975">
                  <c:v>14.875</c:v>
                </c:pt>
                <c:pt idx="2976">
                  <c:v>14.88</c:v>
                </c:pt>
                <c:pt idx="2977">
                  <c:v>14.885</c:v>
                </c:pt>
                <c:pt idx="2978">
                  <c:v>14.89</c:v>
                </c:pt>
                <c:pt idx="2979">
                  <c:v>14.895</c:v>
                </c:pt>
                <c:pt idx="2980">
                  <c:v>14.9</c:v>
                </c:pt>
                <c:pt idx="2981">
                  <c:v>14.904999999999999</c:v>
                </c:pt>
                <c:pt idx="2982">
                  <c:v>14.91</c:v>
                </c:pt>
                <c:pt idx="2983">
                  <c:v>14.914999999999999</c:v>
                </c:pt>
                <c:pt idx="2984">
                  <c:v>14.92</c:v>
                </c:pt>
                <c:pt idx="2985">
                  <c:v>14.925000000000001</c:v>
                </c:pt>
                <c:pt idx="2986">
                  <c:v>14.93</c:v>
                </c:pt>
                <c:pt idx="2987">
                  <c:v>14.935</c:v>
                </c:pt>
                <c:pt idx="2988">
                  <c:v>14.94</c:v>
                </c:pt>
                <c:pt idx="2989">
                  <c:v>14.945</c:v>
                </c:pt>
                <c:pt idx="2990">
                  <c:v>14.95</c:v>
                </c:pt>
                <c:pt idx="2991">
                  <c:v>14.955</c:v>
                </c:pt>
                <c:pt idx="2992">
                  <c:v>14.96</c:v>
                </c:pt>
                <c:pt idx="2993">
                  <c:v>14.965</c:v>
                </c:pt>
                <c:pt idx="2994">
                  <c:v>14.97</c:v>
                </c:pt>
                <c:pt idx="2995">
                  <c:v>14.975</c:v>
                </c:pt>
                <c:pt idx="2996">
                  <c:v>14.98</c:v>
                </c:pt>
                <c:pt idx="2997">
                  <c:v>14.984999999999999</c:v>
                </c:pt>
                <c:pt idx="2998">
                  <c:v>14.99</c:v>
                </c:pt>
                <c:pt idx="2999">
                  <c:v>14.994999999999999</c:v>
                </c:pt>
                <c:pt idx="3000">
                  <c:v>15</c:v>
                </c:pt>
                <c:pt idx="3001">
                  <c:v>15.005000000000001</c:v>
                </c:pt>
                <c:pt idx="3002">
                  <c:v>15.01</c:v>
                </c:pt>
                <c:pt idx="3003">
                  <c:v>15.015000000000001</c:v>
                </c:pt>
                <c:pt idx="3004">
                  <c:v>15.02</c:v>
                </c:pt>
                <c:pt idx="3005">
                  <c:v>15.025</c:v>
                </c:pt>
                <c:pt idx="3006">
                  <c:v>15.03</c:v>
                </c:pt>
                <c:pt idx="3007">
                  <c:v>15.035</c:v>
                </c:pt>
                <c:pt idx="3008">
                  <c:v>15.04</c:v>
                </c:pt>
                <c:pt idx="3009">
                  <c:v>15.045</c:v>
                </c:pt>
                <c:pt idx="3010">
                  <c:v>15.05</c:v>
                </c:pt>
                <c:pt idx="3011">
                  <c:v>15.055</c:v>
                </c:pt>
                <c:pt idx="3012">
                  <c:v>15.06</c:v>
                </c:pt>
                <c:pt idx="3013">
                  <c:v>15.065</c:v>
                </c:pt>
                <c:pt idx="3014">
                  <c:v>15.07</c:v>
                </c:pt>
                <c:pt idx="3015">
                  <c:v>15.074999999999999</c:v>
                </c:pt>
                <c:pt idx="3016">
                  <c:v>15.08</c:v>
                </c:pt>
                <c:pt idx="3017">
                  <c:v>15.085000000000001</c:v>
                </c:pt>
                <c:pt idx="3018">
                  <c:v>15.09</c:v>
                </c:pt>
                <c:pt idx="3019">
                  <c:v>15.095000000000001</c:v>
                </c:pt>
                <c:pt idx="3020">
                  <c:v>15.1</c:v>
                </c:pt>
                <c:pt idx="3021">
                  <c:v>15.105</c:v>
                </c:pt>
                <c:pt idx="3022">
                  <c:v>15.11</c:v>
                </c:pt>
                <c:pt idx="3023">
                  <c:v>15.115</c:v>
                </c:pt>
                <c:pt idx="3024">
                  <c:v>15.12</c:v>
                </c:pt>
                <c:pt idx="3025">
                  <c:v>15.125</c:v>
                </c:pt>
                <c:pt idx="3026">
                  <c:v>15.13</c:v>
                </c:pt>
                <c:pt idx="3027">
                  <c:v>15.135</c:v>
                </c:pt>
                <c:pt idx="3028">
                  <c:v>15.14</c:v>
                </c:pt>
                <c:pt idx="3029">
                  <c:v>15.145</c:v>
                </c:pt>
                <c:pt idx="3030">
                  <c:v>15.15</c:v>
                </c:pt>
                <c:pt idx="3031">
                  <c:v>15.154999999999999</c:v>
                </c:pt>
                <c:pt idx="3032">
                  <c:v>15.16</c:v>
                </c:pt>
                <c:pt idx="3033">
                  <c:v>15.164999999999999</c:v>
                </c:pt>
                <c:pt idx="3034">
                  <c:v>15.17</c:v>
                </c:pt>
                <c:pt idx="3035">
                  <c:v>15.175000000000001</c:v>
                </c:pt>
                <c:pt idx="3036">
                  <c:v>15.18</c:v>
                </c:pt>
                <c:pt idx="3037">
                  <c:v>15.185</c:v>
                </c:pt>
                <c:pt idx="3038">
                  <c:v>15.19</c:v>
                </c:pt>
                <c:pt idx="3039">
                  <c:v>15.195</c:v>
                </c:pt>
                <c:pt idx="3040">
                  <c:v>15.2</c:v>
                </c:pt>
                <c:pt idx="3041">
                  <c:v>15.205</c:v>
                </c:pt>
                <c:pt idx="3042">
                  <c:v>15.21</c:v>
                </c:pt>
                <c:pt idx="3043">
                  <c:v>15.215</c:v>
                </c:pt>
                <c:pt idx="3044">
                  <c:v>15.22</c:v>
                </c:pt>
                <c:pt idx="3045">
                  <c:v>15.225</c:v>
                </c:pt>
                <c:pt idx="3046">
                  <c:v>15.23</c:v>
                </c:pt>
                <c:pt idx="3047">
                  <c:v>15.234999999999999</c:v>
                </c:pt>
                <c:pt idx="3048">
                  <c:v>15.24</c:v>
                </c:pt>
                <c:pt idx="3049">
                  <c:v>15.244999999999999</c:v>
                </c:pt>
                <c:pt idx="3050">
                  <c:v>15.25</c:v>
                </c:pt>
                <c:pt idx="3051">
                  <c:v>15.255000000000001</c:v>
                </c:pt>
                <c:pt idx="3052">
                  <c:v>15.26</c:v>
                </c:pt>
                <c:pt idx="3053">
                  <c:v>15.265000000000001</c:v>
                </c:pt>
                <c:pt idx="3054">
                  <c:v>15.27</c:v>
                </c:pt>
                <c:pt idx="3055">
                  <c:v>15.275</c:v>
                </c:pt>
                <c:pt idx="3056">
                  <c:v>15.28</c:v>
                </c:pt>
                <c:pt idx="3057">
                  <c:v>15.285</c:v>
                </c:pt>
                <c:pt idx="3058">
                  <c:v>15.29</c:v>
                </c:pt>
                <c:pt idx="3059">
                  <c:v>15.295</c:v>
                </c:pt>
                <c:pt idx="3060">
                  <c:v>15.3</c:v>
                </c:pt>
                <c:pt idx="3061">
                  <c:v>15.305</c:v>
                </c:pt>
                <c:pt idx="3062">
                  <c:v>15.31</c:v>
                </c:pt>
                <c:pt idx="3063">
                  <c:v>15.315</c:v>
                </c:pt>
                <c:pt idx="3064">
                  <c:v>15.32</c:v>
                </c:pt>
                <c:pt idx="3065">
                  <c:v>15.324999999999999</c:v>
                </c:pt>
                <c:pt idx="3066">
                  <c:v>15.33</c:v>
                </c:pt>
                <c:pt idx="3067">
                  <c:v>15.335000000000001</c:v>
                </c:pt>
                <c:pt idx="3068">
                  <c:v>15.34</c:v>
                </c:pt>
                <c:pt idx="3069">
                  <c:v>15.345000000000001</c:v>
                </c:pt>
                <c:pt idx="3070">
                  <c:v>15.35</c:v>
                </c:pt>
                <c:pt idx="3071">
                  <c:v>15.355</c:v>
                </c:pt>
                <c:pt idx="3072">
                  <c:v>15.36</c:v>
                </c:pt>
                <c:pt idx="3073">
                  <c:v>15.365</c:v>
                </c:pt>
                <c:pt idx="3074">
                  <c:v>15.37</c:v>
                </c:pt>
                <c:pt idx="3075">
                  <c:v>15.375</c:v>
                </c:pt>
                <c:pt idx="3076">
                  <c:v>15.38</c:v>
                </c:pt>
                <c:pt idx="3077">
                  <c:v>15.385</c:v>
                </c:pt>
                <c:pt idx="3078">
                  <c:v>15.39</c:v>
                </c:pt>
                <c:pt idx="3079">
                  <c:v>15.395</c:v>
                </c:pt>
                <c:pt idx="3080">
                  <c:v>15.4</c:v>
                </c:pt>
                <c:pt idx="3081">
                  <c:v>15.404999999999999</c:v>
                </c:pt>
                <c:pt idx="3082">
                  <c:v>15.41</c:v>
                </c:pt>
                <c:pt idx="3083">
                  <c:v>15.414999999999999</c:v>
                </c:pt>
                <c:pt idx="3084">
                  <c:v>15.42</c:v>
                </c:pt>
                <c:pt idx="3085">
                  <c:v>15.425000000000001</c:v>
                </c:pt>
                <c:pt idx="3086">
                  <c:v>15.43</c:v>
                </c:pt>
                <c:pt idx="3087">
                  <c:v>15.435</c:v>
                </c:pt>
                <c:pt idx="3088">
                  <c:v>15.44</c:v>
                </c:pt>
                <c:pt idx="3089">
                  <c:v>15.445</c:v>
                </c:pt>
                <c:pt idx="3090">
                  <c:v>15.45</c:v>
                </c:pt>
                <c:pt idx="3091">
                  <c:v>15.455</c:v>
                </c:pt>
                <c:pt idx="3092">
                  <c:v>15.46</c:v>
                </c:pt>
                <c:pt idx="3093">
                  <c:v>15.465</c:v>
                </c:pt>
                <c:pt idx="3094">
                  <c:v>15.47</c:v>
                </c:pt>
                <c:pt idx="3095">
                  <c:v>15.475</c:v>
                </c:pt>
                <c:pt idx="3096">
                  <c:v>15.48</c:v>
                </c:pt>
                <c:pt idx="3097">
                  <c:v>15.484999999999999</c:v>
                </c:pt>
                <c:pt idx="3098">
                  <c:v>15.49</c:v>
                </c:pt>
                <c:pt idx="3099">
                  <c:v>15.494999999999999</c:v>
                </c:pt>
                <c:pt idx="3100">
                  <c:v>15.5</c:v>
                </c:pt>
                <c:pt idx="3101">
                  <c:v>15.505000000000001</c:v>
                </c:pt>
                <c:pt idx="3102">
                  <c:v>15.51</c:v>
                </c:pt>
                <c:pt idx="3103">
                  <c:v>15.515000000000001</c:v>
                </c:pt>
                <c:pt idx="3104">
                  <c:v>15.52</c:v>
                </c:pt>
                <c:pt idx="3105">
                  <c:v>15.525</c:v>
                </c:pt>
                <c:pt idx="3106">
                  <c:v>15.53</c:v>
                </c:pt>
                <c:pt idx="3107">
                  <c:v>15.535</c:v>
                </c:pt>
                <c:pt idx="3108">
                  <c:v>15.54</c:v>
                </c:pt>
                <c:pt idx="3109">
                  <c:v>15.545</c:v>
                </c:pt>
                <c:pt idx="3110">
                  <c:v>15.55</c:v>
                </c:pt>
                <c:pt idx="3111">
                  <c:v>15.555</c:v>
                </c:pt>
                <c:pt idx="3112">
                  <c:v>15.56</c:v>
                </c:pt>
                <c:pt idx="3113">
                  <c:v>15.565</c:v>
                </c:pt>
                <c:pt idx="3114">
                  <c:v>15.57</c:v>
                </c:pt>
                <c:pt idx="3115">
                  <c:v>15.574999999999999</c:v>
                </c:pt>
                <c:pt idx="3116">
                  <c:v>15.58</c:v>
                </c:pt>
                <c:pt idx="3117">
                  <c:v>15.585000000000001</c:v>
                </c:pt>
                <c:pt idx="3118">
                  <c:v>15.59</c:v>
                </c:pt>
                <c:pt idx="3119">
                  <c:v>15.595000000000001</c:v>
                </c:pt>
                <c:pt idx="3120">
                  <c:v>15.6</c:v>
                </c:pt>
                <c:pt idx="3121">
                  <c:v>15.605</c:v>
                </c:pt>
                <c:pt idx="3122">
                  <c:v>15.61</c:v>
                </c:pt>
                <c:pt idx="3123">
                  <c:v>15.615</c:v>
                </c:pt>
                <c:pt idx="3124">
                  <c:v>15.62</c:v>
                </c:pt>
                <c:pt idx="3125">
                  <c:v>15.625</c:v>
                </c:pt>
                <c:pt idx="3126">
                  <c:v>15.63</c:v>
                </c:pt>
                <c:pt idx="3127">
                  <c:v>15.635</c:v>
                </c:pt>
                <c:pt idx="3128">
                  <c:v>15.64</c:v>
                </c:pt>
                <c:pt idx="3129">
                  <c:v>15.645</c:v>
                </c:pt>
                <c:pt idx="3130">
                  <c:v>15.65</c:v>
                </c:pt>
                <c:pt idx="3131">
                  <c:v>15.654999999999999</c:v>
                </c:pt>
                <c:pt idx="3132">
                  <c:v>15.66</c:v>
                </c:pt>
                <c:pt idx="3133">
                  <c:v>15.664999999999999</c:v>
                </c:pt>
                <c:pt idx="3134">
                  <c:v>15.67</c:v>
                </c:pt>
                <c:pt idx="3135">
                  <c:v>15.675000000000001</c:v>
                </c:pt>
                <c:pt idx="3136">
                  <c:v>15.68</c:v>
                </c:pt>
                <c:pt idx="3137">
                  <c:v>15.685</c:v>
                </c:pt>
                <c:pt idx="3138">
                  <c:v>15.69</c:v>
                </c:pt>
                <c:pt idx="3139">
                  <c:v>15.695</c:v>
                </c:pt>
                <c:pt idx="3140">
                  <c:v>15.7</c:v>
                </c:pt>
                <c:pt idx="3141">
                  <c:v>15.705</c:v>
                </c:pt>
                <c:pt idx="3142">
                  <c:v>15.71</c:v>
                </c:pt>
                <c:pt idx="3143">
                  <c:v>15.715</c:v>
                </c:pt>
                <c:pt idx="3144">
                  <c:v>15.72</c:v>
                </c:pt>
                <c:pt idx="3145">
                  <c:v>15.725</c:v>
                </c:pt>
                <c:pt idx="3146">
                  <c:v>15.73</c:v>
                </c:pt>
                <c:pt idx="3147">
                  <c:v>15.734999999999999</c:v>
                </c:pt>
                <c:pt idx="3148">
                  <c:v>15.74</c:v>
                </c:pt>
                <c:pt idx="3149">
                  <c:v>15.744999999999999</c:v>
                </c:pt>
                <c:pt idx="3150">
                  <c:v>15.75</c:v>
                </c:pt>
                <c:pt idx="3151">
                  <c:v>15.755000000000001</c:v>
                </c:pt>
                <c:pt idx="3152">
                  <c:v>15.76</c:v>
                </c:pt>
                <c:pt idx="3153">
                  <c:v>15.765000000000001</c:v>
                </c:pt>
                <c:pt idx="3154">
                  <c:v>15.77</c:v>
                </c:pt>
                <c:pt idx="3155">
                  <c:v>15.775</c:v>
                </c:pt>
                <c:pt idx="3156">
                  <c:v>15.78</c:v>
                </c:pt>
                <c:pt idx="3157">
                  <c:v>15.785</c:v>
                </c:pt>
                <c:pt idx="3158">
                  <c:v>15.79</c:v>
                </c:pt>
                <c:pt idx="3159">
                  <c:v>15.795</c:v>
                </c:pt>
                <c:pt idx="3160">
                  <c:v>15.8</c:v>
                </c:pt>
                <c:pt idx="3161">
                  <c:v>15.805</c:v>
                </c:pt>
                <c:pt idx="3162">
                  <c:v>15.81</c:v>
                </c:pt>
                <c:pt idx="3163">
                  <c:v>15.815</c:v>
                </c:pt>
                <c:pt idx="3164">
                  <c:v>15.82</c:v>
                </c:pt>
                <c:pt idx="3165">
                  <c:v>15.824999999999999</c:v>
                </c:pt>
                <c:pt idx="3166">
                  <c:v>15.83</c:v>
                </c:pt>
                <c:pt idx="3167">
                  <c:v>15.835000000000001</c:v>
                </c:pt>
                <c:pt idx="3168">
                  <c:v>15.84</c:v>
                </c:pt>
                <c:pt idx="3169">
                  <c:v>15.845000000000001</c:v>
                </c:pt>
                <c:pt idx="3170">
                  <c:v>15.85</c:v>
                </c:pt>
                <c:pt idx="3171">
                  <c:v>15.855</c:v>
                </c:pt>
                <c:pt idx="3172">
                  <c:v>15.86</c:v>
                </c:pt>
                <c:pt idx="3173">
                  <c:v>15.865</c:v>
                </c:pt>
                <c:pt idx="3174">
                  <c:v>15.87</c:v>
                </c:pt>
                <c:pt idx="3175">
                  <c:v>15.875</c:v>
                </c:pt>
                <c:pt idx="3176">
                  <c:v>15.88</c:v>
                </c:pt>
                <c:pt idx="3177">
                  <c:v>15.885</c:v>
                </c:pt>
                <c:pt idx="3178">
                  <c:v>15.89</c:v>
                </c:pt>
                <c:pt idx="3179">
                  <c:v>15.895</c:v>
                </c:pt>
                <c:pt idx="3180">
                  <c:v>15.9</c:v>
                </c:pt>
                <c:pt idx="3181">
                  <c:v>15.904999999999999</c:v>
                </c:pt>
                <c:pt idx="3182">
                  <c:v>15.91</c:v>
                </c:pt>
                <c:pt idx="3183">
                  <c:v>15.914999999999999</c:v>
                </c:pt>
                <c:pt idx="3184">
                  <c:v>15.92</c:v>
                </c:pt>
                <c:pt idx="3185">
                  <c:v>15.925000000000001</c:v>
                </c:pt>
                <c:pt idx="3186">
                  <c:v>15.93</c:v>
                </c:pt>
                <c:pt idx="3187">
                  <c:v>15.935</c:v>
                </c:pt>
                <c:pt idx="3188">
                  <c:v>15.94</c:v>
                </c:pt>
                <c:pt idx="3189">
                  <c:v>15.945</c:v>
                </c:pt>
                <c:pt idx="3190">
                  <c:v>15.95</c:v>
                </c:pt>
                <c:pt idx="3191">
                  <c:v>15.955</c:v>
                </c:pt>
                <c:pt idx="3192">
                  <c:v>15.96</c:v>
                </c:pt>
                <c:pt idx="3193">
                  <c:v>15.965</c:v>
                </c:pt>
                <c:pt idx="3194">
                  <c:v>15.97</c:v>
                </c:pt>
                <c:pt idx="3195">
                  <c:v>15.975</c:v>
                </c:pt>
                <c:pt idx="3196">
                  <c:v>15.98</c:v>
                </c:pt>
                <c:pt idx="3197">
                  <c:v>15.984999999999999</c:v>
                </c:pt>
                <c:pt idx="3198">
                  <c:v>15.99</c:v>
                </c:pt>
                <c:pt idx="3199">
                  <c:v>15.994999999999999</c:v>
                </c:pt>
                <c:pt idx="3200">
                  <c:v>16</c:v>
                </c:pt>
                <c:pt idx="3201">
                  <c:v>16.004999999999999</c:v>
                </c:pt>
                <c:pt idx="3202">
                  <c:v>16.010000000000002</c:v>
                </c:pt>
                <c:pt idx="3203">
                  <c:v>16.015000000000001</c:v>
                </c:pt>
                <c:pt idx="3204">
                  <c:v>16.02</c:v>
                </c:pt>
                <c:pt idx="3205">
                  <c:v>16.024999999999999</c:v>
                </c:pt>
                <c:pt idx="3206">
                  <c:v>16.03</c:v>
                </c:pt>
                <c:pt idx="3207">
                  <c:v>16.035</c:v>
                </c:pt>
                <c:pt idx="3208">
                  <c:v>16.04</c:v>
                </c:pt>
                <c:pt idx="3209">
                  <c:v>16.045000000000002</c:v>
                </c:pt>
                <c:pt idx="3210">
                  <c:v>16.05</c:v>
                </c:pt>
                <c:pt idx="3211">
                  <c:v>16.055</c:v>
                </c:pt>
                <c:pt idx="3212">
                  <c:v>16.059999999999999</c:v>
                </c:pt>
                <c:pt idx="3213">
                  <c:v>16.065000000000001</c:v>
                </c:pt>
                <c:pt idx="3214">
                  <c:v>16.07</c:v>
                </c:pt>
                <c:pt idx="3215">
                  <c:v>16.074999999999999</c:v>
                </c:pt>
                <c:pt idx="3216">
                  <c:v>16.079999999999998</c:v>
                </c:pt>
                <c:pt idx="3217">
                  <c:v>16.085000000000001</c:v>
                </c:pt>
                <c:pt idx="3218">
                  <c:v>16.09</c:v>
                </c:pt>
                <c:pt idx="3219">
                  <c:v>16.094999999999999</c:v>
                </c:pt>
                <c:pt idx="3220">
                  <c:v>16.100000000000001</c:v>
                </c:pt>
                <c:pt idx="3221">
                  <c:v>16.105</c:v>
                </c:pt>
                <c:pt idx="3222">
                  <c:v>16.11</c:v>
                </c:pt>
                <c:pt idx="3223">
                  <c:v>16.114999999999998</c:v>
                </c:pt>
                <c:pt idx="3224">
                  <c:v>16.12</c:v>
                </c:pt>
                <c:pt idx="3225">
                  <c:v>16.125</c:v>
                </c:pt>
                <c:pt idx="3226">
                  <c:v>16.13</c:v>
                </c:pt>
                <c:pt idx="3227">
                  <c:v>16.135000000000002</c:v>
                </c:pt>
                <c:pt idx="3228">
                  <c:v>16.14</c:v>
                </c:pt>
                <c:pt idx="3229">
                  <c:v>16.145</c:v>
                </c:pt>
                <c:pt idx="3230">
                  <c:v>16.149999999999999</c:v>
                </c:pt>
                <c:pt idx="3231">
                  <c:v>16.155000000000001</c:v>
                </c:pt>
                <c:pt idx="3232">
                  <c:v>16.16</c:v>
                </c:pt>
                <c:pt idx="3233">
                  <c:v>16.164999999999999</c:v>
                </c:pt>
                <c:pt idx="3234">
                  <c:v>16.170000000000002</c:v>
                </c:pt>
                <c:pt idx="3235">
                  <c:v>16.175000000000001</c:v>
                </c:pt>
                <c:pt idx="3236">
                  <c:v>16.18</c:v>
                </c:pt>
                <c:pt idx="3237">
                  <c:v>16.184999999999999</c:v>
                </c:pt>
                <c:pt idx="3238">
                  <c:v>16.190000000000001</c:v>
                </c:pt>
                <c:pt idx="3239">
                  <c:v>16.195</c:v>
                </c:pt>
                <c:pt idx="3240">
                  <c:v>16.2</c:v>
                </c:pt>
                <c:pt idx="3241">
                  <c:v>16.204999999999998</c:v>
                </c:pt>
                <c:pt idx="3242">
                  <c:v>16.21</c:v>
                </c:pt>
                <c:pt idx="3243">
                  <c:v>16.215</c:v>
                </c:pt>
                <c:pt idx="3244">
                  <c:v>16.22</c:v>
                </c:pt>
                <c:pt idx="3245">
                  <c:v>16.225000000000001</c:v>
                </c:pt>
                <c:pt idx="3246">
                  <c:v>16.23</c:v>
                </c:pt>
                <c:pt idx="3247">
                  <c:v>16.234999999999999</c:v>
                </c:pt>
                <c:pt idx="3248">
                  <c:v>16.239999999999998</c:v>
                </c:pt>
                <c:pt idx="3249">
                  <c:v>16.245000000000001</c:v>
                </c:pt>
                <c:pt idx="3250">
                  <c:v>16.25</c:v>
                </c:pt>
                <c:pt idx="3251">
                  <c:v>16.254999999999999</c:v>
                </c:pt>
                <c:pt idx="3252">
                  <c:v>16.260000000000002</c:v>
                </c:pt>
                <c:pt idx="3253">
                  <c:v>16.265000000000001</c:v>
                </c:pt>
                <c:pt idx="3254">
                  <c:v>16.27</c:v>
                </c:pt>
                <c:pt idx="3255">
                  <c:v>16.274999999999999</c:v>
                </c:pt>
                <c:pt idx="3256">
                  <c:v>16.28</c:v>
                </c:pt>
                <c:pt idx="3257">
                  <c:v>16.285</c:v>
                </c:pt>
                <c:pt idx="3258">
                  <c:v>16.29</c:v>
                </c:pt>
                <c:pt idx="3259">
                  <c:v>16.295000000000002</c:v>
                </c:pt>
                <c:pt idx="3260">
                  <c:v>16.3</c:v>
                </c:pt>
                <c:pt idx="3261">
                  <c:v>16.305</c:v>
                </c:pt>
                <c:pt idx="3262">
                  <c:v>16.309999999999999</c:v>
                </c:pt>
                <c:pt idx="3263">
                  <c:v>16.315000000000001</c:v>
                </c:pt>
                <c:pt idx="3264">
                  <c:v>16.32</c:v>
                </c:pt>
                <c:pt idx="3265">
                  <c:v>16.324999999999999</c:v>
                </c:pt>
                <c:pt idx="3266">
                  <c:v>16.329999999999998</c:v>
                </c:pt>
                <c:pt idx="3267">
                  <c:v>16.335000000000001</c:v>
                </c:pt>
                <c:pt idx="3268">
                  <c:v>16.34</c:v>
                </c:pt>
                <c:pt idx="3269">
                  <c:v>16.344999999999999</c:v>
                </c:pt>
                <c:pt idx="3270">
                  <c:v>16.350000000000001</c:v>
                </c:pt>
                <c:pt idx="3271">
                  <c:v>16.355</c:v>
                </c:pt>
                <c:pt idx="3272">
                  <c:v>16.36</c:v>
                </c:pt>
                <c:pt idx="3273">
                  <c:v>16.364999999999998</c:v>
                </c:pt>
                <c:pt idx="3274">
                  <c:v>16.37</c:v>
                </c:pt>
                <c:pt idx="3275">
                  <c:v>16.375</c:v>
                </c:pt>
                <c:pt idx="3276">
                  <c:v>16.38</c:v>
                </c:pt>
                <c:pt idx="3277">
                  <c:v>16.385000000000002</c:v>
                </c:pt>
                <c:pt idx="3278">
                  <c:v>16.39</c:v>
                </c:pt>
                <c:pt idx="3279">
                  <c:v>16.395</c:v>
                </c:pt>
                <c:pt idx="3280">
                  <c:v>16.399999999999999</c:v>
                </c:pt>
                <c:pt idx="3281">
                  <c:v>16.405000000000001</c:v>
                </c:pt>
                <c:pt idx="3282">
                  <c:v>16.41</c:v>
                </c:pt>
                <c:pt idx="3283">
                  <c:v>16.414999999999999</c:v>
                </c:pt>
                <c:pt idx="3284">
                  <c:v>16.420000000000002</c:v>
                </c:pt>
                <c:pt idx="3285">
                  <c:v>16.425000000000001</c:v>
                </c:pt>
                <c:pt idx="3286">
                  <c:v>16.43</c:v>
                </c:pt>
                <c:pt idx="3287">
                  <c:v>16.434999999999999</c:v>
                </c:pt>
                <c:pt idx="3288">
                  <c:v>16.440000000000001</c:v>
                </c:pt>
                <c:pt idx="3289">
                  <c:v>16.445</c:v>
                </c:pt>
                <c:pt idx="3290">
                  <c:v>16.45</c:v>
                </c:pt>
                <c:pt idx="3291">
                  <c:v>16.454999999999998</c:v>
                </c:pt>
                <c:pt idx="3292">
                  <c:v>16.46</c:v>
                </c:pt>
                <c:pt idx="3293">
                  <c:v>16.465</c:v>
                </c:pt>
                <c:pt idx="3294">
                  <c:v>16.47</c:v>
                </c:pt>
                <c:pt idx="3295">
                  <c:v>16.475000000000001</c:v>
                </c:pt>
                <c:pt idx="3296">
                  <c:v>16.48</c:v>
                </c:pt>
                <c:pt idx="3297">
                  <c:v>16.484999999999999</c:v>
                </c:pt>
                <c:pt idx="3298">
                  <c:v>16.489999999999998</c:v>
                </c:pt>
                <c:pt idx="3299">
                  <c:v>16.495000000000001</c:v>
                </c:pt>
                <c:pt idx="3300">
                  <c:v>16.5</c:v>
                </c:pt>
                <c:pt idx="3301">
                  <c:v>16.504999999999999</c:v>
                </c:pt>
                <c:pt idx="3302">
                  <c:v>16.510000000000002</c:v>
                </c:pt>
                <c:pt idx="3303">
                  <c:v>16.515000000000001</c:v>
                </c:pt>
                <c:pt idx="3304">
                  <c:v>16.52</c:v>
                </c:pt>
                <c:pt idx="3305">
                  <c:v>16.524999999999999</c:v>
                </c:pt>
                <c:pt idx="3306">
                  <c:v>16.53</c:v>
                </c:pt>
                <c:pt idx="3307">
                  <c:v>16.535</c:v>
                </c:pt>
                <c:pt idx="3308">
                  <c:v>16.54</c:v>
                </c:pt>
                <c:pt idx="3309">
                  <c:v>16.545000000000002</c:v>
                </c:pt>
                <c:pt idx="3310">
                  <c:v>16.55</c:v>
                </c:pt>
                <c:pt idx="3311">
                  <c:v>16.555</c:v>
                </c:pt>
                <c:pt idx="3312">
                  <c:v>16.559999999999999</c:v>
                </c:pt>
                <c:pt idx="3313">
                  <c:v>16.565000000000001</c:v>
                </c:pt>
                <c:pt idx="3314">
                  <c:v>16.57</c:v>
                </c:pt>
                <c:pt idx="3315">
                  <c:v>16.574999999999999</c:v>
                </c:pt>
                <c:pt idx="3316">
                  <c:v>16.579999999999998</c:v>
                </c:pt>
                <c:pt idx="3317">
                  <c:v>16.585000000000001</c:v>
                </c:pt>
                <c:pt idx="3318">
                  <c:v>16.59</c:v>
                </c:pt>
                <c:pt idx="3319">
                  <c:v>16.594999999999999</c:v>
                </c:pt>
                <c:pt idx="3320">
                  <c:v>16.600000000000001</c:v>
                </c:pt>
                <c:pt idx="3321">
                  <c:v>16.605</c:v>
                </c:pt>
                <c:pt idx="3322">
                  <c:v>16.61</c:v>
                </c:pt>
                <c:pt idx="3323">
                  <c:v>16.614999999999998</c:v>
                </c:pt>
                <c:pt idx="3324">
                  <c:v>16.62</c:v>
                </c:pt>
                <c:pt idx="3325">
                  <c:v>16.625</c:v>
                </c:pt>
                <c:pt idx="3326">
                  <c:v>16.63</c:v>
                </c:pt>
                <c:pt idx="3327">
                  <c:v>16.635000000000002</c:v>
                </c:pt>
                <c:pt idx="3328">
                  <c:v>16.64</c:v>
                </c:pt>
                <c:pt idx="3329">
                  <c:v>16.645</c:v>
                </c:pt>
                <c:pt idx="3330">
                  <c:v>16.649999999999999</c:v>
                </c:pt>
                <c:pt idx="3331">
                  <c:v>16.655000000000001</c:v>
                </c:pt>
                <c:pt idx="3332">
                  <c:v>16.66</c:v>
                </c:pt>
                <c:pt idx="3333">
                  <c:v>16.664999999999999</c:v>
                </c:pt>
                <c:pt idx="3334">
                  <c:v>16.670000000000002</c:v>
                </c:pt>
                <c:pt idx="3335">
                  <c:v>16.675000000000001</c:v>
                </c:pt>
                <c:pt idx="3336">
                  <c:v>16.68</c:v>
                </c:pt>
                <c:pt idx="3337">
                  <c:v>16.684999999999999</c:v>
                </c:pt>
                <c:pt idx="3338">
                  <c:v>16.690000000000001</c:v>
                </c:pt>
                <c:pt idx="3339">
                  <c:v>16.695</c:v>
                </c:pt>
                <c:pt idx="3340">
                  <c:v>16.7</c:v>
                </c:pt>
                <c:pt idx="3341">
                  <c:v>16.704999999999998</c:v>
                </c:pt>
                <c:pt idx="3342">
                  <c:v>16.71</c:v>
                </c:pt>
                <c:pt idx="3343">
                  <c:v>16.715</c:v>
                </c:pt>
                <c:pt idx="3344">
                  <c:v>16.72</c:v>
                </c:pt>
                <c:pt idx="3345">
                  <c:v>16.725000000000001</c:v>
                </c:pt>
                <c:pt idx="3346">
                  <c:v>16.73</c:v>
                </c:pt>
                <c:pt idx="3347">
                  <c:v>16.734999999999999</c:v>
                </c:pt>
                <c:pt idx="3348">
                  <c:v>16.739999999999998</c:v>
                </c:pt>
                <c:pt idx="3349">
                  <c:v>16.745000000000001</c:v>
                </c:pt>
                <c:pt idx="3350">
                  <c:v>16.75</c:v>
                </c:pt>
                <c:pt idx="3351">
                  <c:v>16.754999999999999</c:v>
                </c:pt>
                <c:pt idx="3352">
                  <c:v>16.760000000000002</c:v>
                </c:pt>
                <c:pt idx="3353">
                  <c:v>16.765000000000001</c:v>
                </c:pt>
                <c:pt idx="3354">
                  <c:v>16.77</c:v>
                </c:pt>
                <c:pt idx="3355">
                  <c:v>16.774999999999999</c:v>
                </c:pt>
                <c:pt idx="3356">
                  <c:v>16.78</c:v>
                </c:pt>
                <c:pt idx="3357">
                  <c:v>16.785</c:v>
                </c:pt>
                <c:pt idx="3358">
                  <c:v>16.79</c:v>
                </c:pt>
                <c:pt idx="3359">
                  <c:v>16.795000000000002</c:v>
                </c:pt>
                <c:pt idx="3360">
                  <c:v>16.8</c:v>
                </c:pt>
                <c:pt idx="3361">
                  <c:v>16.805</c:v>
                </c:pt>
                <c:pt idx="3362">
                  <c:v>16.809999999999999</c:v>
                </c:pt>
                <c:pt idx="3363">
                  <c:v>16.815000000000001</c:v>
                </c:pt>
                <c:pt idx="3364">
                  <c:v>16.82</c:v>
                </c:pt>
                <c:pt idx="3365">
                  <c:v>16.824999999999999</c:v>
                </c:pt>
                <c:pt idx="3366">
                  <c:v>16.829999999999998</c:v>
                </c:pt>
                <c:pt idx="3367">
                  <c:v>16.835000000000001</c:v>
                </c:pt>
                <c:pt idx="3368">
                  <c:v>16.84</c:v>
                </c:pt>
                <c:pt idx="3369">
                  <c:v>16.844999999999999</c:v>
                </c:pt>
                <c:pt idx="3370">
                  <c:v>16.850000000000001</c:v>
                </c:pt>
                <c:pt idx="3371">
                  <c:v>16.855</c:v>
                </c:pt>
                <c:pt idx="3372">
                  <c:v>16.86</c:v>
                </c:pt>
                <c:pt idx="3373">
                  <c:v>16.864999999999998</c:v>
                </c:pt>
                <c:pt idx="3374">
                  <c:v>16.87</c:v>
                </c:pt>
                <c:pt idx="3375">
                  <c:v>16.875</c:v>
                </c:pt>
                <c:pt idx="3376">
                  <c:v>16.88</c:v>
                </c:pt>
                <c:pt idx="3377">
                  <c:v>16.885000000000002</c:v>
                </c:pt>
                <c:pt idx="3378">
                  <c:v>16.89</c:v>
                </c:pt>
                <c:pt idx="3379">
                  <c:v>16.895</c:v>
                </c:pt>
                <c:pt idx="3380">
                  <c:v>16.899999999999999</c:v>
                </c:pt>
                <c:pt idx="3381">
                  <c:v>16.905000000000001</c:v>
                </c:pt>
                <c:pt idx="3382">
                  <c:v>16.91</c:v>
                </c:pt>
                <c:pt idx="3383">
                  <c:v>16.914999999999999</c:v>
                </c:pt>
                <c:pt idx="3384">
                  <c:v>16.920000000000002</c:v>
                </c:pt>
                <c:pt idx="3385">
                  <c:v>16.925000000000001</c:v>
                </c:pt>
                <c:pt idx="3386">
                  <c:v>16.93</c:v>
                </c:pt>
                <c:pt idx="3387">
                  <c:v>16.934999999999999</c:v>
                </c:pt>
                <c:pt idx="3388">
                  <c:v>16.940000000000001</c:v>
                </c:pt>
                <c:pt idx="3389">
                  <c:v>16.945</c:v>
                </c:pt>
                <c:pt idx="3390">
                  <c:v>16.95</c:v>
                </c:pt>
                <c:pt idx="3391">
                  <c:v>16.954999999999998</c:v>
                </c:pt>
                <c:pt idx="3392">
                  <c:v>16.96</c:v>
                </c:pt>
                <c:pt idx="3393">
                  <c:v>16.965</c:v>
                </c:pt>
                <c:pt idx="3394">
                  <c:v>16.97</c:v>
                </c:pt>
                <c:pt idx="3395">
                  <c:v>16.975000000000001</c:v>
                </c:pt>
                <c:pt idx="3396">
                  <c:v>16.98</c:v>
                </c:pt>
                <c:pt idx="3397">
                  <c:v>16.984999999999999</c:v>
                </c:pt>
                <c:pt idx="3398">
                  <c:v>16.989999999999998</c:v>
                </c:pt>
                <c:pt idx="3399">
                  <c:v>16.995000000000001</c:v>
                </c:pt>
                <c:pt idx="3400">
                  <c:v>17</c:v>
                </c:pt>
                <c:pt idx="3401">
                  <c:v>17.004999999999999</c:v>
                </c:pt>
                <c:pt idx="3402">
                  <c:v>17.010000000000002</c:v>
                </c:pt>
                <c:pt idx="3403">
                  <c:v>17.015000000000001</c:v>
                </c:pt>
                <c:pt idx="3404">
                  <c:v>17.02</c:v>
                </c:pt>
                <c:pt idx="3405">
                  <c:v>17.024999999999999</c:v>
                </c:pt>
                <c:pt idx="3406">
                  <c:v>17.03</c:v>
                </c:pt>
                <c:pt idx="3407">
                  <c:v>17.035</c:v>
                </c:pt>
                <c:pt idx="3408">
                  <c:v>17.04</c:v>
                </c:pt>
                <c:pt idx="3409">
                  <c:v>17.045000000000002</c:v>
                </c:pt>
                <c:pt idx="3410">
                  <c:v>17.05</c:v>
                </c:pt>
                <c:pt idx="3411">
                  <c:v>17.055</c:v>
                </c:pt>
                <c:pt idx="3412">
                  <c:v>17.059999999999999</c:v>
                </c:pt>
                <c:pt idx="3413">
                  <c:v>17.065000000000001</c:v>
                </c:pt>
                <c:pt idx="3414">
                  <c:v>17.07</c:v>
                </c:pt>
                <c:pt idx="3415">
                  <c:v>17.074999999999999</c:v>
                </c:pt>
                <c:pt idx="3416">
                  <c:v>17.079999999999998</c:v>
                </c:pt>
                <c:pt idx="3417">
                  <c:v>17.085000000000001</c:v>
                </c:pt>
                <c:pt idx="3418">
                  <c:v>17.09</c:v>
                </c:pt>
                <c:pt idx="3419">
                  <c:v>17.094999999999999</c:v>
                </c:pt>
                <c:pt idx="3420">
                  <c:v>17.100000000000001</c:v>
                </c:pt>
                <c:pt idx="3421">
                  <c:v>17.105</c:v>
                </c:pt>
                <c:pt idx="3422">
                  <c:v>17.11</c:v>
                </c:pt>
                <c:pt idx="3423">
                  <c:v>17.114999999999998</c:v>
                </c:pt>
                <c:pt idx="3424">
                  <c:v>17.12</c:v>
                </c:pt>
                <c:pt idx="3425">
                  <c:v>17.125</c:v>
                </c:pt>
                <c:pt idx="3426">
                  <c:v>17.13</c:v>
                </c:pt>
                <c:pt idx="3427">
                  <c:v>17.135000000000002</c:v>
                </c:pt>
                <c:pt idx="3428">
                  <c:v>17.14</c:v>
                </c:pt>
                <c:pt idx="3429">
                  <c:v>17.145</c:v>
                </c:pt>
                <c:pt idx="3430">
                  <c:v>17.149999999999999</c:v>
                </c:pt>
                <c:pt idx="3431">
                  <c:v>17.155000000000001</c:v>
                </c:pt>
                <c:pt idx="3432">
                  <c:v>17.16</c:v>
                </c:pt>
                <c:pt idx="3433">
                  <c:v>17.164999999999999</c:v>
                </c:pt>
                <c:pt idx="3434">
                  <c:v>17.170000000000002</c:v>
                </c:pt>
                <c:pt idx="3435">
                  <c:v>17.175000000000001</c:v>
                </c:pt>
                <c:pt idx="3436">
                  <c:v>17.18</c:v>
                </c:pt>
                <c:pt idx="3437">
                  <c:v>17.184999999999999</c:v>
                </c:pt>
                <c:pt idx="3438">
                  <c:v>17.190000000000001</c:v>
                </c:pt>
                <c:pt idx="3439">
                  <c:v>17.195</c:v>
                </c:pt>
                <c:pt idx="3440">
                  <c:v>17.2</c:v>
                </c:pt>
                <c:pt idx="3441">
                  <c:v>17.204999999999998</c:v>
                </c:pt>
                <c:pt idx="3442">
                  <c:v>17.21</c:v>
                </c:pt>
                <c:pt idx="3443">
                  <c:v>17.215</c:v>
                </c:pt>
                <c:pt idx="3444">
                  <c:v>17.22</c:v>
                </c:pt>
                <c:pt idx="3445">
                  <c:v>17.225000000000001</c:v>
                </c:pt>
                <c:pt idx="3446">
                  <c:v>17.23</c:v>
                </c:pt>
                <c:pt idx="3447">
                  <c:v>17.234999999999999</c:v>
                </c:pt>
                <c:pt idx="3448">
                  <c:v>17.239999999999998</c:v>
                </c:pt>
                <c:pt idx="3449">
                  <c:v>17.245000000000001</c:v>
                </c:pt>
                <c:pt idx="3450">
                  <c:v>17.25</c:v>
                </c:pt>
                <c:pt idx="3451">
                  <c:v>17.254999999999999</c:v>
                </c:pt>
                <c:pt idx="3452">
                  <c:v>17.260000000000002</c:v>
                </c:pt>
                <c:pt idx="3453">
                  <c:v>17.265000000000001</c:v>
                </c:pt>
                <c:pt idx="3454">
                  <c:v>17.27</c:v>
                </c:pt>
                <c:pt idx="3455">
                  <c:v>17.274999999999999</c:v>
                </c:pt>
                <c:pt idx="3456">
                  <c:v>17.28</c:v>
                </c:pt>
                <c:pt idx="3457">
                  <c:v>17.285</c:v>
                </c:pt>
                <c:pt idx="3458">
                  <c:v>17.29</c:v>
                </c:pt>
                <c:pt idx="3459">
                  <c:v>17.295000000000002</c:v>
                </c:pt>
                <c:pt idx="3460">
                  <c:v>17.3</c:v>
                </c:pt>
                <c:pt idx="3461">
                  <c:v>17.305</c:v>
                </c:pt>
                <c:pt idx="3462">
                  <c:v>17.309999999999999</c:v>
                </c:pt>
                <c:pt idx="3463">
                  <c:v>17.315000000000001</c:v>
                </c:pt>
                <c:pt idx="3464">
                  <c:v>17.32</c:v>
                </c:pt>
                <c:pt idx="3465">
                  <c:v>17.324999999999999</c:v>
                </c:pt>
                <c:pt idx="3466">
                  <c:v>17.329999999999998</c:v>
                </c:pt>
                <c:pt idx="3467">
                  <c:v>17.335000000000001</c:v>
                </c:pt>
                <c:pt idx="3468">
                  <c:v>17.34</c:v>
                </c:pt>
                <c:pt idx="3469">
                  <c:v>17.344999999999999</c:v>
                </c:pt>
                <c:pt idx="3470">
                  <c:v>17.350000000000001</c:v>
                </c:pt>
                <c:pt idx="3471">
                  <c:v>17.355</c:v>
                </c:pt>
                <c:pt idx="3472">
                  <c:v>17.36</c:v>
                </c:pt>
                <c:pt idx="3473">
                  <c:v>17.364999999999998</c:v>
                </c:pt>
                <c:pt idx="3474">
                  <c:v>17.37</c:v>
                </c:pt>
                <c:pt idx="3475">
                  <c:v>17.375</c:v>
                </c:pt>
                <c:pt idx="3476">
                  <c:v>17.38</c:v>
                </c:pt>
                <c:pt idx="3477">
                  <c:v>17.385000000000002</c:v>
                </c:pt>
                <c:pt idx="3478">
                  <c:v>17.39</c:v>
                </c:pt>
                <c:pt idx="3479">
                  <c:v>17.395</c:v>
                </c:pt>
                <c:pt idx="3480">
                  <c:v>17.399999999999999</c:v>
                </c:pt>
                <c:pt idx="3481">
                  <c:v>17.405000000000001</c:v>
                </c:pt>
                <c:pt idx="3482">
                  <c:v>17.41</c:v>
                </c:pt>
                <c:pt idx="3483">
                  <c:v>17.414999999999999</c:v>
                </c:pt>
                <c:pt idx="3484">
                  <c:v>17.420000000000002</c:v>
                </c:pt>
                <c:pt idx="3485">
                  <c:v>17.425000000000001</c:v>
                </c:pt>
                <c:pt idx="3486">
                  <c:v>17.43</c:v>
                </c:pt>
                <c:pt idx="3487">
                  <c:v>17.434999999999999</c:v>
                </c:pt>
                <c:pt idx="3488">
                  <c:v>17.440000000000001</c:v>
                </c:pt>
                <c:pt idx="3489">
                  <c:v>17.445</c:v>
                </c:pt>
                <c:pt idx="3490">
                  <c:v>17.45</c:v>
                </c:pt>
                <c:pt idx="3491">
                  <c:v>17.454999999999998</c:v>
                </c:pt>
                <c:pt idx="3492">
                  <c:v>17.46</c:v>
                </c:pt>
                <c:pt idx="3493">
                  <c:v>17.465</c:v>
                </c:pt>
                <c:pt idx="3494">
                  <c:v>17.47</c:v>
                </c:pt>
                <c:pt idx="3495">
                  <c:v>17.475000000000001</c:v>
                </c:pt>
                <c:pt idx="3496">
                  <c:v>17.48</c:v>
                </c:pt>
                <c:pt idx="3497">
                  <c:v>17.484999999999999</c:v>
                </c:pt>
                <c:pt idx="3498">
                  <c:v>17.489999999999998</c:v>
                </c:pt>
                <c:pt idx="3499">
                  <c:v>17.495000000000001</c:v>
                </c:pt>
                <c:pt idx="3500">
                  <c:v>17.5</c:v>
                </c:pt>
                <c:pt idx="3501">
                  <c:v>17.504999999999999</c:v>
                </c:pt>
                <c:pt idx="3502">
                  <c:v>17.510000000000002</c:v>
                </c:pt>
                <c:pt idx="3503">
                  <c:v>17.515000000000001</c:v>
                </c:pt>
                <c:pt idx="3504">
                  <c:v>17.52</c:v>
                </c:pt>
                <c:pt idx="3505">
                  <c:v>17.524999999999999</c:v>
                </c:pt>
                <c:pt idx="3506">
                  <c:v>17.53</c:v>
                </c:pt>
                <c:pt idx="3507">
                  <c:v>17.535</c:v>
                </c:pt>
                <c:pt idx="3508">
                  <c:v>17.54</c:v>
                </c:pt>
                <c:pt idx="3509">
                  <c:v>17.545000000000002</c:v>
                </c:pt>
                <c:pt idx="3510">
                  <c:v>17.55</c:v>
                </c:pt>
                <c:pt idx="3511">
                  <c:v>17.555</c:v>
                </c:pt>
                <c:pt idx="3512">
                  <c:v>17.559999999999999</c:v>
                </c:pt>
                <c:pt idx="3513">
                  <c:v>17.565000000000001</c:v>
                </c:pt>
                <c:pt idx="3514">
                  <c:v>17.57</c:v>
                </c:pt>
                <c:pt idx="3515">
                  <c:v>17.574999999999999</c:v>
                </c:pt>
                <c:pt idx="3516">
                  <c:v>17.579999999999998</c:v>
                </c:pt>
                <c:pt idx="3517">
                  <c:v>17.585000000000001</c:v>
                </c:pt>
                <c:pt idx="3518">
                  <c:v>17.59</c:v>
                </c:pt>
                <c:pt idx="3519">
                  <c:v>17.594999999999999</c:v>
                </c:pt>
                <c:pt idx="3520">
                  <c:v>17.600000000000001</c:v>
                </c:pt>
                <c:pt idx="3521">
                  <c:v>17.605</c:v>
                </c:pt>
                <c:pt idx="3522">
                  <c:v>17.61</c:v>
                </c:pt>
                <c:pt idx="3523">
                  <c:v>17.614999999999998</c:v>
                </c:pt>
                <c:pt idx="3524">
                  <c:v>17.62</c:v>
                </c:pt>
                <c:pt idx="3525">
                  <c:v>17.625</c:v>
                </c:pt>
                <c:pt idx="3526">
                  <c:v>17.63</c:v>
                </c:pt>
                <c:pt idx="3527">
                  <c:v>17.635000000000002</c:v>
                </c:pt>
                <c:pt idx="3528">
                  <c:v>17.64</c:v>
                </c:pt>
                <c:pt idx="3529">
                  <c:v>17.645</c:v>
                </c:pt>
                <c:pt idx="3530">
                  <c:v>17.649999999999999</c:v>
                </c:pt>
                <c:pt idx="3531">
                  <c:v>17.655000000000001</c:v>
                </c:pt>
                <c:pt idx="3532">
                  <c:v>17.66</c:v>
                </c:pt>
                <c:pt idx="3533">
                  <c:v>17.664999999999999</c:v>
                </c:pt>
                <c:pt idx="3534">
                  <c:v>17.670000000000002</c:v>
                </c:pt>
                <c:pt idx="3535">
                  <c:v>17.675000000000001</c:v>
                </c:pt>
                <c:pt idx="3536">
                  <c:v>17.68</c:v>
                </c:pt>
                <c:pt idx="3537">
                  <c:v>17.684999999999999</c:v>
                </c:pt>
                <c:pt idx="3538">
                  <c:v>17.690000000000001</c:v>
                </c:pt>
                <c:pt idx="3539">
                  <c:v>17.695</c:v>
                </c:pt>
                <c:pt idx="3540">
                  <c:v>17.7</c:v>
                </c:pt>
                <c:pt idx="3541">
                  <c:v>17.704999999999998</c:v>
                </c:pt>
                <c:pt idx="3542">
                  <c:v>17.71</c:v>
                </c:pt>
                <c:pt idx="3543">
                  <c:v>17.715</c:v>
                </c:pt>
                <c:pt idx="3544">
                  <c:v>17.72</c:v>
                </c:pt>
                <c:pt idx="3545">
                  <c:v>17.725000000000001</c:v>
                </c:pt>
                <c:pt idx="3546">
                  <c:v>17.73</c:v>
                </c:pt>
                <c:pt idx="3547">
                  <c:v>17.734999999999999</c:v>
                </c:pt>
                <c:pt idx="3548">
                  <c:v>17.739999999999998</c:v>
                </c:pt>
                <c:pt idx="3549">
                  <c:v>17.745000000000001</c:v>
                </c:pt>
                <c:pt idx="3550">
                  <c:v>17.75</c:v>
                </c:pt>
                <c:pt idx="3551">
                  <c:v>17.754999999999999</c:v>
                </c:pt>
                <c:pt idx="3552">
                  <c:v>17.760000000000002</c:v>
                </c:pt>
                <c:pt idx="3553">
                  <c:v>17.765000000000001</c:v>
                </c:pt>
                <c:pt idx="3554">
                  <c:v>17.77</c:v>
                </c:pt>
                <c:pt idx="3555">
                  <c:v>17.774999999999999</c:v>
                </c:pt>
                <c:pt idx="3556">
                  <c:v>17.78</c:v>
                </c:pt>
                <c:pt idx="3557">
                  <c:v>17.785</c:v>
                </c:pt>
                <c:pt idx="3558">
                  <c:v>17.79</c:v>
                </c:pt>
                <c:pt idx="3559">
                  <c:v>17.795000000000002</c:v>
                </c:pt>
                <c:pt idx="3560">
                  <c:v>17.8</c:v>
                </c:pt>
                <c:pt idx="3561">
                  <c:v>17.805</c:v>
                </c:pt>
                <c:pt idx="3562">
                  <c:v>17.809999999999999</c:v>
                </c:pt>
                <c:pt idx="3563">
                  <c:v>17.815000000000001</c:v>
                </c:pt>
                <c:pt idx="3564">
                  <c:v>17.82</c:v>
                </c:pt>
                <c:pt idx="3565">
                  <c:v>17.824999999999999</c:v>
                </c:pt>
                <c:pt idx="3566">
                  <c:v>17.829999999999998</c:v>
                </c:pt>
                <c:pt idx="3567">
                  <c:v>17.835000000000001</c:v>
                </c:pt>
                <c:pt idx="3568">
                  <c:v>17.84</c:v>
                </c:pt>
                <c:pt idx="3569">
                  <c:v>17.844999999999999</c:v>
                </c:pt>
                <c:pt idx="3570">
                  <c:v>17.850000000000001</c:v>
                </c:pt>
                <c:pt idx="3571">
                  <c:v>17.855</c:v>
                </c:pt>
                <c:pt idx="3572">
                  <c:v>17.86</c:v>
                </c:pt>
                <c:pt idx="3573">
                  <c:v>17.864999999999998</c:v>
                </c:pt>
                <c:pt idx="3574">
                  <c:v>17.87</c:v>
                </c:pt>
                <c:pt idx="3575">
                  <c:v>17.875</c:v>
                </c:pt>
                <c:pt idx="3576">
                  <c:v>17.88</c:v>
                </c:pt>
                <c:pt idx="3577">
                  <c:v>17.885000000000002</c:v>
                </c:pt>
                <c:pt idx="3578">
                  <c:v>17.89</c:v>
                </c:pt>
                <c:pt idx="3579">
                  <c:v>17.895</c:v>
                </c:pt>
                <c:pt idx="3580">
                  <c:v>17.899999999999999</c:v>
                </c:pt>
                <c:pt idx="3581">
                  <c:v>17.905000000000001</c:v>
                </c:pt>
                <c:pt idx="3582">
                  <c:v>17.91</c:v>
                </c:pt>
                <c:pt idx="3583">
                  <c:v>17.914999999999999</c:v>
                </c:pt>
                <c:pt idx="3584">
                  <c:v>17.920000000000002</c:v>
                </c:pt>
                <c:pt idx="3585">
                  <c:v>17.925000000000001</c:v>
                </c:pt>
                <c:pt idx="3586">
                  <c:v>17.93</c:v>
                </c:pt>
                <c:pt idx="3587">
                  <c:v>17.934999999999999</c:v>
                </c:pt>
                <c:pt idx="3588">
                  <c:v>17.940000000000001</c:v>
                </c:pt>
                <c:pt idx="3589">
                  <c:v>17.945</c:v>
                </c:pt>
                <c:pt idx="3590">
                  <c:v>17.95</c:v>
                </c:pt>
                <c:pt idx="3591">
                  <c:v>17.954999999999998</c:v>
                </c:pt>
                <c:pt idx="3592">
                  <c:v>17.96</c:v>
                </c:pt>
                <c:pt idx="3593">
                  <c:v>17.965</c:v>
                </c:pt>
                <c:pt idx="3594">
                  <c:v>17.97</c:v>
                </c:pt>
                <c:pt idx="3595">
                  <c:v>17.975000000000001</c:v>
                </c:pt>
                <c:pt idx="3596">
                  <c:v>17.98</c:v>
                </c:pt>
                <c:pt idx="3597">
                  <c:v>17.984999999999999</c:v>
                </c:pt>
                <c:pt idx="3598">
                  <c:v>17.989999999999998</c:v>
                </c:pt>
                <c:pt idx="3599">
                  <c:v>17.995000000000001</c:v>
                </c:pt>
                <c:pt idx="3600">
                  <c:v>18</c:v>
                </c:pt>
                <c:pt idx="3601">
                  <c:v>18.004999999999999</c:v>
                </c:pt>
                <c:pt idx="3602">
                  <c:v>18.010000000000002</c:v>
                </c:pt>
                <c:pt idx="3603">
                  <c:v>18.015000000000001</c:v>
                </c:pt>
                <c:pt idx="3604">
                  <c:v>18.02</c:v>
                </c:pt>
                <c:pt idx="3605">
                  <c:v>18.024999999999999</c:v>
                </c:pt>
                <c:pt idx="3606">
                  <c:v>18.03</c:v>
                </c:pt>
                <c:pt idx="3607">
                  <c:v>18.035</c:v>
                </c:pt>
                <c:pt idx="3608">
                  <c:v>18.04</c:v>
                </c:pt>
                <c:pt idx="3609">
                  <c:v>18.045000000000002</c:v>
                </c:pt>
                <c:pt idx="3610">
                  <c:v>18.05</c:v>
                </c:pt>
                <c:pt idx="3611">
                  <c:v>18.055</c:v>
                </c:pt>
                <c:pt idx="3612">
                  <c:v>18.059999999999999</c:v>
                </c:pt>
                <c:pt idx="3613">
                  <c:v>18.065000000000001</c:v>
                </c:pt>
                <c:pt idx="3614">
                  <c:v>18.07</c:v>
                </c:pt>
                <c:pt idx="3615">
                  <c:v>18.074999999999999</c:v>
                </c:pt>
                <c:pt idx="3616">
                  <c:v>18.079999999999998</c:v>
                </c:pt>
                <c:pt idx="3617">
                  <c:v>18.085000000000001</c:v>
                </c:pt>
                <c:pt idx="3618">
                  <c:v>18.09</c:v>
                </c:pt>
                <c:pt idx="3619">
                  <c:v>18.094999999999999</c:v>
                </c:pt>
                <c:pt idx="3620">
                  <c:v>18.100000000000001</c:v>
                </c:pt>
                <c:pt idx="3621">
                  <c:v>18.105</c:v>
                </c:pt>
                <c:pt idx="3622">
                  <c:v>18.11</c:v>
                </c:pt>
                <c:pt idx="3623">
                  <c:v>18.114999999999998</c:v>
                </c:pt>
                <c:pt idx="3624">
                  <c:v>18.12</c:v>
                </c:pt>
                <c:pt idx="3625">
                  <c:v>18.125</c:v>
                </c:pt>
                <c:pt idx="3626">
                  <c:v>18.13</c:v>
                </c:pt>
                <c:pt idx="3627">
                  <c:v>18.135000000000002</c:v>
                </c:pt>
                <c:pt idx="3628">
                  <c:v>18.14</c:v>
                </c:pt>
                <c:pt idx="3629">
                  <c:v>18.145</c:v>
                </c:pt>
                <c:pt idx="3630">
                  <c:v>18.149999999999999</c:v>
                </c:pt>
                <c:pt idx="3631">
                  <c:v>18.155000000000001</c:v>
                </c:pt>
                <c:pt idx="3632">
                  <c:v>18.16</c:v>
                </c:pt>
                <c:pt idx="3633">
                  <c:v>18.164999999999999</c:v>
                </c:pt>
                <c:pt idx="3634">
                  <c:v>18.170000000000002</c:v>
                </c:pt>
                <c:pt idx="3635">
                  <c:v>18.175000000000001</c:v>
                </c:pt>
                <c:pt idx="3636">
                  <c:v>18.18</c:v>
                </c:pt>
                <c:pt idx="3637">
                  <c:v>18.184999999999999</c:v>
                </c:pt>
                <c:pt idx="3638">
                  <c:v>18.190000000000001</c:v>
                </c:pt>
                <c:pt idx="3639">
                  <c:v>18.195</c:v>
                </c:pt>
                <c:pt idx="3640">
                  <c:v>18.2</c:v>
                </c:pt>
                <c:pt idx="3641">
                  <c:v>18.204999999999998</c:v>
                </c:pt>
                <c:pt idx="3642">
                  <c:v>18.21</c:v>
                </c:pt>
                <c:pt idx="3643">
                  <c:v>18.215</c:v>
                </c:pt>
                <c:pt idx="3644">
                  <c:v>18.22</c:v>
                </c:pt>
                <c:pt idx="3645">
                  <c:v>18.225000000000001</c:v>
                </c:pt>
                <c:pt idx="3646">
                  <c:v>18.23</c:v>
                </c:pt>
                <c:pt idx="3647">
                  <c:v>18.234999999999999</c:v>
                </c:pt>
                <c:pt idx="3648">
                  <c:v>18.239999999999998</c:v>
                </c:pt>
                <c:pt idx="3649">
                  <c:v>18.245000000000001</c:v>
                </c:pt>
                <c:pt idx="3650">
                  <c:v>18.25</c:v>
                </c:pt>
                <c:pt idx="3651">
                  <c:v>18.254999999999999</c:v>
                </c:pt>
                <c:pt idx="3652">
                  <c:v>18.260000000000002</c:v>
                </c:pt>
                <c:pt idx="3653">
                  <c:v>18.265000000000001</c:v>
                </c:pt>
                <c:pt idx="3654">
                  <c:v>18.27</c:v>
                </c:pt>
                <c:pt idx="3655">
                  <c:v>18.274999999999999</c:v>
                </c:pt>
                <c:pt idx="3656">
                  <c:v>18.28</c:v>
                </c:pt>
                <c:pt idx="3657">
                  <c:v>18.285</c:v>
                </c:pt>
                <c:pt idx="3658">
                  <c:v>18.29</c:v>
                </c:pt>
                <c:pt idx="3659">
                  <c:v>18.295000000000002</c:v>
                </c:pt>
                <c:pt idx="3660">
                  <c:v>18.3</c:v>
                </c:pt>
                <c:pt idx="3661">
                  <c:v>18.305</c:v>
                </c:pt>
                <c:pt idx="3662">
                  <c:v>18.309999999999999</c:v>
                </c:pt>
                <c:pt idx="3663">
                  <c:v>18.315000000000001</c:v>
                </c:pt>
                <c:pt idx="3664">
                  <c:v>18.32</c:v>
                </c:pt>
                <c:pt idx="3665">
                  <c:v>18.324999999999999</c:v>
                </c:pt>
                <c:pt idx="3666">
                  <c:v>18.329999999999998</c:v>
                </c:pt>
                <c:pt idx="3667">
                  <c:v>18.335000000000001</c:v>
                </c:pt>
                <c:pt idx="3668">
                  <c:v>18.34</c:v>
                </c:pt>
                <c:pt idx="3669">
                  <c:v>18.344999999999999</c:v>
                </c:pt>
                <c:pt idx="3670">
                  <c:v>18.350000000000001</c:v>
                </c:pt>
                <c:pt idx="3671">
                  <c:v>18.355</c:v>
                </c:pt>
                <c:pt idx="3672">
                  <c:v>18.36</c:v>
                </c:pt>
                <c:pt idx="3673">
                  <c:v>18.364999999999998</c:v>
                </c:pt>
                <c:pt idx="3674">
                  <c:v>18.37</c:v>
                </c:pt>
                <c:pt idx="3675">
                  <c:v>18.375</c:v>
                </c:pt>
                <c:pt idx="3676">
                  <c:v>18.38</c:v>
                </c:pt>
                <c:pt idx="3677">
                  <c:v>18.385000000000002</c:v>
                </c:pt>
                <c:pt idx="3678">
                  <c:v>18.39</c:v>
                </c:pt>
                <c:pt idx="3679">
                  <c:v>18.395</c:v>
                </c:pt>
                <c:pt idx="3680">
                  <c:v>18.399999999999999</c:v>
                </c:pt>
                <c:pt idx="3681">
                  <c:v>18.405000000000001</c:v>
                </c:pt>
                <c:pt idx="3682">
                  <c:v>18.41</c:v>
                </c:pt>
                <c:pt idx="3683">
                  <c:v>18.414999999999999</c:v>
                </c:pt>
                <c:pt idx="3684">
                  <c:v>18.420000000000002</c:v>
                </c:pt>
                <c:pt idx="3685">
                  <c:v>18.425000000000001</c:v>
                </c:pt>
                <c:pt idx="3686">
                  <c:v>18.43</c:v>
                </c:pt>
                <c:pt idx="3687">
                  <c:v>18.434999999999999</c:v>
                </c:pt>
                <c:pt idx="3688">
                  <c:v>18.440000000000001</c:v>
                </c:pt>
                <c:pt idx="3689">
                  <c:v>18.445</c:v>
                </c:pt>
                <c:pt idx="3690">
                  <c:v>18.45</c:v>
                </c:pt>
                <c:pt idx="3691">
                  <c:v>18.454999999999998</c:v>
                </c:pt>
                <c:pt idx="3692">
                  <c:v>18.46</c:v>
                </c:pt>
                <c:pt idx="3693">
                  <c:v>18.465</c:v>
                </c:pt>
                <c:pt idx="3694">
                  <c:v>18.47</c:v>
                </c:pt>
                <c:pt idx="3695">
                  <c:v>18.475000000000001</c:v>
                </c:pt>
                <c:pt idx="3696">
                  <c:v>18.48</c:v>
                </c:pt>
                <c:pt idx="3697">
                  <c:v>18.484999999999999</c:v>
                </c:pt>
                <c:pt idx="3698">
                  <c:v>18.489999999999998</c:v>
                </c:pt>
                <c:pt idx="3699">
                  <c:v>18.495000000000001</c:v>
                </c:pt>
                <c:pt idx="3700">
                  <c:v>18.5</c:v>
                </c:pt>
                <c:pt idx="3701">
                  <c:v>18.504999999999999</c:v>
                </c:pt>
                <c:pt idx="3702">
                  <c:v>18.510000000000002</c:v>
                </c:pt>
                <c:pt idx="3703">
                  <c:v>18.515000000000001</c:v>
                </c:pt>
                <c:pt idx="3704">
                  <c:v>18.52</c:v>
                </c:pt>
                <c:pt idx="3705">
                  <c:v>18.524999999999999</c:v>
                </c:pt>
                <c:pt idx="3706">
                  <c:v>18.53</c:v>
                </c:pt>
                <c:pt idx="3707">
                  <c:v>18.535</c:v>
                </c:pt>
                <c:pt idx="3708">
                  <c:v>18.54</c:v>
                </c:pt>
                <c:pt idx="3709">
                  <c:v>18.545000000000002</c:v>
                </c:pt>
                <c:pt idx="3710">
                  <c:v>18.55</c:v>
                </c:pt>
                <c:pt idx="3711">
                  <c:v>18.555</c:v>
                </c:pt>
                <c:pt idx="3712">
                  <c:v>18.559999999999999</c:v>
                </c:pt>
                <c:pt idx="3713">
                  <c:v>18.565000000000001</c:v>
                </c:pt>
                <c:pt idx="3714">
                  <c:v>18.57</c:v>
                </c:pt>
                <c:pt idx="3715">
                  <c:v>18.574999999999999</c:v>
                </c:pt>
                <c:pt idx="3716">
                  <c:v>18.579999999999998</c:v>
                </c:pt>
                <c:pt idx="3717">
                  <c:v>18.585000000000001</c:v>
                </c:pt>
                <c:pt idx="3718">
                  <c:v>18.59</c:v>
                </c:pt>
                <c:pt idx="3719">
                  <c:v>18.594999999999999</c:v>
                </c:pt>
                <c:pt idx="3720">
                  <c:v>18.600000000000001</c:v>
                </c:pt>
                <c:pt idx="3721">
                  <c:v>18.605</c:v>
                </c:pt>
                <c:pt idx="3722">
                  <c:v>18.61</c:v>
                </c:pt>
                <c:pt idx="3723">
                  <c:v>18.614999999999998</c:v>
                </c:pt>
                <c:pt idx="3724">
                  <c:v>18.62</c:v>
                </c:pt>
                <c:pt idx="3725">
                  <c:v>18.625</c:v>
                </c:pt>
                <c:pt idx="3726">
                  <c:v>18.63</c:v>
                </c:pt>
                <c:pt idx="3727">
                  <c:v>18.635000000000002</c:v>
                </c:pt>
                <c:pt idx="3728">
                  <c:v>18.64</c:v>
                </c:pt>
                <c:pt idx="3729">
                  <c:v>18.645</c:v>
                </c:pt>
                <c:pt idx="3730">
                  <c:v>18.649999999999999</c:v>
                </c:pt>
                <c:pt idx="3731">
                  <c:v>18.655000000000001</c:v>
                </c:pt>
                <c:pt idx="3732">
                  <c:v>18.66</c:v>
                </c:pt>
                <c:pt idx="3733">
                  <c:v>18.664999999999999</c:v>
                </c:pt>
                <c:pt idx="3734">
                  <c:v>18.670000000000002</c:v>
                </c:pt>
                <c:pt idx="3735">
                  <c:v>18.675000000000001</c:v>
                </c:pt>
                <c:pt idx="3736">
                  <c:v>18.68</c:v>
                </c:pt>
                <c:pt idx="3737">
                  <c:v>18.684999999999999</c:v>
                </c:pt>
                <c:pt idx="3738">
                  <c:v>18.690000000000001</c:v>
                </c:pt>
                <c:pt idx="3739">
                  <c:v>18.695</c:v>
                </c:pt>
                <c:pt idx="3740">
                  <c:v>18.7</c:v>
                </c:pt>
                <c:pt idx="3741">
                  <c:v>18.704999999999998</c:v>
                </c:pt>
                <c:pt idx="3742">
                  <c:v>18.71</c:v>
                </c:pt>
                <c:pt idx="3743">
                  <c:v>18.715</c:v>
                </c:pt>
                <c:pt idx="3744">
                  <c:v>18.72</c:v>
                </c:pt>
                <c:pt idx="3745">
                  <c:v>18.725000000000001</c:v>
                </c:pt>
                <c:pt idx="3746">
                  <c:v>18.73</c:v>
                </c:pt>
                <c:pt idx="3747">
                  <c:v>18.734999999999999</c:v>
                </c:pt>
                <c:pt idx="3748">
                  <c:v>18.739999999999998</c:v>
                </c:pt>
                <c:pt idx="3749">
                  <c:v>18.745000000000001</c:v>
                </c:pt>
                <c:pt idx="3750">
                  <c:v>18.75</c:v>
                </c:pt>
                <c:pt idx="3751">
                  <c:v>18.754999999999999</c:v>
                </c:pt>
                <c:pt idx="3752">
                  <c:v>18.760000000000002</c:v>
                </c:pt>
                <c:pt idx="3753">
                  <c:v>18.765000000000001</c:v>
                </c:pt>
                <c:pt idx="3754">
                  <c:v>18.77</c:v>
                </c:pt>
                <c:pt idx="3755">
                  <c:v>18.774999999999999</c:v>
                </c:pt>
                <c:pt idx="3756">
                  <c:v>18.78</c:v>
                </c:pt>
                <c:pt idx="3757">
                  <c:v>18.785</c:v>
                </c:pt>
                <c:pt idx="3758">
                  <c:v>18.79</c:v>
                </c:pt>
                <c:pt idx="3759">
                  <c:v>18.795000000000002</c:v>
                </c:pt>
                <c:pt idx="3760">
                  <c:v>18.8</c:v>
                </c:pt>
                <c:pt idx="3761">
                  <c:v>18.805</c:v>
                </c:pt>
                <c:pt idx="3762">
                  <c:v>18.809999999999999</c:v>
                </c:pt>
                <c:pt idx="3763">
                  <c:v>18.815000000000001</c:v>
                </c:pt>
                <c:pt idx="3764">
                  <c:v>18.82</c:v>
                </c:pt>
                <c:pt idx="3765">
                  <c:v>18.824999999999999</c:v>
                </c:pt>
                <c:pt idx="3766">
                  <c:v>18.829999999999998</c:v>
                </c:pt>
                <c:pt idx="3767">
                  <c:v>18.835000000000001</c:v>
                </c:pt>
                <c:pt idx="3768">
                  <c:v>18.84</c:v>
                </c:pt>
                <c:pt idx="3769">
                  <c:v>18.844999999999999</c:v>
                </c:pt>
                <c:pt idx="3770">
                  <c:v>18.850000000000001</c:v>
                </c:pt>
                <c:pt idx="3771">
                  <c:v>18.855</c:v>
                </c:pt>
                <c:pt idx="3772">
                  <c:v>18.86</c:v>
                </c:pt>
                <c:pt idx="3773">
                  <c:v>18.864999999999998</c:v>
                </c:pt>
                <c:pt idx="3774">
                  <c:v>18.87</c:v>
                </c:pt>
                <c:pt idx="3775">
                  <c:v>18.875</c:v>
                </c:pt>
                <c:pt idx="3776">
                  <c:v>18.88</c:v>
                </c:pt>
                <c:pt idx="3777">
                  <c:v>18.885000000000002</c:v>
                </c:pt>
                <c:pt idx="3778">
                  <c:v>18.89</c:v>
                </c:pt>
                <c:pt idx="3779">
                  <c:v>18.895</c:v>
                </c:pt>
                <c:pt idx="3780">
                  <c:v>18.899999999999999</c:v>
                </c:pt>
                <c:pt idx="3781">
                  <c:v>18.905000000000001</c:v>
                </c:pt>
                <c:pt idx="3782">
                  <c:v>18.91</c:v>
                </c:pt>
                <c:pt idx="3783">
                  <c:v>18.914999999999999</c:v>
                </c:pt>
                <c:pt idx="3784">
                  <c:v>18.920000000000002</c:v>
                </c:pt>
                <c:pt idx="3785">
                  <c:v>18.925000000000001</c:v>
                </c:pt>
                <c:pt idx="3786">
                  <c:v>18.93</c:v>
                </c:pt>
                <c:pt idx="3787">
                  <c:v>18.934999999999999</c:v>
                </c:pt>
                <c:pt idx="3788">
                  <c:v>18.940000000000001</c:v>
                </c:pt>
                <c:pt idx="3789">
                  <c:v>18.945</c:v>
                </c:pt>
                <c:pt idx="3790">
                  <c:v>18.95</c:v>
                </c:pt>
                <c:pt idx="3791">
                  <c:v>18.954999999999998</c:v>
                </c:pt>
                <c:pt idx="3792">
                  <c:v>18.96</c:v>
                </c:pt>
                <c:pt idx="3793">
                  <c:v>18.965</c:v>
                </c:pt>
                <c:pt idx="3794">
                  <c:v>18.97</c:v>
                </c:pt>
                <c:pt idx="3795">
                  <c:v>18.975000000000001</c:v>
                </c:pt>
                <c:pt idx="3796">
                  <c:v>18.98</c:v>
                </c:pt>
                <c:pt idx="3797">
                  <c:v>18.984999999999999</c:v>
                </c:pt>
                <c:pt idx="3798">
                  <c:v>18.989999999999998</c:v>
                </c:pt>
                <c:pt idx="3799">
                  <c:v>18.995000000000001</c:v>
                </c:pt>
                <c:pt idx="3800">
                  <c:v>19</c:v>
                </c:pt>
                <c:pt idx="3801">
                  <c:v>19.004999999999999</c:v>
                </c:pt>
                <c:pt idx="3802">
                  <c:v>19.010000000000002</c:v>
                </c:pt>
                <c:pt idx="3803">
                  <c:v>19.015000000000001</c:v>
                </c:pt>
                <c:pt idx="3804">
                  <c:v>19.02</c:v>
                </c:pt>
                <c:pt idx="3805">
                  <c:v>19.024999999999999</c:v>
                </c:pt>
                <c:pt idx="3806">
                  <c:v>19.03</c:v>
                </c:pt>
                <c:pt idx="3807">
                  <c:v>19.035</c:v>
                </c:pt>
                <c:pt idx="3808">
                  <c:v>19.04</c:v>
                </c:pt>
                <c:pt idx="3809">
                  <c:v>19.045000000000002</c:v>
                </c:pt>
                <c:pt idx="3810">
                  <c:v>19.05</c:v>
                </c:pt>
                <c:pt idx="3811">
                  <c:v>19.055</c:v>
                </c:pt>
                <c:pt idx="3812">
                  <c:v>19.059999999999999</c:v>
                </c:pt>
                <c:pt idx="3813">
                  <c:v>19.065000000000001</c:v>
                </c:pt>
                <c:pt idx="3814">
                  <c:v>19.07</c:v>
                </c:pt>
                <c:pt idx="3815">
                  <c:v>19.074999999999999</c:v>
                </c:pt>
                <c:pt idx="3816">
                  <c:v>19.079999999999998</c:v>
                </c:pt>
                <c:pt idx="3817">
                  <c:v>19.085000000000001</c:v>
                </c:pt>
                <c:pt idx="3818">
                  <c:v>19.09</c:v>
                </c:pt>
                <c:pt idx="3819">
                  <c:v>19.094999999999999</c:v>
                </c:pt>
                <c:pt idx="3820">
                  <c:v>19.100000000000001</c:v>
                </c:pt>
                <c:pt idx="3821">
                  <c:v>19.105</c:v>
                </c:pt>
                <c:pt idx="3822">
                  <c:v>19.11</c:v>
                </c:pt>
                <c:pt idx="3823">
                  <c:v>19.114999999999998</c:v>
                </c:pt>
                <c:pt idx="3824">
                  <c:v>19.12</c:v>
                </c:pt>
                <c:pt idx="3825">
                  <c:v>19.125</c:v>
                </c:pt>
                <c:pt idx="3826">
                  <c:v>19.13</c:v>
                </c:pt>
                <c:pt idx="3827">
                  <c:v>19.135000000000002</c:v>
                </c:pt>
                <c:pt idx="3828">
                  <c:v>19.14</c:v>
                </c:pt>
                <c:pt idx="3829">
                  <c:v>19.145</c:v>
                </c:pt>
                <c:pt idx="3830">
                  <c:v>19.149999999999999</c:v>
                </c:pt>
                <c:pt idx="3831">
                  <c:v>19.155000000000001</c:v>
                </c:pt>
                <c:pt idx="3832">
                  <c:v>19.16</c:v>
                </c:pt>
                <c:pt idx="3833">
                  <c:v>19.164999999999999</c:v>
                </c:pt>
                <c:pt idx="3834">
                  <c:v>19.170000000000002</c:v>
                </c:pt>
                <c:pt idx="3835">
                  <c:v>19.175000000000001</c:v>
                </c:pt>
                <c:pt idx="3836">
                  <c:v>19.18</c:v>
                </c:pt>
                <c:pt idx="3837">
                  <c:v>19.184999999999999</c:v>
                </c:pt>
                <c:pt idx="3838">
                  <c:v>19.190000000000001</c:v>
                </c:pt>
                <c:pt idx="3839">
                  <c:v>19.195</c:v>
                </c:pt>
                <c:pt idx="3840">
                  <c:v>19.2</c:v>
                </c:pt>
                <c:pt idx="3841">
                  <c:v>19.204999999999998</c:v>
                </c:pt>
                <c:pt idx="3842">
                  <c:v>19.21</c:v>
                </c:pt>
                <c:pt idx="3843">
                  <c:v>19.215</c:v>
                </c:pt>
                <c:pt idx="3844">
                  <c:v>19.22</c:v>
                </c:pt>
                <c:pt idx="3845">
                  <c:v>19.225000000000001</c:v>
                </c:pt>
                <c:pt idx="3846">
                  <c:v>19.23</c:v>
                </c:pt>
                <c:pt idx="3847">
                  <c:v>19.234999999999999</c:v>
                </c:pt>
                <c:pt idx="3848">
                  <c:v>19.239999999999998</c:v>
                </c:pt>
                <c:pt idx="3849">
                  <c:v>19.245000000000001</c:v>
                </c:pt>
                <c:pt idx="3850">
                  <c:v>19.25</c:v>
                </c:pt>
                <c:pt idx="3851">
                  <c:v>19.254999999999999</c:v>
                </c:pt>
                <c:pt idx="3852">
                  <c:v>19.260000000000002</c:v>
                </c:pt>
                <c:pt idx="3853">
                  <c:v>19.265000000000001</c:v>
                </c:pt>
                <c:pt idx="3854">
                  <c:v>19.27</c:v>
                </c:pt>
                <c:pt idx="3855">
                  <c:v>19.274999999999999</c:v>
                </c:pt>
                <c:pt idx="3856">
                  <c:v>19.28</c:v>
                </c:pt>
                <c:pt idx="3857">
                  <c:v>19.285</c:v>
                </c:pt>
                <c:pt idx="3858">
                  <c:v>19.29</c:v>
                </c:pt>
                <c:pt idx="3859">
                  <c:v>19.295000000000002</c:v>
                </c:pt>
                <c:pt idx="3860">
                  <c:v>19.3</c:v>
                </c:pt>
                <c:pt idx="3861">
                  <c:v>19.305</c:v>
                </c:pt>
                <c:pt idx="3862">
                  <c:v>19.309999999999999</c:v>
                </c:pt>
                <c:pt idx="3863">
                  <c:v>19.315000000000001</c:v>
                </c:pt>
                <c:pt idx="3864">
                  <c:v>19.32</c:v>
                </c:pt>
                <c:pt idx="3865">
                  <c:v>19.324999999999999</c:v>
                </c:pt>
                <c:pt idx="3866">
                  <c:v>19.329999999999998</c:v>
                </c:pt>
                <c:pt idx="3867">
                  <c:v>19.335000000000001</c:v>
                </c:pt>
                <c:pt idx="3868">
                  <c:v>19.34</c:v>
                </c:pt>
                <c:pt idx="3869">
                  <c:v>19.344999999999999</c:v>
                </c:pt>
                <c:pt idx="3870">
                  <c:v>19.350000000000001</c:v>
                </c:pt>
                <c:pt idx="3871">
                  <c:v>19.355</c:v>
                </c:pt>
                <c:pt idx="3872">
                  <c:v>19.36</c:v>
                </c:pt>
                <c:pt idx="3873">
                  <c:v>19.364999999999998</c:v>
                </c:pt>
                <c:pt idx="3874">
                  <c:v>19.37</c:v>
                </c:pt>
                <c:pt idx="3875">
                  <c:v>19.375</c:v>
                </c:pt>
                <c:pt idx="3876">
                  <c:v>19.38</c:v>
                </c:pt>
                <c:pt idx="3877">
                  <c:v>19.385000000000002</c:v>
                </c:pt>
                <c:pt idx="3878">
                  <c:v>19.39</c:v>
                </c:pt>
                <c:pt idx="3879">
                  <c:v>19.395</c:v>
                </c:pt>
                <c:pt idx="3880">
                  <c:v>19.399999999999999</c:v>
                </c:pt>
                <c:pt idx="3881">
                  <c:v>19.405000000000001</c:v>
                </c:pt>
                <c:pt idx="3882">
                  <c:v>19.41</c:v>
                </c:pt>
                <c:pt idx="3883">
                  <c:v>19.414999999999999</c:v>
                </c:pt>
                <c:pt idx="3884">
                  <c:v>19.420000000000002</c:v>
                </c:pt>
                <c:pt idx="3885">
                  <c:v>19.425000000000001</c:v>
                </c:pt>
                <c:pt idx="3886">
                  <c:v>19.43</c:v>
                </c:pt>
                <c:pt idx="3887">
                  <c:v>19.434999999999999</c:v>
                </c:pt>
                <c:pt idx="3888">
                  <c:v>19.440000000000001</c:v>
                </c:pt>
                <c:pt idx="3889">
                  <c:v>19.445</c:v>
                </c:pt>
                <c:pt idx="3890">
                  <c:v>19.45</c:v>
                </c:pt>
                <c:pt idx="3891">
                  <c:v>19.454999999999998</c:v>
                </c:pt>
                <c:pt idx="3892">
                  <c:v>19.46</c:v>
                </c:pt>
                <c:pt idx="3893">
                  <c:v>19.465</c:v>
                </c:pt>
                <c:pt idx="3894">
                  <c:v>19.47</c:v>
                </c:pt>
                <c:pt idx="3895">
                  <c:v>19.475000000000001</c:v>
                </c:pt>
                <c:pt idx="3896">
                  <c:v>19.48</c:v>
                </c:pt>
                <c:pt idx="3897">
                  <c:v>19.484999999999999</c:v>
                </c:pt>
                <c:pt idx="3898">
                  <c:v>19.489999999999998</c:v>
                </c:pt>
                <c:pt idx="3899">
                  <c:v>19.495000000000001</c:v>
                </c:pt>
                <c:pt idx="3900">
                  <c:v>19.5</c:v>
                </c:pt>
                <c:pt idx="3901">
                  <c:v>19.504999999999999</c:v>
                </c:pt>
                <c:pt idx="3902">
                  <c:v>19.510000000000002</c:v>
                </c:pt>
                <c:pt idx="3903">
                  <c:v>19.515000000000001</c:v>
                </c:pt>
                <c:pt idx="3904">
                  <c:v>19.52</c:v>
                </c:pt>
                <c:pt idx="3905">
                  <c:v>19.524999999999999</c:v>
                </c:pt>
                <c:pt idx="3906">
                  <c:v>19.53</c:v>
                </c:pt>
                <c:pt idx="3907">
                  <c:v>19.535</c:v>
                </c:pt>
                <c:pt idx="3908">
                  <c:v>19.54</c:v>
                </c:pt>
                <c:pt idx="3909">
                  <c:v>19.545000000000002</c:v>
                </c:pt>
                <c:pt idx="3910">
                  <c:v>19.55</c:v>
                </c:pt>
                <c:pt idx="3911">
                  <c:v>19.555</c:v>
                </c:pt>
                <c:pt idx="3912">
                  <c:v>19.559999999999999</c:v>
                </c:pt>
                <c:pt idx="3913">
                  <c:v>19.565000000000001</c:v>
                </c:pt>
                <c:pt idx="3914">
                  <c:v>19.57</c:v>
                </c:pt>
                <c:pt idx="3915">
                  <c:v>19.574999999999999</c:v>
                </c:pt>
                <c:pt idx="3916">
                  <c:v>19.579999999999998</c:v>
                </c:pt>
                <c:pt idx="3917">
                  <c:v>19.585000000000001</c:v>
                </c:pt>
                <c:pt idx="3918">
                  <c:v>19.59</c:v>
                </c:pt>
                <c:pt idx="3919">
                  <c:v>19.594999999999999</c:v>
                </c:pt>
                <c:pt idx="3920">
                  <c:v>19.600000000000001</c:v>
                </c:pt>
                <c:pt idx="3921">
                  <c:v>19.605</c:v>
                </c:pt>
                <c:pt idx="3922">
                  <c:v>19.61</c:v>
                </c:pt>
                <c:pt idx="3923">
                  <c:v>19.614999999999998</c:v>
                </c:pt>
                <c:pt idx="3924">
                  <c:v>19.62</c:v>
                </c:pt>
                <c:pt idx="3925">
                  <c:v>19.625</c:v>
                </c:pt>
                <c:pt idx="3926">
                  <c:v>19.63</c:v>
                </c:pt>
                <c:pt idx="3927">
                  <c:v>19.635000000000002</c:v>
                </c:pt>
                <c:pt idx="3928">
                  <c:v>19.64</c:v>
                </c:pt>
                <c:pt idx="3929">
                  <c:v>19.645</c:v>
                </c:pt>
                <c:pt idx="3930">
                  <c:v>19.649999999999999</c:v>
                </c:pt>
                <c:pt idx="3931">
                  <c:v>19.655000000000001</c:v>
                </c:pt>
                <c:pt idx="3932">
                  <c:v>19.66</c:v>
                </c:pt>
                <c:pt idx="3933">
                  <c:v>19.664999999999999</c:v>
                </c:pt>
                <c:pt idx="3934">
                  <c:v>19.670000000000002</c:v>
                </c:pt>
                <c:pt idx="3935">
                  <c:v>19.675000000000001</c:v>
                </c:pt>
                <c:pt idx="3936">
                  <c:v>19.68</c:v>
                </c:pt>
                <c:pt idx="3937">
                  <c:v>19.684999999999999</c:v>
                </c:pt>
                <c:pt idx="3938">
                  <c:v>19.690000000000001</c:v>
                </c:pt>
                <c:pt idx="3939">
                  <c:v>19.695</c:v>
                </c:pt>
                <c:pt idx="3940">
                  <c:v>19.7</c:v>
                </c:pt>
                <c:pt idx="3941">
                  <c:v>19.704999999999998</c:v>
                </c:pt>
                <c:pt idx="3942">
                  <c:v>19.71</c:v>
                </c:pt>
                <c:pt idx="3943">
                  <c:v>19.715</c:v>
                </c:pt>
                <c:pt idx="3944">
                  <c:v>19.72</c:v>
                </c:pt>
                <c:pt idx="3945">
                  <c:v>19.725000000000001</c:v>
                </c:pt>
                <c:pt idx="3946">
                  <c:v>19.73</c:v>
                </c:pt>
                <c:pt idx="3947">
                  <c:v>19.734999999999999</c:v>
                </c:pt>
                <c:pt idx="3948">
                  <c:v>19.739999999999998</c:v>
                </c:pt>
                <c:pt idx="3949">
                  <c:v>19.745000000000001</c:v>
                </c:pt>
                <c:pt idx="3950">
                  <c:v>19.75</c:v>
                </c:pt>
                <c:pt idx="3951">
                  <c:v>19.754999999999999</c:v>
                </c:pt>
                <c:pt idx="3952">
                  <c:v>19.760000000000002</c:v>
                </c:pt>
                <c:pt idx="3953">
                  <c:v>19.765000000000001</c:v>
                </c:pt>
                <c:pt idx="3954">
                  <c:v>19.77</c:v>
                </c:pt>
                <c:pt idx="3955">
                  <c:v>19.774999999999999</c:v>
                </c:pt>
                <c:pt idx="3956">
                  <c:v>19.78</c:v>
                </c:pt>
                <c:pt idx="3957">
                  <c:v>19.785</c:v>
                </c:pt>
                <c:pt idx="3958">
                  <c:v>19.79</c:v>
                </c:pt>
                <c:pt idx="3959">
                  <c:v>19.795000000000002</c:v>
                </c:pt>
                <c:pt idx="3960">
                  <c:v>19.8</c:v>
                </c:pt>
                <c:pt idx="3961">
                  <c:v>19.805</c:v>
                </c:pt>
                <c:pt idx="3962">
                  <c:v>19.809999999999999</c:v>
                </c:pt>
                <c:pt idx="3963">
                  <c:v>19.815000000000001</c:v>
                </c:pt>
                <c:pt idx="3964">
                  <c:v>19.82</c:v>
                </c:pt>
                <c:pt idx="3965">
                  <c:v>19.824999999999999</c:v>
                </c:pt>
                <c:pt idx="3966">
                  <c:v>19.829999999999998</c:v>
                </c:pt>
                <c:pt idx="3967">
                  <c:v>19.835000000000001</c:v>
                </c:pt>
                <c:pt idx="3968">
                  <c:v>19.84</c:v>
                </c:pt>
                <c:pt idx="3969">
                  <c:v>19.844999999999999</c:v>
                </c:pt>
                <c:pt idx="3970">
                  <c:v>19.850000000000001</c:v>
                </c:pt>
                <c:pt idx="3971">
                  <c:v>19.855</c:v>
                </c:pt>
                <c:pt idx="3972">
                  <c:v>19.86</c:v>
                </c:pt>
                <c:pt idx="3973">
                  <c:v>19.864999999999998</c:v>
                </c:pt>
                <c:pt idx="3974">
                  <c:v>19.87</c:v>
                </c:pt>
                <c:pt idx="3975">
                  <c:v>19.875</c:v>
                </c:pt>
                <c:pt idx="3976">
                  <c:v>19.88</c:v>
                </c:pt>
                <c:pt idx="3977">
                  <c:v>19.885000000000002</c:v>
                </c:pt>
                <c:pt idx="3978">
                  <c:v>19.89</c:v>
                </c:pt>
                <c:pt idx="3979">
                  <c:v>19.895</c:v>
                </c:pt>
                <c:pt idx="3980">
                  <c:v>19.899999999999999</c:v>
                </c:pt>
                <c:pt idx="3981">
                  <c:v>19.905000000000001</c:v>
                </c:pt>
                <c:pt idx="3982">
                  <c:v>19.91</c:v>
                </c:pt>
                <c:pt idx="3983">
                  <c:v>19.914999999999999</c:v>
                </c:pt>
                <c:pt idx="3984">
                  <c:v>19.920000000000002</c:v>
                </c:pt>
                <c:pt idx="3985">
                  <c:v>19.925000000000001</c:v>
                </c:pt>
                <c:pt idx="3986">
                  <c:v>19.93</c:v>
                </c:pt>
                <c:pt idx="3987">
                  <c:v>19.934999999999999</c:v>
                </c:pt>
                <c:pt idx="3988">
                  <c:v>19.940000000000001</c:v>
                </c:pt>
                <c:pt idx="3989">
                  <c:v>19.945</c:v>
                </c:pt>
                <c:pt idx="3990">
                  <c:v>19.95</c:v>
                </c:pt>
                <c:pt idx="3991">
                  <c:v>19.954999999999998</c:v>
                </c:pt>
                <c:pt idx="3992">
                  <c:v>19.96</c:v>
                </c:pt>
                <c:pt idx="3993">
                  <c:v>19.965</c:v>
                </c:pt>
                <c:pt idx="3994">
                  <c:v>19.97</c:v>
                </c:pt>
                <c:pt idx="3995">
                  <c:v>19.975000000000001</c:v>
                </c:pt>
                <c:pt idx="3996">
                  <c:v>19.98</c:v>
                </c:pt>
                <c:pt idx="3997">
                  <c:v>19.984999999999999</c:v>
                </c:pt>
                <c:pt idx="3998">
                  <c:v>19.989999999999998</c:v>
                </c:pt>
                <c:pt idx="3999">
                  <c:v>19.995000000000001</c:v>
                </c:pt>
                <c:pt idx="4000">
                  <c:v>20</c:v>
                </c:pt>
                <c:pt idx="4001">
                  <c:v>20.004999999999999</c:v>
                </c:pt>
                <c:pt idx="4002">
                  <c:v>20.010000000000002</c:v>
                </c:pt>
                <c:pt idx="4003">
                  <c:v>20.015000000000001</c:v>
                </c:pt>
                <c:pt idx="4004">
                  <c:v>20.02</c:v>
                </c:pt>
                <c:pt idx="4005">
                  <c:v>20.024999999999999</c:v>
                </c:pt>
                <c:pt idx="4006">
                  <c:v>20.03</c:v>
                </c:pt>
                <c:pt idx="4007">
                  <c:v>20.035</c:v>
                </c:pt>
                <c:pt idx="4008">
                  <c:v>20.04</c:v>
                </c:pt>
                <c:pt idx="4009">
                  <c:v>20.045000000000002</c:v>
                </c:pt>
                <c:pt idx="4010">
                  <c:v>20.05</c:v>
                </c:pt>
                <c:pt idx="4011">
                  <c:v>20.055</c:v>
                </c:pt>
                <c:pt idx="4012">
                  <c:v>20.059999999999999</c:v>
                </c:pt>
                <c:pt idx="4013">
                  <c:v>20.065000000000001</c:v>
                </c:pt>
                <c:pt idx="4014">
                  <c:v>20.07</c:v>
                </c:pt>
                <c:pt idx="4015">
                  <c:v>20.074999999999999</c:v>
                </c:pt>
                <c:pt idx="4016">
                  <c:v>20.079999999999998</c:v>
                </c:pt>
                <c:pt idx="4017">
                  <c:v>20.085000000000001</c:v>
                </c:pt>
                <c:pt idx="4018">
                  <c:v>20.09</c:v>
                </c:pt>
                <c:pt idx="4019">
                  <c:v>20.094999999999999</c:v>
                </c:pt>
                <c:pt idx="4020">
                  <c:v>20.100000000000001</c:v>
                </c:pt>
                <c:pt idx="4021">
                  <c:v>20.105</c:v>
                </c:pt>
                <c:pt idx="4022">
                  <c:v>20.11</c:v>
                </c:pt>
                <c:pt idx="4023">
                  <c:v>20.114999999999998</c:v>
                </c:pt>
                <c:pt idx="4024">
                  <c:v>20.12</c:v>
                </c:pt>
                <c:pt idx="4025">
                  <c:v>20.125</c:v>
                </c:pt>
                <c:pt idx="4026">
                  <c:v>20.13</c:v>
                </c:pt>
                <c:pt idx="4027">
                  <c:v>20.135000000000002</c:v>
                </c:pt>
                <c:pt idx="4028">
                  <c:v>20.14</c:v>
                </c:pt>
                <c:pt idx="4029">
                  <c:v>20.145</c:v>
                </c:pt>
                <c:pt idx="4030">
                  <c:v>20.149999999999999</c:v>
                </c:pt>
                <c:pt idx="4031">
                  <c:v>20.155000000000001</c:v>
                </c:pt>
                <c:pt idx="4032">
                  <c:v>20.16</c:v>
                </c:pt>
                <c:pt idx="4033">
                  <c:v>20.164999999999999</c:v>
                </c:pt>
                <c:pt idx="4034">
                  <c:v>20.170000000000002</c:v>
                </c:pt>
                <c:pt idx="4035">
                  <c:v>20.175000000000001</c:v>
                </c:pt>
                <c:pt idx="4036">
                  <c:v>20.18</c:v>
                </c:pt>
                <c:pt idx="4037">
                  <c:v>20.184999999999999</c:v>
                </c:pt>
                <c:pt idx="4038">
                  <c:v>20.190000000000001</c:v>
                </c:pt>
                <c:pt idx="4039">
                  <c:v>20.195</c:v>
                </c:pt>
                <c:pt idx="4040">
                  <c:v>20.2</c:v>
                </c:pt>
                <c:pt idx="4041">
                  <c:v>20.204999999999998</c:v>
                </c:pt>
                <c:pt idx="4042">
                  <c:v>20.21</c:v>
                </c:pt>
                <c:pt idx="4043">
                  <c:v>20.215</c:v>
                </c:pt>
                <c:pt idx="4044">
                  <c:v>20.22</c:v>
                </c:pt>
                <c:pt idx="4045">
                  <c:v>20.225000000000001</c:v>
                </c:pt>
                <c:pt idx="4046">
                  <c:v>20.23</c:v>
                </c:pt>
                <c:pt idx="4047">
                  <c:v>20.234999999999999</c:v>
                </c:pt>
                <c:pt idx="4048">
                  <c:v>20.239999999999998</c:v>
                </c:pt>
                <c:pt idx="4049">
                  <c:v>20.245000000000001</c:v>
                </c:pt>
                <c:pt idx="4050">
                  <c:v>20.25</c:v>
                </c:pt>
                <c:pt idx="4051">
                  <c:v>20.254999999999999</c:v>
                </c:pt>
                <c:pt idx="4052">
                  <c:v>20.260000000000002</c:v>
                </c:pt>
                <c:pt idx="4053">
                  <c:v>20.265000000000001</c:v>
                </c:pt>
                <c:pt idx="4054">
                  <c:v>20.27</c:v>
                </c:pt>
                <c:pt idx="4055">
                  <c:v>20.274999999999999</c:v>
                </c:pt>
                <c:pt idx="4056">
                  <c:v>20.28</c:v>
                </c:pt>
                <c:pt idx="4057">
                  <c:v>20.285</c:v>
                </c:pt>
                <c:pt idx="4058">
                  <c:v>20.29</c:v>
                </c:pt>
                <c:pt idx="4059">
                  <c:v>20.295000000000002</c:v>
                </c:pt>
                <c:pt idx="4060">
                  <c:v>20.3</c:v>
                </c:pt>
                <c:pt idx="4061">
                  <c:v>20.305</c:v>
                </c:pt>
                <c:pt idx="4062">
                  <c:v>20.309999999999999</c:v>
                </c:pt>
                <c:pt idx="4063">
                  <c:v>20.315000000000001</c:v>
                </c:pt>
                <c:pt idx="4064">
                  <c:v>20.32</c:v>
                </c:pt>
                <c:pt idx="4065">
                  <c:v>20.324999999999999</c:v>
                </c:pt>
                <c:pt idx="4066">
                  <c:v>20.329999999999998</c:v>
                </c:pt>
                <c:pt idx="4067">
                  <c:v>20.335000000000001</c:v>
                </c:pt>
                <c:pt idx="4068">
                  <c:v>20.34</c:v>
                </c:pt>
                <c:pt idx="4069">
                  <c:v>20.344999999999999</c:v>
                </c:pt>
                <c:pt idx="4070">
                  <c:v>20.350000000000001</c:v>
                </c:pt>
                <c:pt idx="4071">
                  <c:v>20.355</c:v>
                </c:pt>
                <c:pt idx="4072">
                  <c:v>20.36</c:v>
                </c:pt>
                <c:pt idx="4073">
                  <c:v>20.364999999999998</c:v>
                </c:pt>
                <c:pt idx="4074">
                  <c:v>20.37</c:v>
                </c:pt>
                <c:pt idx="4075">
                  <c:v>20.375</c:v>
                </c:pt>
                <c:pt idx="4076">
                  <c:v>20.38</c:v>
                </c:pt>
                <c:pt idx="4077">
                  <c:v>20.385000000000002</c:v>
                </c:pt>
                <c:pt idx="4078">
                  <c:v>20.39</c:v>
                </c:pt>
                <c:pt idx="4079">
                  <c:v>20.395</c:v>
                </c:pt>
                <c:pt idx="4080">
                  <c:v>20.399999999999999</c:v>
                </c:pt>
                <c:pt idx="4081">
                  <c:v>20.405000000000001</c:v>
                </c:pt>
                <c:pt idx="4082">
                  <c:v>20.41</c:v>
                </c:pt>
                <c:pt idx="4083">
                  <c:v>20.414999999999999</c:v>
                </c:pt>
                <c:pt idx="4084">
                  <c:v>20.420000000000002</c:v>
                </c:pt>
                <c:pt idx="4085">
                  <c:v>20.425000000000001</c:v>
                </c:pt>
                <c:pt idx="4086">
                  <c:v>20.43</c:v>
                </c:pt>
                <c:pt idx="4087">
                  <c:v>20.434999999999999</c:v>
                </c:pt>
                <c:pt idx="4088">
                  <c:v>20.440000000000001</c:v>
                </c:pt>
                <c:pt idx="4089">
                  <c:v>20.445</c:v>
                </c:pt>
                <c:pt idx="4090">
                  <c:v>20.45</c:v>
                </c:pt>
                <c:pt idx="4091">
                  <c:v>20.454999999999998</c:v>
                </c:pt>
                <c:pt idx="4092">
                  <c:v>20.46</c:v>
                </c:pt>
                <c:pt idx="4093">
                  <c:v>20.465</c:v>
                </c:pt>
                <c:pt idx="4094">
                  <c:v>20.47</c:v>
                </c:pt>
                <c:pt idx="4095">
                  <c:v>20.475000000000001</c:v>
                </c:pt>
                <c:pt idx="4096">
                  <c:v>20.48</c:v>
                </c:pt>
                <c:pt idx="4097">
                  <c:v>20.484999999999999</c:v>
                </c:pt>
                <c:pt idx="4098">
                  <c:v>20.49</c:v>
                </c:pt>
                <c:pt idx="4099">
                  <c:v>20.495000000000001</c:v>
                </c:pt>
                <c:pt idx="4100">
                  <c:v>20.5</c:v>
                </c:pt>
                <c:pt idx="4101">
                  <c:v>20.504999999999999</c:v>
                </c:pt>
                <c:pt idx="4102">
                  <c:v>20.51</c:v>
                </c:pt>
                <c:pt idx="4103">
                  <c:v>20.515000000000001</c:v>
                </c:pt>
                <c:pt idx="4104">
                  <c:v>20.52</c:v>
                </c:pt>
                <c:pt idx="4105">
                  <c:v>20.524999999999999</c:v>
                </c:pt>
                <c:pt idx="4106">
                  <c:v>20.53</c:v>
                </c:pt>
                <c:pt idx="4107">
                  <c:v>20.535</c:v>
                </c:pt>
                <c:pt idx="4108">
                  <c:v>20.54</c:v>
                </c:pt>
                <c:pt idx="4109">
                  <c:v>20.545000000000002</c:v>
                </c:pt>
                <c:pt idx="4110">
                  <c:v>20.55</c:v>
                </c:pt>
                <c:pt idx="4111">
                  <c:v>20.555</c:v>
                </c:pt>
                <c:pt idx="4112">
                  <c:v>20.56</c:v>
                </c:pt>
                <c:pt idx="4113">
                  <c:v>20.565000000000001</c:v>
                </c:pt>
                <c:pt idx="4114">
                  <c:v>20.57</c:v>
                </c:pt>
                <c:pt idx="4115">
                  <c:v>20.574999999999999</c:v>
                </c:pt>
                <c:pt idx="4116">
                  <c:v>20.58</c:v>
                </c:pt>
                <c:pt idx="4117">
                  <c:v>20.585000000000001</c:v>
                </c:pt>
                <c:pt idx="4118">
                  <c:v>20.59</c:v>
                </c:pt>
                <c:pt idx="4119">
                  <c:v>20.594999999999999</c:v>
                </c:pt>
                <c:pt idx="4120">
                  <c:v>20.6</c:v>
                </c:pt>
                <c:pt idx="4121">
                  <c:v>20.605</c:v>
                </c:pt>
                <c:pt idx="4122">
                  <c:v>20.61</c:v>
                </c:pt>
                <c:pt idx="4123">
                  <c:v>20.614999999999998</c:v>
                </c:pt>
                <c:pt idx="4124">
                  <c:v>20.62</c:v>
                </c:pt>
                <c:pt idx="4125">
                  <c:v>20.625</c:v>
                </c:pt>
                <c:pt idx="4126">
                  <c:v>20.63</c:v>
                </c:pt>
                <c:pt idx="4127">
                  <c:v>20.635000000000002</c:v>
                </c:pt>
                <c:pt idx="4128">
                  <c:v>20.64</c:v>
                </c:pt>
                <c:pt idx="4129">
                  <c:v>20.645</c:v>
                </c:pt>
                <c:pt idx="4130">
                  <c:v>20.65</c:v>
                </c:pt>
                <c:pt idx="4131">
                  <c:v>20.655000000000001</c:v>
                </c:pt>
                <c:pt idx="4132">
                  <c:v>20.66</c:v>
                </c:pt>
                <c:pt idx="4133">
                  <c:v>20.664999999999999</c:v>
                </c:pt>
                <c:pt idx="4134">
                  <c:v>20.67</c:v>
                </c:pt>
                <c:pt idx="4135">
                  <c:v>20.675000000000001</c:v>
                </c:pt>
                <c:pt idx="4136">
                  <c:v>20.68</c:v>
                </c:pt>
                <c:pt idx="4137">
                  <c:v>20.684999999999999</c:v>
                </c:pt>
                <c:pt idx="4138">
                  <c:v>20.69</c:v>
                </c:pt>
                <c:pt idx="4139">
                  <c:v>20.695</c:v>
                </c:pt>
                <c:pt idx="4140">
                  <c:v>20.7</c:v>
                </c:pt>
                <c:pt idx="4141">
                  <c:v>20.704999999999998</c:v>
                </c:pt>
                <c:pt idx="4142">
                  <c:v>20.71</c:v>
                </c:pt>
                <c:pt idx="4143">
                  <c:v>20.715</c:v>
                </c:pt>
                <c:pt idx="4144">
                  <c:v>20.72</c:v>
                </c:pt>
                <c:pt idx="4145">
                  <c:v>20.725000000000001</c:v>
                </c:pt>
                <c:pt idx="4146">
                  <c:v>20.73</c:v>
                </c:pt>
                <c:pt idx="4147">
                  <c:v>20.734999999999999</c:v>
                </c:pt>
                <c:pt idx="4148">
                  <c:v>20.74</c:v>
                </c:pt>
                <c:pt idx="4149">
                  <c:v>20.745000000000001</c:v>
                </c:pt>
                <c:pt idx="4150">
                  <c:v>20.75</c:v>
                </c:pt>
                <c:pt idx="4151">
                  <c:v>20.754999999999999</c:v>
                </c:pt>
                <c:pt idx="4152">
                  <c:v>20.76</c:v>
                </c:pt>
                <c:pt idx="4153">
                  <c:v>20.765000000000001</c:v>
                </c:pt>
                <c:pt idx="4154">
                  <c:v>20.77</c:v>
                </c:pt>
                <c:pt idx="4155">
                  <c:v>20.774999999999999</c:v>
                </c:pt>
                <c:pt idx="4156">
                  <c:v>20.78</c:v>
                </c:pt>
                <c:pt idx="4157">
                  <c:v>20.785</c:v>
                </c:pt>
                <c:pt idx="4158">
                  <c:v>20.79</c:v>
                </c:pt>
                <c:pt idx="4159">
                  <c:v>20.795000000000002</c:v>
                </c:pt>
                <c:pt idx="4160">
                  <c:v>20.8</c:v>
                </c:pt>
                <c:pt idx="4161">
                  <c:v>20.805</c:v>
                </c:pt>
                <c:pt idx="4162">
                  <c:v>20.81</c:v>
                </c:pt>
                <c:pt idx="4163">
                  <c:v>20.815000000000001</c:v>
                </c:pt>
                <c:pt idx="4164">
                  <c:v>20.82</c:v>
                </c:pt>
                <c:pt idx="4165">
                  <c:v>20.824999999999999</c:v>
                </c:pt>
                <c:pt idx="4166">
                  <c:v>20.83</c:v>
                </c:pt>
                <c:pt idx="4167">
                  <c:v>20.835000000000001</c:v>
                </c:pt>
                <c:pt idx="4168">
                  <c:v>20.84</c:v>
                </c:pt>
                <c:pt idx="4169">
                  <c:v>20.844999999999999</c:v>
                </c:pt>
                <c:pt idx="4170">
                  <c:v>20.85</c:v>
                </c:pt>
                <c:pt idx="4171">
                  <c:v>20.855</c:v>
                </c:pt>
                <c:pt idx="4172">
                  <c:v>20.86</c:v>
                </c:pt>
                <c:pt idx="4173">
                  <c:v>20.864999999999998</c:v>
                </c:pt>
                <c:pt idx="4174">
                  <c:v>20.87</c:v>
                </c:pt>
                <c:pt idx="4175">
                  <c:v>20.875</c:v>
                </c:pt>
                <c:pt idx="4176">
                  <c:v>20.88</c:v>
                </c:pt>
                <c:pt idx="4177">
                  <c:v>20.885000000000002</c:v>
                </c:pt>
                <c:pt idx="4178">
                  <c:v>20.89</c:v>
                </c:pt>
                <c:pt idx="4179">
                  <c:v>20.895</c:v>
                </c:pt>
                <c:pt idx="4180">
                  <c:v>20.9</c:v>
                </c:pt>
                <c:pt idx="4181">
                  <c:v>20.905000000000001</c:v>
                </c:pt>
                <c:pt idx="4182">
                  <c:v>20.91</c:v>
                </c:pt>
                <c:pt idx="4183">
                  <c:v>20.914999999999999</c:v>
                </c:pt>
                <c:pt idx="4184">
                  <c:v>20.92</c:v>
                </c:pt>
                <c:pt idx="4185">
                  <c:v>20.925000000000001</c:v>
                </c:pt>
                <c:pt idx="4186">
                  <c:v>20.93</c:v>
                </c:pt>
                <c:pt idx="4187">
                  <c:v>20.934999999999999</c:v>
                </c:pt>
                <c:pt idx="4188">
                  <c:v>20.94</c:v>
                </c:pt>
                <c:pt idx="4189">
                  <c:v>20.945</c:v>
                </c:pt>
                <c:pt idx="4190">
                  <c:v>20.95</c:v>
                </c:pt>
                <c:pt idx="4191">
                  <c:v>20.954999999999998</c:v>
                </c:pt>
                <c:pt idx="4192">
                  <c:v>20.96</c:v>
                </c:pt>
                <c:pt idx="4193">
                  <c:v>20.965</c:v>
                </c:pt>
                <c:pt idx="4194">
                  <c:v>20.97</c:v>
                </c:pt>
                <c:pt idx="4195">
                  <c:v>20.975000000000001</c:v>
                </c:pt>
                <c:pt idx="4196">
                  <c:v>20.98</c:v>
                </c:pt>
                <c:pt idx="4197">
                  <c:v>20.984999999999999</c:v>
                </c:pt>
                <c:pt idx="4198">
                  <c:v>20.99</c:v>
                </c:pt>
                <c:pt idx="4199">
                  <c:v>20.995000000000001</c:v>
                </c:pt>
                <c:pt idx="4200">
                  <c:v>21</c:v>
                </c:pt>
                <c:pt idx="4201">
                  <c:v>21.004999999999999</c:v>
                </c:pt>
                <c:pt idx="4202">
                  <c:v>21.01</c:v>
                </c:pt>
                <c:pt idx="4203">
                  <c:v>21.015000000000001</c:v>
                </c:pt>
                <c:pt idx="4204">
                  <c:v>21.02</c:v>
                </c:pt>
                <c:pt idx="4205">
                  <c:v>21.024999999999999</c:v>
                </c:pt>
                <c:pt idx="4206">
                  <c:v>21.03</c:v>
                </c:pt>
                <c:pt idx="4207">
                  <c:v>21.035</c:v>
                </c:pt>
                <c:pt idx="4208">
                  <c:v>21.04</c:v>
                </c:pt>
                <c:pt idx="4209">
                  <c:v>21.045000000000002</c:v>
                </c:pt>
                <c:pt idx="4210">
                  <c:v>21.05</c:v>
                </c:pt>
                <c:pt idx="4211">
                  <c:v>21.055</c:v>
                </c:pt>
                <c:pt idx="4212">
                  <c:v>21.06</c:v>
                </c:pt>
                <c:pt idx="4213">
                  <c:v>21.065000000000001</c:v>
                </c:pt>
                <c:pt idx="4214">
                  <c:v>21.07</c:v>
                </c:pt>
                <c:pt idx="4215">
                  <c:v>21.074999999999999</c:v>
                </c:pt>
                <c:pt idx="4216">
                  <c:v>21.08</c:v>
                </c:pt>
                <c:pt idx="4217">
                  <c:v>21.085000000000001</c:v>
                </c:pt>
                <c:pt idx="4218">
                  <c:v>21.09</c:v>
                </c:pt>
                <c:pt idx="4219">
                  <c:v>21.094999999999999</c:v>
                </c:pt>
                <c:pt idx="4220">
                  <c:v>21.1</c:v>
                </c:pt>
                <c:pt idx="4221">
                  <c:v>21.105</c:v>
                </c:pt>
                <c:pt idx="4222">
                  <c:v>21.11</c:v>
                </c:pt>
                <c:pt idx="4223">
                  <c:v>21.114999999999998</c:v>
                </c:pt>
                <c:pt idx="4224">
                  <c:v>21.12</c:v>
                </c:pt>
                <c:pt idx="4225">
                  <c:v>21.125</c:v>
                </c:pt>
                <c:pt idx="4226">
                  <c:v>21.13</c:v>
                </c:pt>
                <c:pt idx="4227">
                  <c:v>21.135000000000002</c:v>
                </c:pt>
                <c:pt idx="4228">
                  <c:v>21.14</c:v>
                </c:pt>
                <c:pt idx="4229">
                  <c:v>21.145</c:v>
                </c:pt>
                <c:pt idx="4230">
                  <c:v>21.15</c:v>
                </c:pt>
                <c:pt idx="4231">
                  <c:v>21.155000000000001</c:v>
                </c:pt>
                <c:pt idx="4232">
                  <c:v>21.16</c:v>
                </c:pt>
                <c:pt idx="4233">
                  <c:v>21.164999999999999</c:v>
                </c:pt>
                <c:pt idx="4234">
                  <c:v>21.17</c:v>
                </c:pt>
                <c:pt idx="4235">
                  <c:v>21.175000000000001</c:v>
                </c:pt>
                <c:pt idx="4236">
                  <c:v>21.18</c:v>
                </c:pt>
                <c:pt idx="4237">
                  <c:v>21.184999999999999</c:v>
                </c:pt>
                <c:pt idx="4238">
                  <c:v>21.19</c:v>
                </c:pt>
                <c:pt idx="4239">
                  <c:v>21.195</c:v>
                </c:pt>
                <c:pt idx="4240">
                  <c:v>21.2</c:v>
                </c:pt>
                <c:pt idx="4241">
                  <c:v>21.204999999999998</c:v>
                </c:pt>
                <c:pt idx="4242">
                  <c:v>21.21</c:v>
                </c:pt>
                <c:pt idx="4243">
                  <c:v>21.215</c:v>
                </c:pt>
                <c:pt idx="4244">
                  <c:v>21.22</c:v>
                </c:pt>
                <c:pt idx="4245">
                  <c:v>21.225000000000001</c:v>
                </c:pt>
                <c:pt idx="4246">
                  <c:v>21.23</c:v>
                </c:pt>
                <c:pt idx="4247">
                  <c:v>21.234999999999999</c:v>
                </c:pt>
                <c:pt idx="4248">
                  <c:v>21.24</c:v>
                </c:pt>
                <c:pt idx="4249">
                  <c:v>21.245000000000001</c:v>
                </c:pt>
                <c:pt idx="4250">
                  <c:v>21.25</c:v>
                </c:pt>
                <c:pt idx="4251">
                  <c:v>21.254999999999999</c:v>
                </c:pt>
                <c:pt idx="4252">
                  <c:v>21.26</c:v>
                </c:pt>
                <c:pt idx="4253">
                  <c:v>21.265000000000001</c:v>
                </c:pt>
                <c:pt idx="4254">
                  <c:v>21.27</c:v>
                </c:pt>
                <c:pt idx="4255">
                  <c:v>21.274999999999999</c:v>
                </c:pt>
                <c:pt idx="4256">
                  <c:v>21.28</c:v>
                </c:pt>
                <c:pt idx="4257">
                  <c:v>21.285</c:v>
                </c:pt>
                <c:pt idx="4258">
                  <c:v>21.29</c:v>
                </c:pt>
                <c:pt idx="4259">
                  <c:v>21.295000000000002</c:v>
                </c:pt>
                <c:pt idx="4260">
                  <c:v>21.3</c:v>
                </c:pt>
                <c:pt idx="4261">
                  <c:v>21.305</c:v>
                </c:pt>
                <c:pt idx="4262">
                  <c:v>21.31</c:v>
                </c:pt>
                <c:pt idx="4263">
                  <c:v>21.315000000000001</c:v>
                </c:pt>
                <c:pt idx="4264">
                  <c:v>21.32</c:v>
                </c:pt>
                <c:pt idx="4265">
                  <c:v>21.324999999999999</c:v>
                </c:pt>
                <c:pt idx="4266">
                  <c:v>21.33</c:v>
                </c:pt>
                <c:pt idx="4267">
                  <c:v>21.335000000000001</c:v>
                </c:pt>
                <c:pt idx="4268">
                  <c:v>21.34</c:v>
                </c:pt>
                <c:pt idx="4269">
                  <c:v>21.344999999999999</c:v>
                </c:pt>
                <c:pt idx="4270">
                  <c:v>21.35</c:v>
                </c:pt>
                <c:pt idx="4271">
                  <c:v>21.355</c:v>
                </c:pt>
                <c:pt idx="4272">
                  <c:v>21.36</c:v>
                </c:pt>
                <c:pt idx="4273">
                  <c:v>21.364999999999998</c:v>
                </c:pt>
                <c:pt idx="4274">
                  <c:v>21.37</c:v>
                </c:pt>
                <c:pt idx="4275">
                  <c:v>21.375</c:v>
                </c:pt>
                <c:pt idx="4276">
                  <c:v>21.38</c:v>
                </c:pt>
                <c:pt idx="4277">
                  <c:v>21.385000000000002</c:v>
                </c:pt>
                <c:pt idx="4278">
                  <c:v>21.39</c:v>
                </c:pt>
                <c:pt idx="4279">
                  <c:v>21.395</c:v>
                </c:pt>
                <c:pt idx="4280">
                  <c:v>21.4</c:v>
                </c:pt>
                <c:pt idx="4281">
                  <c:v>21.405000000000001</c:v>
                </c:pt>
                <c:pt idx="4282">
                  <c:v>21.41</c:v>
                </c:pt>
                <c:pt idx="4283">
                  <c:v>21.414999999999999</c:v>
                </c:pt>
                <c:pt idx="4284">
                  <c:v>21.42</c:v>
                </c:pt>
                <c:pt idx="4285">
                  <c:v>21.425000000000001</c:v>
                </c:pt>
                <c:pt idx="4286">
                  <c:v>21.43</c:v>
                </c:pt>
                <c:pt idx="4287">
                  <c:v>21.434999999999999</c:v>
                </c:pt>
                <c:pt idx="4288">
                  <c:v>21.44</c:v>
                </c:pt>
                <c:pt idx="4289">
                  <c:v>21.445</c:v>
                </c:pt>
                <c:pt idx="4290">
                  <c:v>21.45</c:v>
                </c:pt>
                <c:pt idx="4291">
                  <c:v>21.454999999999998</c:v>
                </c:pt>
                <c:pt idx="4292">
                  <c:v>21.46</c:v>
                </c:pt>
                <c:pt idx="4293">
                  <c:v>21.465</c:v>
                </c:pt>
                <c:pt idx="4294">
                  <c:v>21.47</c:v>
                </c:pt>
                <c:pt idx="4295">
                  <c:v>21.475000000000001</c:v>
                </c:pt>
                <c:pt idx="4296">
                  <c:v>21.48</c:v>
                </c:pt>
                <c:pt idx="4297">
                  <c:v>21.484999999999999</c:v>
                </c:pt>
                <c:pt idx="4298">
                  <c:v>21.49</c:v>
                </c:pt>
                <c:pt idx="4299">
                  <c:v>21.495000000000001</c:v>
                </c:pt>
                <c:pt idx="4300">
                  <c:v>21.5</c:v>
                </c:pt>
                <c:pt idx="4301">
                  <c:v>21.504999999999999</c:v>
                </c:pt>
                <c:pt idx="4302">
                  <c:v>21.51</c:v>
                </c:pt>
                <c:pt idx="4303">
                  <c:v>21.515000000000001</c:v>
                </c:pt>
                <c:pt idx="4304">
                  <c:v>21.52</c:v>
                </c:pt>
                <c:pt idx="4305">
                  <c:v>21.524999999999999</c:v>
                </c:pt>
                <c:pt idx="4306">
                  <c:v>21.53</c:v>
                </c:pt>
                <c:pt idx="4307">
                  <c:v>21.535</c:v>
                </c:pt>
                <c:pt idx="4308">
                  <c:v>21.54</c:v>
                </c:pt>
                <c:pt idx="4309">
                  <c:v>21.545000000000002</c:v>
                </c:pt>
                <c:pt idx="4310">
                  <c:v>21.55</c:v>
                </c:pt>
                <c:pt idx="4311">
                  <c:v>21.555</c:v>
                </c:pt>
                <c:pt idx="4312">
                  <c:v>21.56</c:v>
                </c:pt>
                <c:pt idx="4313">
                  <c:v>21.565000000000001</c:v>
                </c:pt>
                <c:pt idx="4314">
                  <c:v>21.57</c:v>
                </c:pt>
                <c:pt idx="4315">
                  <c:v>21.574999999999999</c:v>
                </c:pt>
                <c:pt idx="4316">
                  <c:v>21.58</c:v>
                </c:pt>
                <c:pt idx="4317">
                  <c:v>21.585000000000001</c:v>
                </c:pt>
                <c:pt idx="4318">
                  <c:v>21.59</c:v>
                </c:pt>
                <c:pt idx="4319">
                  <c:v>21.594999999999999</c:v>
                </c:pt>
                <c:pt idx="4320">
                  <c:v>21.6</c:v>
                </c:pt>
                <c:pt idx="4321">
                  <c:v>21.605</c:v>
                </c:pt>
                <c:pt idx="4322">
                  <c:v>21.61</c:v>
                </c:pt>
                <c:pt idx="4323">
                  <c:v>21.614999999999998</c:v>
                </c:pt>
                <c:pt idx="4324">
                  <c:v>21.62</c:v>
                </c:pt>
                <c:pt idx="4325">
                  <c:v>21.625</c:v>
                </c:pt>
                <c:pt idx="4326">
                  <c:v>21.63</c:v>
                </c:pt>
                <c:pt idx="4327">
                  <c:v>21.635000000000002</c:v>
                </c:pt>
                <c:pt idx="4328">
                  <c:v>21.64</c:v>
                </c:pt>
                <c:pt idx="4329">
                  <c:v>21.645</c:v>
                </c:pt>
                <c:pt idx="4330">
                  <c:v>21.65</c:v>
                </c:pt>
                <c:pt idx="4331">
                  <c:v>21.655000000000001</c:v>
                </c:pt>
                <c:pt idx="4332">
                  <c:v>21.66</c:v>
                </c:pt>
                <c:pt idx="4333">
                  <c:v>21.664999999999999</c:v>
                </c:pt>
                <c:pt idx="4334">
                  <c:v>21.67</c:v>
                </c:pt>
                <c:pt idx="4335">
                  <c:v>21.675000000000001</c:v>
                </c:pt>
                <c:pt idx="4336">
                  <c:v>21.68</c:v>
                </c:pt>
                <c:pt idx="4337">
                  <c:v>21.684999999999999</c:v>
                </c:pt>
                <c:pt idx="4338">
                  <c:v>21.69</c:v>
                </c:pt>
                <c:pt idx="4339">
                  <c:v>21.695</c:v>
                </c:pt>
                <c:pt idx="4340">
                  <c:v>21.7</c:v>
                </c:pt>
                <c:pt idx="4341">
                  <c:v>21.704999999999998</c:v>
                </c:pt>
                <c:pt idx="4342">
                  <c:v>21.71</c:v>
                </c:pt>
                <c:pt idx="4343">
                  <c:v>21.715</c:v>
                </c:pt>
                <c:pt idx="4344">
                  <c:v>21.72</c:v>
                </c:pt>
                <c:pt idx="4345">
                  <c:v>21.725000000000001</c:v>
                </c:pt>
                <c:pt idx="4346">
                  <c:v>21.73</c:v>
                </c:pt>
                <c:pt idx="4347">
                  <c:v>21.734999999999999</c:v>
                </c:pt>
                <c:pt idx="4348">
                  <c:v>21.74</c:v>
                </c:pt>
                <c:pt idx="4349">
                  <c:v>21.745000000000001</c:v>
                </c:pt>
                <c:pt idx="4350">
                  <c:v>21.75</c:v>
                </c:pt>
                <c:pt idx="4351">
                  <c:v>21.754999999999999</c:v>
                </c:pt>
                <c:pt idx="4352">
                  <c:v>21.76</c:v>
                </c:pt>
                <c:pt idx="4353">
                  <c:v>21.765000000000001</c:v>
                </c:pt>
                <c:pt idx="4354">
                  <c:v>21.77</c:v>
                </c:pt>
                <c:pt idx="4355">
                  <c:v>21.774999999999999</c:v>
                </c:pt>
                <c:pt idx="4356">
                  <c:v>21.78</c:v>
                </c:pt>
                <c:pt idx="4357">
                  <c:v>21.785</c:v>
                </c:pt>
                <c:pt idx="4358">
                  <c:v>21.79</c:v>
                </c:pt>
                <c:pt idx="4359">
                  <c:v>21.795000000000002</c:v>
                </c:pt>
                <c:pt idx="4360">
                  <c:v>21.8</c:v>
                </c:pt>
                <c:pt idx="4361">
                  <c:v>21.805</c:v>
                </c:pt>
                <c:pt idx="4362">
                  <c:v>21.81</c:v>
                </c:pt>
                <c:pt idx="4363">
                  <c:v>21.815000000000001</c:v>
                </c:pt>
                <c:pt idx="4364">
                  <c:v>21.82</c:v>
                </c:pt>
                <c:pt idx="4365">
                  <c:v>21.824999999999999</c:v>
                </c:pt>
                <c:pt idx="4366">
                  <c:v>21.83</c:v>
                </c:pt>
                <c:pt idx="4367">
                  <c:v>21.835000000000001</c:v>
                </c:pt>
                <c:pt idx="4368">
                  <c:v>21.84</c:v>
                </c:pt>
                <c:pt idx="4369">
                  <c:v>21.844999999999999</c:v>
                </c:pt>
                <c:pt idx="4370">
                  <c:v>21.85</c:v>
                </c:pt>
                <c:pt idx="4371">
                  <c:v>21.855</c:v>
                </c:pt>
                <c:pt idx="4372">
                  <c:v>21.86</c:v>
                </c:pt>
                <c:pt idx="4373">
                  <c:v>21.864999999999998</c:v>
                </c:pt>
                <c:pt idx="4374">
                  <c:v>21.87</c:v>
                </c:pt>
                <c:pt idx="4375">
                  <c:v>21.875</c:v>
                </c:pt>
                <c:pt idx="4376">
                  <c:v>21.88</c:v>
                </c:pt>
                <c:pt idx="4377">
                  <c:v>21.885000000000002</c:v>
                </c:pt>
                <c:pt idx="4378">
                  <c:v>21.89</c:v>
                </c:pt>
                <c:pt idx="4379">
                  <c:v>21.895</c:v>
                </c:pt>
                <c:pt idx="4380">
                  <c:v>21.9</c:v>
                </c:pt>
                <c:pt idx="4381">
                  <c:v>21.905000000000001</c:v>
                </c:pt>
                <c:pt idx="4382">
                  <c:v>21.91</c:v>
                </c:pt>
                <c:pt idx="4383">
                  <c:v>21.914999999999999</c:v>
                </c:pt>
                <c:pt idx="4384">
                  <c:v>21.92</c:v>
                </c:pt>
                <c:pt idx="4385">
                  <c:v>21.925000000000001</c:v>
                </c:pt>
                <c:pt idx="4386">
                  <c:v>21.93</c:v>
                </c:pt>
                <c:pt idx="4387">
                  <c:v>21.934999999999999</c:v>
                </c:pt>
                <c:pt idx="4388">
                  <c:v>21.94</c:v>
                </c:pt>
                <c:pt idx="4389">
                  <c:v>21.945</c:v>
                </c:pt>
                <c:pt idx="4390">
                  <c:v>21.95</c:v>
                </c:pt>
                <c:pt idx="4391">
                  <c:v>21.954999999999998</c:v>
                </c:pt>
                <c:pt idx="4392">
                  <c:v>21.96</c:v>
                </c:pt>
                <c:pt idx="4393">
                  <c:v>21.965</c:v>
                </c:pt>
                <c:pt idx="4394">
                  <c:v>21.97</c:v>
                </c:pt>
                <c:pt idx="4395">
                  <c:v>21.975000000000001</c:v>
                </c:pt>
                <c:pt idx="4396">
                  <c:v>21.98</c:v>
                </c:pt>
                <c:pt idx="4397">
                  <c:v>21.984999999999999</c:v>
                </c:pt>
                <c:pt idx="4398">
                  <c:v>21.99</c:v>
                </c:pt>
                <c:pt idx="4399">
                  <c:v>21.995000000000001</c:v>
                </c:pt>
                <c:pt idx="4400">
                  <c:v>22</c:v>
                </c:pt>
                <c:pt idx="4401">
                  <c:v>22.004999999999999</c:v>
                </c:pt>
                <c:pt idx="4402">
                  <c:v>22.01</c:v>
                </c:pt>
                <c:pt idx="4403">
                  <c:v>22.015000000000001</c:v>
                </c:pt>
                <c:pt idx="4404">
                  <c:v>22.02</c:v>
                </c:pt>
                <c:pt idx="4405">
                  <c:v>22.024999999999999</c:v>
                </c:pt>
                <c:pt idx="4406">
                  <c:v>22.03</c:v>
                </c:pt>
                <c:pt idx="4407">
                  <c:v>22.035</c:v>
                </c:pt>
                <c:pt idx="4408">
                  <c:v>22.04</c:v>
                </c:pt>
                <c:pt idx="4409">
                  <c:v>22.045000000000002</c:v>
                </c:pt>
                <c:pt idx="4410">
                  <c:v>22.05</c:v>
                </c:pt>
                <c:pt idx="4411">
                  <c:v>22.055</c:v>
                </c:pt>
                <c:pt idx="4412">
                  <c:v>22.06</c:v>
                </c:pt>
                <c:pt idx="4413">
                  <c:v>22.065000000000001</c:v>
                </c:pt>
                <c:pt idx="4414">
                  <c:v>22.07</c:v>
                </c:pt>
                <c:pt idx="4415">
                  <c:v>22.074999999999999</c:v>
                </c:pt>
                <c:pt idx="4416">
                  <c:v>22.08</c:v>
                </c:pt>
                <c:pt idx="4417">
                  <c:v>22.085000000000001</c:v>
                </c:pt>
                <c:pt idx="4418">
                  <c:v>22.09</c:v>
                </c:pt>
                <c:pt idx="4419">
                  <c:v>22.094999999999999</c:v>
                </c:pt>
                <c:pt idx="4420">
                  <c:v>22.1</c:v>
                </c:pt>
                <c:pt idx="4421">
                  <c:v>22.105</c:v>
                </c:pt>
                <c:pt idx="4422">
                  <c:v>22.11</c:v>
                </c:pt>
                <c:pt idx="4423">
                  <c:v>22.114999999999998</c:v>
                </c:pt>
                <c:pt idx="4424">
                  <c:v>22.12</c:v>
                </c:pt>
                <c:pt idx="4425">
                  <c:v>22.125</c:v>
                </c:pt>
                <c:pt idx="4426">
                  <c:v>22.13</c:v>
                </c:pt>
                <c:pt idx="4427">
                  <c:v>22.135000000000002</c:v>
                </c:pt>
                <c:pt idx="4428">
                  <c:v>22.14</c:v>
                </c:pt>
                <c:pt idx="4429">
                  <c:v>22.145</c:v>
                </c:pt>
                <c:pt idx="4430">
                  <c:v>22.15</c:v>
                </c:pt>
                <c:pt idx="4431">
                  <c:v>22.155000000000001</c:v>
                </c:pt>
                <c:pt idx="4432">
                  <c:v>22.16</c:v>
                </c:pt>
                <c:pt idx="4433">
                  <c:v>22.164999999999999</c:v>
                </c:pt>
                <c:pt idx="4434">
                  <c:v>22.17</c:v>
                </c:pt>
                <c:pt idx="4435">
                  <c:v>22.175000000000001</c:v>
                </c:pt>
                <c:pt idx="4436">
                  <c:v>22.18</c:v>
                </c:pt>
                <c:pt idx="4437">
                  <c:v>22.184999999999999</c:v>
                </c:pt>
                <c:pt idx="4438">
                  <c:v>22.19</c:v>
                </c:pt>
                <c:pt idx="4439">
                  <c:v>22.195</c:v>
                </c:pt>
                <c:pt idx="4440">
                  <c:v>22.2</c:v>
                </c:pt>
                <c:pt idx="4441">
                  <c:v>22.204999999999998</c:v>
                </c:pt>
                <c:pt idx="4442">
                  <c:v>22.21</c:v>
                </c:pt>
                <c:pt idx="4443">
                  <c:v>22.215</c:v>
                </c:pt>
                <c:pt idx="4444">
                  <c:v>22.22</c:v>
                </c:pt>
                <c:pt idx="4445">
                  <c:v>22.225000000000001</c:v>
                </c:pt>
                <c:pt idx="4446">
                  <c:v>22.23</c:v>
                </c:pt>
                <c:pt idx="4447">
                  <c:v>22.234999999999999</c:v>
                </c:pt>
                <c:pt idx="4448">
                  <c:v>22.24</c:v>
                </c:pt>
                <c:pt idx="4449">
                  <c:v>22.245000000000001</c:v>
                </c:pt>
                <c:pt idx="4450">
                  <c:v>22.25</c:v>
                </c:pt>
                <c:pt idx="4451">
                  <c:v>22.254999999999999</c:v>
                </c:pt>
                <c:pt idx="4452">
                  <c:v>22.26</c:v>
                </c:pt>
                <c:pt idx="4453">
                  <c:v>22.265000000000001</c:v>
                </c:pt>
                <c:pt idx="4454">
                  <c:v>22.27</c:v>
                </c:pt>
                <c:pt idx="4455">
                  <c:v>22.274999999999999</c:v>
                </c:pt>
                <c:pt idx="4456">
                  <c:v>22.28</c:v>
                </c:pt>
                <c:pt idx="4457">
                  <c:v>22.285</c:v>
                </c:pt>
                <c:pt idx="4458">
                  <c:v>22.29</c:v>
                </c:pt>
                <c:pt idx="4459">
                  <c:v>22.295000000000002</c:v>
                </c:pt>
                <c:pt idx="4460">
                  <c:v>22.3</c:v>
                </c:pt>
                <c:pt idx="4461">
                  <c:v>22.305</c:v>
                </c:pt>
                <c:pt idx="4462">
                  <c:v>22.31</c:v>
                </c:pt>
                <c:pt idx="4463">
                  <c:v>22.315000000000001</c:v>
                </c:pt>
                <c:pt idx="4464">
                  <c:v>22.32</c:v>
                </c:pt>
                <c:pt idx="4465">
                  <c:v>22.324999999999999</c:v>
                </c:pt>
                <c:pt idx="4466">
                  <c:v>22.33</c:v>
                </c:pt>
                <c:pt idx="4467">
                  <c:v>22.335000000000001</c:v>
                </c:pt>
                <c:pt idx="4468">
                  <c:v>22.34</c:v>
                </c:pt>
                <c:pt idx="4469">
                  <c:v>22.344999999999999</c:v>
                </c:pt>
                <c:pt idx="4470">
                  <c:v>22.35</c:v>
                </c:pt>
                <c:pt idx="4471">
                  <c:v>22.355</c:v>
                </c:pt>
                <c:pt idx="4472">
                  <c:v>22.36</c:v>
                </c:pt>
                <c:pt idx="4473">
                  <c:v>22.364999999999998</c:v>
                </c:pt>
                <c:pt idx="4474">
                  <c:v>22.37</c:v>
                </c:pt>
                <c:pt idx="4475">
                  <c:v>22.375</c:v>
                </c:pt>
                <c:pt idx="4476">
                  <c:v>22.38</c:v>
                </c:pt>
                <c:pt idx="4477">
                  <c:v>22.385000000000002</c:v>
                </c:pt>
                <c:pt idx="4478">
                  <c:v>22.39</c:v>
                </c:pt>
                <c:pt idx="4479">
                  <c:v>22.395</c:v>
                </c:pt>
                <c:pt idx="4480">
                  <c:v>22.4</c:v>
                </c:pt>
                <c:pt idx="4481">
                  <c:v>22.405000000000001</c:v>
                </c:pt>
                <c:pt idx="4482">
                  <c:v>22.41</c:v>
                </c:pt>
                <c:pt idx="4483">
                  <c:v>22.414999999999999</c:v>
                </c:pt>
                <c:pt idx="4484">
                  <c:v>22.42</c:v>
                </c:pt>
                <c:pt idx="4485">
                  <c:v>22.425000000000001</c:v>
                </c:pt>
                <c:pt idx="4486">
                  <c:v>22.43</c:v>
                </c:pt>
                <c:pt idx="4487">
                  <c:v>22.434999999999999</c:v>
                </c:pt>
                <c:pt idx="4488">
                  <c:v>22.44</c:v>
                </c:pt>
                <c:pt idx="4489">
                  <c:v>22.445</c:v>
                </c:pt>
                <c:pt idx="4490">
                  <c:v>22.45</c:v>
                </c:pt>
                <c:pt idx="4491">
                  <c:v>22.454999999999998</c:v>
                </c:pt>
                <c:pt idx="4492">
                  <c:v>22.46</c:v>
                </c:pt>
                <c:pt idx="4493">
                  <c:v>22.465</c:v>
                </c:pt>
                <c:pt idx="4494">
                  <c:v>22.47</c:v>
                </c:pt>
                <c:pt idx="4495">
                  <c:v>22.475000000000001</c:v>
                </c:pt>
                <c:pt idx="4496">
                  <c:v>22.48</c:v>
                </c:pt>
                <c:pt idx="4497">
                  <c:v>22.484999999999999</c:v>
                </c:pt>
                <c:pt idx="4498">
                  <c:v>22.49</c:v>
                </c:pt>
                <c:pt idx="4499">
                  <c:v>22.495000000000001</c:v>
                </c:pt>
                <c:pt idx="4500">
                  <c:v>22.5</c:v>
                </c:pt>
                <c:pt idx="4501">
                  <c:v>22.504999999999999</c:v>
                </c:pt>
                <c:pt idx="4502">
                  <c:v>22.51</c:v>
                </c:pt>
                <c:pt idx="4503">
                  <c:v>22.515000000000001</c:v>
                </c:pt>
                <c:pt idx="4504">
                  <c:v>22.52</c:v>
                </c:pt>
                <c:pt idx="4505">
                  <c:v>22.524999999999999</c:v>
                </c:pt>
                <c:pt idx="4506">
                  <c:v>22.53</c:v>
                </c:pt>
                <c:pt idx="4507">
                  <c:v>22.535</c:v>
                </c:pt>
                <c:pt idx="4508">
                  <c:v>22.54</c:v>
                </c:pt>
                <c:pt idx="4509">
                  <c:v>22.545000000000002</c:v>
                </c:pt>
                <c:pt idx="4510">
                  <c:v>22.55</c:v>
                </c:pt>
                <c:pt idx="4511">
                  <c:v>22.555</c:v>
                </c:pt>
                <c:pt idx="4512">
                  <c:v>22.56</c:v>
                </c:pt>
                <c:pt idx="4513">
                  <c:v>22.565000000000001</c:v>
                </c:pt>
                <c:pt idx="4514">
                  <c:v>22.57</c:v>
                </c:pt>
                <c:pt idx="4515">
                  <c:v>22.574999999999999</c:v>
                </c:pt>
                <c:pt idx="4516">
                  <c:v>22.58</c:v>
                </c:pt>
                <c:pt idx="4517">
                  <c:v>22.585000000000001</c:v>
                </c:pt>
                <c:pt idx="4518">
                  <c:v>22.59</c:v>
                </c:pt>
                <c:pt idx="4519">
                  <c:v>22.594999999999999</c:v>
                </c:pt>
                <c:pt idx="4520">
                  <c:v>22.6</c:v>
                </c:pt>
                <c:pt idx="4521">
                  <c:v>22.605</c:v>
                </c:pt>
                <c:pt idx="4522">
                  <c:v>22.61</c:v>
                </c:pt>
                <c:pt idx="4523">
                  <c:v>22.614999999999998</c:v>
                </c:pt>
                <c:pt idx="4524">
                  <c:v>22.62</c:v>
                </c:pt>
                <c:pt idx="4525">
                  <c:v>22.625</c:v>
                </c:pt>
                <c:pt idx="4526">
                  <c:v>22.63</c:v>
                </c:pt>
                <c:pt idx="4527">
                  <c:v>22.635000000000002</c:v>
                </c:pt>
                <c:pt idx="4528">
                  <c:v>22.64</c:v>
                </c:pt>
                <c:pt idx="4529">
                  <c:v>22.645</c:v>
                </c:pt>
                <c:pt idx="4530">
                  <c:v>22.65</c:v>
                </c:pt>
                <c:pt idx="4531">
                  <c:v>22.655000000000001</c:v>
                </c:pt>
                <c:pt idx="4532">
                  <c:v>22.66</c:v>
                </c:pt>
                <c:pt idx="4533">
                  <c:v>22.664999999999999</c:v>
                </c:pt>
                <c:pt idx="4534">
                  <c:v>22.67</c:v>
                </c:pt>
                <c:pt idx="4535">
                  <c:v>22.675000000000001</c:v>
                </c:pt>
                <c:pt idx="4536">
                  <c:v>22.68</c:v>
                </c:pt>
                <c:pt idx="4537">
                  <c:v>22.684999999999999</c:v>
                </c:pt>
                <c:pt idx="4538">
                  <c:v>22.69</c:v>
                </c:pt>
                <c:pt idx="4539">
                  <c:v>22.695</c:v>
                </c:pt>
                <c:pt idx="4540">
                  <c:v>22.7</c:v>
                </c:pt>
                <c:pt idx="4541">
                  <c:v>22.704999999999998</c:v>
                </c:pt>
                <c:pt idx="4542">
                  <c:v>22.71</c:v>
                </c:pt>
                <c:pt idx="4543">
                  <c:v>22.715</c:v>
                </c:pt>
                <c:pt idx="4544">
                  <c:v>22.72</c:v>
                </c:pt>
                <c:pt idx="4545">
                  <c:v>22.725000000000001</c:v>
                </c:pt>
                <c:pt idx="4546">
                  <c:v>22.73</c:v>
                </c:pt>
                <c:pt idx="4547">
                  <c:v>22.734999999999999</c:v>
                </c:pt>
                <c:pt idx="4548">
                  <c:v>22.74</c:v>
                </c:pt>
                <c:pt idx="4549">
                  <c:v>22.745000000000001</c:v>
                </c:pt>
                <c:pt idx="4550">
                  <c:v>22.75</c:v>
                </c:pt>
                <c:pt idx="4551">
                  <c:v>22.754999999999999</c:v>
                </c:pt>
                <c:pt idx="4552">
                  <c:v>22.76</c:v>
                </c:pt>
                <c:pt idx="4553">
                  <c:v>22.765000000000001</c:v>
                </c:pt>
                <c:pt idx="4554">
                  <c:v>22.77</c:v>
                </c:pt>
                <c:pt idx="4555">
                  <c:v>22.774999999999999</c:v>
                </c:pt>
                <c:pt idx="4556">
                  <c:v>22.78</c:v>
                </c:pt>
                <c:pt idx="4557">
                  <c:v>22.785</c:v>
                </c:pt>
                <c:pt idx="4558">
                  <c:v>22.79</c:v>
                </c:pt>
                <c:pt idx="4559">
                  <c:v>22.795000000000002</c:v>
                </c:pt>
                <c:pt idx="4560">
                  <c:v>22.8</c:v>
                </c:pt>
                <c:pt idx="4561">
                  <c:v>22.805</c:v>
                </c:pt>
                <c:pt idx="4562">
                  <c:v>22.81</c:v>
                </c:pt>
                <c:pt idx="4563">
                  <c:v>22.815000000000001</c:v>
                </c:pt>
                <c:pt idx="4564">
                  <c:v>22.82</c:v>
                </c:pt>
                <c:pt idx="4565">
                  <c:v>22.824999999999999</c:v>
                </c:pt>
                <c:pt idx="4566">
                  <c:v>22.83</c:v>
                </c:pt>
                <c:pt idx="4567">
                  <c:v>22.835000000000001</c:v>
                </c:pt>
                <c:pt idx="4568">
                  <c:v>22.84</c:v>
                </c:pt>
                <c:pt idx="4569">
                  <c:v>22.844999999999999</c:v>
                </c:pt>
                <c:pt idx="4570">
                  <c:v>22.85</c:v>
                </c:pt>
                <c:pt idx="4571">
                  <c:v>22.855</c:v>
                </c:pt>
                <c:pt idx="4572">
                  <c:v>22.86</c:v>
                </c:pt>
                <c:pt idx="4573">
                  <c:v>22.864999999999998</c:v>
                </c:pt>
                <c:pt idx="4574">
                  <c:v>22.87</c:v>
                </c:pt>
                <c:pt idx="4575">
                  <c:v>22.875</c:v>
                </c:pt>
                <c:pt idx="4576">
                  <c:v>22.88</c:v>
                </c:pt>
                <c:pt idx="4577">
                  <c:v>22.885000000000002</c:v>
                </c:pt>
                <c:pt idx="4578">
                  <c:v>22.89</c:v>
                </c:pt>
                <c:pt idx="4579">
                  <c:v>22.895</c:v>
                </c:pt>
                <c:pt idx="4580">
                  <c:v>22.9</c:v>
                </c:pt>
                <c:pt idx="4581">
                  <c:v>22.905000000000001</c:v>
                </c:pt>
                <c:pt idx="4582">
                  <c:v>22.91</c:v>
                </c:pt>
                <c:pt idx="4583">
                  <c:v>22.914999999999999</c:v>
                </c:pt>
                <c:pt idx="4584">
                  <c:v>22.92</c:v>
                </c:pt>
                <c:pt idx="4585">
                  <c:v>22.925000000000001</c:v>
                </c:pt>
                <c:pt idx="4586">
                  <c:v>22.93</c:v>
                </c:pt>
                <c:pt idx="4587">
                  <c:v>22.934999999999999</c:v>
                </c:pt>
                <c:pt idx="4588">
                  <c:v>22.94</c:v>
                </c:pt>
                <c:pt idx="4589">
                  <c:v>22.945</c:v>
                </c:pt>
                <c:pt idx="4590">
                  <c:v>22.95</c:v>
                </c:pt>
                <c:pt idx="4591">
                  <c:v>22.954999999999998</c:v>
                </c:pt>
                <c:pt idx="4592">
                  <c:v>22.96</c:v>
                </c:pt>
                <c:pt idx="4593">
                  <c:v>22.965</c:v>
                </c:pt>
                <c:pt idx="4594">
                  <c:v>22.97</c:v>
                </c:pt>
                <c:pt idx="4595">
                  <c:v>22.975000000000001</c:v>
                </c:pt>
                <c:pt idx="4596">
                  <c:v>22.98</c:v>
                </c:pt>
                <c:pt idx="4597">
                  <c:v>22.984999999999999</c:v>
                </c:pt>
                <c:pt idx="4598">
                  <c:v>22.99</c:v>
                </c:pt>
                <c:pt idx="4599">
                  <c:v>22.995000000000001</c:v>
                </c:pt>
                <c:pt idx="4600">
                  <c:v>23</c:v>
                </c:pt>
                <c:pt idx="4601">
                  <c:v>23.004999999999999</c:v>
                </c:pt>
                <c:pt idx="4602">
                  <c:v>23.01</c:v>
                </c:pt>
                <c:pt idx="4603">
                  <c:v>23.015000000000001</c:v>
                </c:pt>
                <c:pt idx="4604">
                  <c:v>23.02</c:v>
                </c:pt>
                <c:pt idx="4605">
                  <c:v>23.024999999999999</c:v>
                </c:pt>
                <c:pt idx="4606">
                  <c:v>23.03</c:v>
                </c:pt>
                <c:pt idx="4607">
                  <c:v>23.035</c:v>
                </c:pt>
                <c:pt idx="4608">
                  <c:v>23.04</c:v>
                </c:pt>
                <c:pt idx="4609">
                  <c:v>23.045000000000002</c:v>
                </c:pt>
                <c:pt idx="4610">
                  <c:v>23.05</c:v>
                </c:pt>
                <c:pt idx="4611">
                  <c:v>23.055</c:v>
                </c:pt>
                <c:pt idx="4612">
                  <c:v>23.06</c:v>
                </c:pt>
                <c:pt idx="4613">
                  <c:v>23.065000000000001</c:v>
                </c:pt>
                <c:pt idx="4614">
                  <c:v>23.07</c:v>
                </c:pt>
                <c:pt idx="4615">
                  <c:v>23.074999999999999</c:v>
                </c:pt>
                <c:pt idx="4616">
                  <c:v>23.08</c:v>
                </c:pt>
                <c:pt idx="4617">
                  <c:v>23.085000000000001</c:v>
                </c:pt>
                <c:pt idx="4618">
                  <c:v>23.09</c:v>
                </c:pt>
                <c:pt idx="4619">
                  <c:v>23.094999999999999</c:v>
                </c:pt>
                <c:pt idx="4620">
                  <c:v>23.1</c:v>
                </c:pt>
                <c:pt idx="4621">
                  <c:v>23.105</c:v>
                </c:pt>
                <c:pt idx="4622">
                  <c:v>23.11</c:v>
                </c:pt>
                <c:pt idx="4623">
                  <c:v>23.114999999999998</c:v>
                </c:pt>
                <c:pt idx="4624">
                  <c:v>23.12</c:v>
                </c:pt>
                <c:pt idx="4625">
                  <c:v>23.125</c:v>
                </c:pt>
                <c:pt idx="4626">
                  <c:v>23.13</c:v>
                </c:pt>
                <c:pt idx="4627">
                  <c:v>23.135000000000002</c:v>
                </c:pt>
                <c:pt idx="4628">
                  <c:v>23.14</c:v>
                </c:pt>
                <c:pt idx="4629">
                  <c:v>23.145</c:v>
                </c:pt>
                <c:pt idx="4630">
                  <c:v>23.15</c:v>
                </c:pt>
                <c:pt idx="4631">
                  <c:v>23.155000000000001</c:v>
                </c:pt>
                <c:pt idx="4632">
                  <c:v>23.16</c:v>
                </c:pt>
                <c:pt idx="4633">
                  <c:v>23.164999999999999</c:v>
                </c:pt>
                <c:pt idx="4634">
                  <c:v>23.17</c:v>
                </c:pt>
                <c:pt idx="4635">
                  <c:v>23.175000000000001</c:v>
                </c:pt>
                <c:pt idx="4636">
                  <c:v>23.18</c:v>
                </c:pt>
                <c:pt idx="4637">
                  <c:v>23.184999999999999</c:v>
                </c:pt>
                <c:pt idx="4638">
                  <c:v>23.19</c:v>
                </c:pt>
                <c:pt idx="4639">
                  <c:v>23.195</c:v>
                </c:pt>
                <c:pt idx="4640">
                  <c:v>23.2</c:v>
                </c:pt>
                <c:pt idx="4641">
                  <c:v>23.204999999999998</c:v>
                </c:pt>
                <c:pt idx="4642">
                  <c:v>23.21</c:v>
                </c:pt>
                <c:pt idx="4643">
                  <c:v>23.215</c:v>
                </c:pt>
                <c:pt idx="4644">
                  <c:v>23.22</c:v>
                </c:pt>
                <c:pt idx="4645">
                  <c:v>23.225000000000001</c:v>
                </c:pt>
                <c:pt idx="4646">
                  <c:v>23.23</c:v>
                </c:pt>
                <c:pt idx="4647">
                  <c:v>23.234999999999999</c:v>
                </c:pt>
                <c:pt idx="4648">
                  <c:v>23.24</c:v>
                </c:pt>
                <c:pt idx="4649">
                  <c:v>23.245000000000001</c:v>
                </c:pt>
                <c:pt idx="4650">
                  <c:v>23.25</c:v>
                </c:pt>
                <c:pt idx="4651">
                  <c:v>23.254999999999999</c:v>
                </c:pt>
                <c:pt idx="4652">
                  <c:v>23.26</c:v>
                </c:pt>
                <c:pt idx="4653">
                  <c:v>23.265000000000001</c:v>
                </c:pt>
                <c:pt idx="4654">
                  <c:v>23.27</c:v>
                </c:pt>
                <c:pt idx="4655">
                  <c:v>23.274999999999999</c:v>
                </c:pt>
                <c:pt idx="4656">
                  <c:v>23.28</c:v>
                </c:pt>
                <c:pt idx="4657">
                  <c:v>23.285</c:v>
                </c:pt>
                <c:pt idx="4658">
                  <c:v>23.29</c:v>
                </c:pt>
                <c:pt idx="4659">
                  <c:v>23.295000000000002</c:v>
                </c:pt>
                <c:pt idx="4660">
                  <c:v>23.3</c:v>
                </c:pt>
                <c:pt idx="4661">
                  <c:v>23.305</c:v>
                </c:pt>
                <c:pt idx="4662">
                  <c:v>23.31</c:v>
                </c:pt>
                <c:pt idx="4663">
                  <c:v>23.315000000000001</c:v>
                </c:pt>
                <c:pt idx="4664">
                  <c:v>23.32</c:v>
                </c:pt>
                <c:pt idx="4665">
                  <c:v>23.324999999999999</c:v>
                </c:pt>
                <c:pt idx="4666">
                  <c:v>23.33</c:v>
                </c:pt>
                <c:pt idx="4667">
                  <c:v>23.335000000000001</c:v>
                </c:pt>
                <c:pt idx="4668">
                  <c:v>23.34</c:v>
                </c:pt>
                <c:pt idx="4669">
                  <c:v>23.344999999999999</c:v>
                </c:pt>
                <c:pt idx="4670">
                  <c:v>23.35</c:v>
                </c:pt>
                <c:pt idx="4671">
                  <c:v>23.355</c:v>
                </c:pt>
                <c:pt idx="4672">
                  <c:v>23.36</c:v>
                </c:pt>
                <c:pt idx="4673">
                  <c:v>23.364999999999998</c:v>
                </c:pt>
                <c:pt idx="4674">
                  <c:v>23.37</c:v>
                </c:pt>
                <c:pt idx="4675">
                  <c:v>23.375</c:v>
                </c:pt>
                <c:pt idx="4676">
                  <c:v>23.38</c:v>
                </c:pt>
                <c:pt idx="4677">
                  <c:v>23.385000000000002</c:v>
                </c:pt>
                <c:pt idx="4678">
                  <c:v>23.39</c:v>
                </c:pt>
                <c:pt idx="4679">
                  <c:v>23.395</c:v>
                </c:pt>
                <c:pt idx="4680">
                  <c:v>23.4</c:v>
                </c:pt>
                <c:pt idx="4681">
                  <c:v>23.405000000000001</c:v>
                </c:pt>
                <c:pt idx="4682">
                  <c:v>23.41</c:v>
                </c:pt>
                <c:pt idx="4683">
                  <c:v>23.414999999999999</c:v>
                </c:pt>
                <c:pt idx="4684">
                  <c:v>23.42</c:v>
                </c:pt>
                <c:pt idx="4685">
                  <c:v>23.425000000000001</c:v>
                </c:pt>
                <c:pt idx="4686">
                  <c:v>23.43</c:v>
                </c:pt>
              </c:numCache>
            </c:numRef>
          </c:xVal>
          <c:yVal>
            <c:numRef>
              <c:f>'Fourier 225A+ΧρονοϊστορίαΕπιτάχ'!$AL$2:$AL$4688</c:f>
              <c:numCache>
                <c:formatCode>General</c:formatCode>
                <c:ptCount val="4687"/>
                <c:pt idx="0">
                  <c:v>-5.7400000000000003E-3</c:v>
                </c:pt>
                <c:pt idx="1">
                  <c:v>-5.0200000000000002E-3</c:v>
                </c:pt>
                <c:pt idx="2">
                  <c:v>-8.0999999999999996E-4</c:v>
                </c:pt>
                <c:pt idx="3">
                  <c:v>1.92E-3</c:v>
                </c:pt>
                <c:pt idx="4">
                  <c:v>4.6499999999999996E-3</c:v>
                </c:pt>
                <c:pt idx="5">
                  <c:v>4.4600000000000004E-3</c:v>
                </c:pt>
                <c:pt idx="6">
                  <c:v>-3.8999999999999999E-4</c:v>
                </c:pt>
                <c:pt idx="7">
                  <c:v>-6.7499999999999999E-3</c:v>
                </c:pt>
                <c:pt idx="8">
                  <c:v>-1.2500000000000001E-2</c:v>
                </c:pt>
                <c:pt idx="9">
                  <c:v>-9.6799999999999994E-3</c:v>
                </c:pt>
                <c:pt idx="10">
                  <c:v>-3.29E-3</c:v>
                </c:pt>
                <c:pt idx="11">
                  <c:v>-2.49E-3</c:v>
                </c:pt>
                <c:pt idx="12">
                  <c:v>-6.0499999999999998E-3</c:v>
                </c:pt>
                <c:pt idx="13">
                  <c:v>-9.6600000000000002E-3</c:v>
                </c:pt>
                <c:pt idx="14">
                  <c:v>-6.0600000000000003E-3</c:v>
                </c:pt>
                <c:pt idx="15">
                  <c:v>-2.7E-4</c:v>
                </c:pt>
                <c:pt idx="16">
                  <c:v>1.09E-3</c:v>
                </c:pt>
                <c:pt idx="17">
                  <c:v>-2.7100000000000002E-3</c:v>
                </c:pt>
                <c:pt idx="18">
                  <c:v>-2.3900000000000002E-3</c:v>
                </c:pt>
                <c:pt idx="19">
                  <c:v>2.3600000000000001E-3</c:v>
                </c:pt>
                <c:pt idx="20">
                  <c:v>6.45E-3</c:v>
                </c:pt>
                <c:pt idx="21">
                  <c:v>8.2699999999999996E-3</c:v>
                </c:pt>
                <c:pt idx="22">
                  <c:v>6.1700000000000001E-3</c:v>
                </c:pt>
                <c:pt idx="23">
                  <c:v>-6.6E-4</c:v>
                </c:pt>
                <c:pt idx="24">
                  <c:v>-5.6600000000000001E-3</c:v>
                </c:pt>
                <c:pt idx="25">
                  <c:v>-5.94E-3</c:v>
                </c:pt>
                <c:pt idx="26">
                  <c:v>5.6999999999999998E-4</c:v>
                </c:pt>
                <c:pt idx="27">
                  <c:v>1.158E-2</c:v>
                </c:pt>
                <c:pt idx="28">
                  <c:v>9.1299999999999992E-3</c:v>
                </c:pt>
                <c:pt idx="29">
                  <c:v>6.7600000000000004E-3</c:v>
                </c:pt>
                <c:pt idx="30">
                  <c:v>4.0800000000000003E-3</c:v>
                </c:pt>
                <c:pt idx="31">
                  <c:v>8.7000000000000001E-4</c:v>
                </c:pt>
                <c:pt idx="32">
                  <c:v>-4.3600000000000002E-3</c:v>
                </c:pt>
                <c:pt idx="33">
                  <c:v>-1.2500000000000001E-2</c:v>
                </c:pt>
                <c:pt idx="34">
                  <c:v>-1.6789999999999999E-2</c:v>
                </c:pt>
                <c:pt idx="35">
                  <c:v>-1.132E-2</c:v>
                </c:pt>
                <c:pt idx="36">
                  <c:v>-3.4299999999999999E-3</c:v>
                </c:pt>
                <c:pt idx="37">
                  <c:v>1.0300000000000001E-3</c:v>
                </c:pt>
                <c:pt idx="38">
                  <c:v>-3.62E-3</c:v>
                </c:pt>
                <c:pt idx="39">
                  <c:v>-7.9600000000000001E-3</c:v>
                </c:pt>
                <c:pt idx="40">
                  <c:v>-6.9800000000000001E-3</c:v>
                </c:pt>
                <c:pt idx="41">
                  <c:v>-5.6499999999999996E-3</c:v>
                </c:pt>
                <c:pt idx="42">
                  <c:v>-3.8300000000000001E-3</c:v>
                </c:pt>
                <c:pt idx="43">
                  <c:v>-3.3400000000000001E-3</c:v>
                </c:pt>
                <c:pt idx="44">
                  <c:v>-1.8400000000000001E-3</c:v>
                </c:pt>
                <c:pt idx="45">
                  <c:v>5.1000000000000004E-4</c:v>
                </c:pt>
                <c:pt idx="46">
                  <c:v>-5.0000000000000001E-4</c:v>
                </c:pt>
                <c:pt idx="47">
                  <c:v>-8.6099999999999996E-3</c:v>
                </c:pt>
                <c:pt idx="48">
                  <c:v>-1.044E-2</c:v>
                </c:pt>
                <c:pt idx="49">
                  <c:v>-2.9099999999999998E-3</c:v>
                </c:pt>
                <c:pt idx="50">
                  <c:v>4.1900000000000001E-3</c:v>
                </c:pt>
                <c:pt idx="51">
                  <c:v>-9.6000000000000002E-4</c:v>
                </c:pt>
                <c:pt idx="52">
                  <c:v>-9.8300000000000002E-3</c:v>
                </c:pt>
                <c:pt idx="53">
                  <c:v>-1.7129999999999999E-2</c:v>
                </c:pt>
                <c:pt idx="54">
                  <c:v>-1.285E-2</c:v>
                </c:pt>
                <c:pt idx="55">
                  <c:v>-6.1900000000000002E-3</c:v>
                </c:pt>
                <c:pt idx="56">
                  <c:v>1.14E-3</c:v>
                </c:pt>
                <c:pt idx="57">
                  <c:v>1.11E-2</c:v>
                </c:pt>
                <c:pt idx="58">
                  <c:v>9.2099999999999994E-3</c:v>
                </c:pt>
                <c:pt idx="59">
                  <c:v>-5.0000000000000001E-3</c:v>
                </c:pt>
                <c:pt idx="60">
                  <c:v>-1.6660000000000001E-2</c:v>
                </c:pt>
                <c:pt idx="61">
                  <c:v>-2.7150000000000001E-2</c:v>
                </c:pt>
                <c:pt idx="62">
                  <c:v>-2.1579999999999998E-2</c:v>
                </c:pt>
                <c:pt idx="63">
                  <c:v>-1.3390000000000001E-2</c:v>
                </c:pt>
                <c:pt idx="64">
                  <c:v>-2.0420000000000001E-2</c:v>
                </c:pt>
                <c:pt idx="65">
                  <c:v>-2.5270000000000001E-2</c:v>
                </c:pt>
                <c:pt idx="66">
                  <c:v>-1.636E-2</c:v>
                </c:pt>
                <c:pt idx="67">
                  <c:v>-7.7999999999999996E-3</c:v>
                </c:pt>
                <c:pt idx="68">
                  <c:v>1.7600000000000001E-3</c:v>
                </c:pt>
                <c:pt idx="69">
                  <c:v>9.75E-3</c:v>
                </c:pt>
                <c:pt idx="70">
                  <c:v>1.559E-2</c:v>
                </c:pt>
                <c:pt idx="71">
                  <c:v>1.005E-2</c:v>
                </c:pt>
                <c:pt idx="72">
                  <c:v>-1.48E-3</c:v>
                </c:pt>
                <c:pt idx="73">
                  <c:v>-5.0400000000000002E-3</c:v>
                </c:pt>
                <c:pt idx="74">
                  <c:v>1.7700000000000001E-3</c:v>
                </c:pt>
                <c:pt idx="75">
                  <c:v>9.0799999999999995E-3</c:v>
                </c:pt>
                <c:pt idx="76">
                  <c:v>1.5910000000000001E-2</c:v>
                </c:pt>
                <c:pt idx="77">
                  <c:v>2.085E-2</c:v>
                </c:pt>
                <c:pt idx="78">
                  <c:v>2.0140000000000002E-2</c:v>
                </c:pt>
                <c:pt idx="79">
                  <c:v>1.4579999999999999E-2</c:v>
                </c:pt>
                <c:pt idx="80">
                  <c:v>6.5599999999999999E-3</c:v>
                </c:pt>
                <c:pt idx="81">
                  <c:v>2.6800000000000001E-3</c:v>
                </c:pt>
                <c:pt idx="82">
                  <c:v>7.2100000000000003E-3</c:v>
                </c:pt>
                <c:pt idx="83">
                  <c:v>1.6039999999999999E-2</c:v>
                </c:pt>
                <c:pt idx="84">
                  <c:v>2.0129999999999999E-2</c:v>
                </c:pt>
                <c:pt idx="85">
                  <c:v>2.017E-2</c:v>
                </c:pt>
                <c:pt idx="86">
                  <c:v>1.4420000000000001E-2</c:v>
                </c:pt>
                <c:pt idx="87">
                  <c:v>8.3899999999999999E-3</c:v>
                </c:pt>
                <c:pt idx="88">
                  <c:v>-1.09E-3</c:v>
                </c:pt>
                <c:pt idx="89">
                  <c:v>-1.2019999999999999E-2</c:v>
                </c:pt>
                <c:pt idx="90">
                  <c:v>-2.1850000000000001E-2</c:v>
                </c:pt>
                <c:pt idx="91">
                  <c:v>-3.4639999999999997E-2</c:v>
                </c:pt>
                <c:pt idx="92">
                  <c:v>-4.129E-2</c:v>
                </c:pt>
                <c:pt idx="93">
                  <c:v>-2.7560000000000001E-2</c:v>
                </c:pt>
                <c:pt idx="94">
                  <c:v>-1.521E-2</c:v>
                </c:pt>
                <c:pt idx="95">
                  <c:v>3.9100000000000003E-3</c:v>
                </c:pt>
                <c:pt idx="96">
                  <c:v>2.1399999999999999E-2</c:v>
                </c:pt>
                <c:pt idx="97">
                  <c:v>3.6240000000000001E-2</c:v>
                </c:pt>
                <c:pt idx="98">
                  <c:v>4.3589999999999997E-2</c:v>
                </c:pt>
                <c:pt idx="99">
                  <c:v>3.0300000000000001E-2</c:v>
                </c:pt>
                <c:pt idx="100">
                  <c:v>1.9390000000000001E-2</c:v>
                </c:pt>
                <c:pt idx="101">
                  <c:v>1.08E-3</c:v>
                </c:pt>
                <c:pt idx="102">
                  <c:v>-1.2319999999999999E-2</c:v>
                </c:pt>
                <c:pt idx="103">
                  <c:v>-4.0999999999999999E-4</c:v>
                </c:pt>
                <c:pt idx="104">
                  <c:v>1.285E-2</c:v>
                </c:pt>
                <c:pt idx="105">
                  <c:v>2.7650000000000001E-2</c:v>
                </c:pt>
                <c:pt idx="106">
                  <c:v>3.4590000000000003E-2</c:v>
                </c:pt>
                <c:pt idx="107">
                  <c:v>1.5959999999999998E-2</c:v>
                </c:pt>
                <c:pt idx="108">
                  <c:v>-7.7999999999999999E-4</c:v>
                </c:pt>
                <c:pt idx="109">
                  <c:v>-1.3220000000000001E-2</c:v>
                </c:pt>
                <c:pt idx="110">
                  <c:v>-2.92E-2</c:v>
                </c:pt>
                <c:pt idx="111">
                  <c:v>-1.8599999999999998E-2</c:v>
                </c:pt>
                <c:pt idx="112">
                  <c:v>-7.9600000000000001E-3</c:v>
                </c:pt>
                <c:pt idx="113">
                  <c:v>9.5600000000000008E-3</c:v>
                </c:pt>
                <c:pt idx="114">
                  <c:v>1.2279999999999999E-2</c:v>
                </c:pt>
                <c:pt idx="115">
                  <c:v>-4.7800000000000004E-3</c:v>
                </c:pt>
                <c:pt idx="116">
                  <c:v>-1.7399999999999999E-2</c:v>
                </c:pt>
                <c:pt idx="117">
                  <c:v>-3.4540000000000001E-2</c:v>
                </c:pt>
                <c:pt idx="118">
                  <c:v>-2.316E-2</c:v>
                </c:pt>
                <c:pt idx="119">
                  <c:v>-1.1520000000000001E-2</c:v>
                </c:pt>
                <c:pt idx="120">
                  <c:v>5.4299999999999999E-3</c:v>
                </c:pt>
                <c:pt idx="121">
                  <c:v>3.2100000000000002E-3</c:v>
                </c:pt>
                <c:pt idx="122">
                  <c:v>-1.319E-2</c:v>
                </c:pt>
                <c:pt idx="123">
                  <c:v>-2.325E-2</c:v>
                </c:pt>
                <c:pt idx="124">
                  <c:v>-1.2919999999999999E-2</c:v>
                </c:pt>
                <c:pt idx="125">
                  <c:v>2.4099999999999998E-3</c:v>
                </c:pt>
                <c:pt idx="126">
                  <c:v>2.1850000000000001E-2</c:v>
                </c:pt>
                <c:pt idx="127">
                  <c:v>3.6249999999999998E-2</c:v>
                </c:pt>
                <c:pt idx="128">
                  <c:v>4.0469999999999999E-2</c:v>
                </c:pt>
                <c:pt idx="129">
                  <c:v>3.0169999999999999E-2</c:v>
                </c:pt>
                <c:pt idx="130">
                  <c:v>2.3120000000000002E-2</c:v>
                </c:pt>
                <c:pt idx="131">
                  <c:v>1.555E-2</c:v>
                </c:pt>
                <c:pt idx="132">
                  <c:v>1.8460000000000001E-2</c:v>
                </c:pt>
                <c:pt idx="133">
                  <c:v>1.89E-2</c:v>
                </c:pt>
                <c:pt idx="134">
                  <c:v>1.5640000000000001E-2</c:v>
                </c:pt>
                <c:pt idx="135">
                  <c:v>1.081E-2</c:v>
                </c:pt>
                <c:pt idx="136">
                  <c:v>4.4099999999999999E-3</c:v>
                </c:pt>
                <c:pt idx="137">
                  <c:v>7.9000000000000008E-3</c:v>
                </c:pt>
                <c:pt idx="138">
                  <c:v>1.3520000000000001E-2</c:v>
                </c:pt>
                <c:pt idx="139">
                  <c:v>1.0919999999999999E-2</c:v>
                </c:pt>
                <c:pt idx="140">
                  <c:v>2.97E-3</c:v>
                </c:pt>
                <c:pt idx="141">
                  <c:v>-7.1300000000000001E-3</c:v>
                </c:pt>
                <c:pt idx="142">
                  <c:v>-1.7729999999999999E-2</c:v>
                </c:pt>
                <c:pt idx="143">
                  <c:v>-1.013E-2</c:v>
                </c:pt>
                <c:pt idx="144">
                  <c:v>-5.7099999999999998E-3</c:v>
                </c:pt>
                <c:pt idx="145">
                  <c:v>-1.0829999999999999E-2</c:v>
                </c:pt>
                <c:pt idx="146">
                  <c:v>-1.7659999999999999E-2</c:v>
                </c:pt>
                <c:pt idx="147">
                  <c:v>-2.4500000000000001E-2</c:v>
                </c:pt>
                <c:pt idx="148">
                  <c:v>-3.2469999999999999E-2</c:v>
                </c:pt>
                <c:pt idx="149">
                  <c:v>-2.545E-2</c:v>
                </c:pt>
                <c:pt idx="150">
                  <c:v>-1.669E-2</c:v>
                </c:pt>
                <c:pt idx="151">
                  <c:v>-8.0300000000000007E-3</c:v>
                </c:pt>
                <c:pt idx="152">
                  <c:v>4.4000000000000002E-4</c:v>
                </c:pt>
                <c:pt idx="153">
                  <c:v>7.2700000000000004E-3</c:v>
                </c:pt>
                <c:pt idx="154">
                  <c:v>1.269E-2</c:v>
                </c:pt>
                <c:pt idx="155">
                  <c:v>1.6299999999999999E-2</c:v>
                </c:pt>
                <c:pt idx="156">
                  <c:v>2.2630000000000001E-2</c:v>
                </c:pt>
                <c:pt idx="157">
                  <c:v>2.1700000000000001E-2</c:v>
                </c:pt>
                <c:pt idx="158">
                  <c:v>1.3950000000000001E-2</c:v>
                </c:pt>
                <c:pt idx="159">
                  <c:v>3.49E-3</c:v>
                </c:pt>
                <c:pt idx="160">
                  <c:v>-6.1000000000000004E-3</c:v>
                </c:pt>
                <c:pt idx="161">
                  <c:v>-1.7229999999999999E-2</c:v>
                </c:pt>
                <c:pt idx="162">
                  <c:v>-2.264E-2</c:v>
                </c:pt>
                <c:pt idx="163">
                  <c:v>-1.338E-2</c:v>
                </c:pt>
                <c:pt idx="164">
                  <c:v>-1.4300000000000001E-3</c:v>
                </c:pt>
                <c:pt idx="165">
                  <c:v>2.97E-3</c:v>
                </c:pt>
                <c:pt idx="166">
                  <c:v>-2.2370000000000001E-2</c:v>
                </c:pt>
                <c:pt idx="167">
                  <c:v>-4.0419999999999998E-2</c:v>
                </c:pt>
                <c:pt idx="168">
                  <c:v>-5.8860000000000003E-2</c:v>
                </c:pt>
                <c:pt idx="169">
                  <c:v>-5.04E-2</c:v>
                </c:pt>
                <c:pt idx="170">
                  <c:v>-3.7499999999999999E-2</c:v>
                </c:pt>
                <c:pt idx="171">
                  <c:v>-2.5760000000000002E-2</c:v>
                </c:pt>
                <c:pt idx="172">
                  <c:v>-1.7569999999999999E-2</c:v>
                </c:pt>
                <c:pt idx="173">
                  <c:v>-9.9600000000000001E-3</c:v>
                </c:pt>
                <c:pt idx="174">
                  <c:v>-3.13E-3</c:v>
                </c:pt>
                <c:pt idx="175">
                  <c:v>1.67E-3</c:v>
                </c:pt>
                <c:pt idx="176">
                  <c:v>4.1700000000000001E-3</c:v>
                </c:pt>
                <c:pt idx="177">
                  <c:v>-1.57E-3</c:v>
                </c:pt>
                <c:pt idx="178">
                  <c:v>-8.3999999999999995E-3</c:v>
                </c:pt>
                <c:pt idx="179">
                  <c:v>-4.8500000000000001E-3</c:v>
                </c:pt>
                <c:pt idx="180">
                  <c:v>1.0919999999999999E-2</c:v>
                </c:pt>
                <c:pt idx="181">
                  <c:v>2.776E-2</c:v>
                </c:pt>
                <c:pt idx="182">
                  <c:v>4.6699999999999998E-2</c:v>
                </c:pt>
                <c:pt idx="183">
                  <c:v>6.4799999999999996E-2</c:v>
                </c:pt>
                <c:pt idx="184">
                  <c:v>7.9060000000000005E-2</c:v>
                </c:pt>
                <c:pt idx="185">
                  <c:v>7.3880000000000001E-2</c:v>
                </c:pt>
                <c:pt idx="186">
                  <c:v>5.9240000000000001E-2</c:v>
                </c:pt>
                <c:pt idx="187">
                  <c:v>4.4040000000000003E-2</c:v>
                </c:pt>
                <c:pt idx="188">
                  <c:v>3.2379999999999999E-2</c:v>
                </c:pt>
                <c:pt idx="189">
                  <c:v>2.2589999999999999E-2</c:v>
                </c:pt>
                <c:pt idx="190">
                  <c:v>8.9200000000000008E-3</c:v>
                </c:pt>
                <c:pt idx="191">
                  <c:v>-5.0400000000000002E-3</c:v>
                </c:pt>
                <c:pt idx="192">
                  <c:v>1.67E-3</c:v>
                </c:pt>
                <c:pt idx="193">
                  <c:v>1.375E-2</c:v>
                </c:pt>
                <c:pt idx="194">
                  <c:v>2.504E-2</c:v>
                </c:pt>
                <c:pt idx="195">
                  <c:v>2.4140000000000002E-2</c:v>
                </c:pt>
                <c:pt idx="196">
                  <c:v>8.7399999999999995E-3</c:v>
                </c:pt>
                <c:pt idx="197">
                  <c:v>-1.234E-2</c:v>
                </c:pt>
                <c:pt idx="198">
                  <c:v>-3.952E-2</c:v>
                </c:pt>
                <c:pt idx="199">
                  <c:v>-6.3469999999999999E-2</c:v>
                </c:pt>
                <c:pt idx="200">
                  <c:v>-4.3450000000000003E-2</c:v>
                </c:pt>
                <c:pt idx="201">
                  <c:v>-2.4799999999999999E-2</c:v>
                </c:pt>
                <c:pt idx="202">
                  <c:v>-9.8099999999999993E-3</c:v>
                </c:pt>
                <c:pt idx="203">
                  <c:v>-5.9999999999999995E-4</c:v>
                </c:pt>
                <c:pt idx="204">
                  <c:v>9.2899999999999996E-3</c:v>
                </c:pt>
                <c:pt idx="205">
                  <c:v>2.2179999999999998E-2</c:v>
                </c:pt>
                <c:pt idx="206">
                  <c:v>3.4169999999999999E-2</c:v>
                </c:pt>
                <c:pt idx="207">
                  <c:v>4.616E-2</c:v>
                </c:pt>
                <c:pt idx="208">
                  <c:v>5.4440000000000002E-2</c:v>
                </c:pt>
                <c:pt idx="209">
                  <c:v>5.7540000000000001E-2</c:v>
                </c:pt>
                <c:pt idx="210">
                  <c:v>5.4809999999999998E-2</c:v>
                </c:pt>
                <c:pt idx="211">
                  <c:v>5.1619999999999999E-2</c:v>
                </c:pt>
                <c:pt idx="212">
                  <c:v>4.6859999999999999E-2</c:v>
                </c:pt>
                <c:pt idx="213">
                  <c:v>3.8769999999999999E-2</c:v>
                </c:pt>
                <c:pt idx="214">
                  <c:v>2.921E-2</c:v>
                </c:pt>
                <c:pt idx="215">
                  <c:v>3.8969999999999998E-2</c:v>
                </c:pt>
                <c:pt idx="216">
                  <c:v>3.7260000000000001E-2</c:v>
                </c:pt>
                <c:pt idx="217">
                  <c:v>3.175E-2</c:v>
                </c:pt>
                <c:pt idx="218">
                  <c:v>2.2950000000000002E-2</c:v>
                </c:pt>
                <c:pt idx="219">
                  <c:v>1.4760000000000001E-2</c:v>
                </c:pt>
                <c:pt idx="220">
                  <c:v>1.7330000000000002E-2</c:v>
                </c:pt>
                <c:pt idx="221">
                  <c:v>2.5700000000000001E-2</c:v>
                </c:pt>
                <c:pt idx="222">
                  <c:v>2.3970000000000002E-2</c:v>
                </c:pt>
                <c:pt idx="223">
                  <c:v>1.436E-2</c:v>
                </c:pt>
                <c:pt idx="224">
                  <c:v>6.1599999999999997E-3</c:v>
                </c:pt>
                <c:pt idx="225">
                  <c:v>-4.1900000000000001E-3</c:v>
                </c:pt>
                <c:pt idx="226">
                  <c:v>-1.524E-2</c:v>
                </c:pt>
                <c:pt idx="227">
                  <c:v>-2.7199999999999998E-2</c:v>
                </c:pt>
                <c:pt idx="228">
                  <c:v>-3.977E-2</c:v>
                </c:pt>
                <c:pt idx="229">
                  <c:v>-4.648E-2</c:v>
                </c:pt>
                <c:pt idx="230">
                  <c:v>-3.3930000000000002E-2</c:v>
                </c:pt>
                <c:pt idx="231">
                  <c:v>-1.848E-2</c:v>
                </c:pt>
                <c:pt idx="232">
                  <c:v>-1.8000000000000001E-4</c:v>
                </c:pt>
                <c:pt idx="233">
                  <c:v>1.8319999999999999E-2</c:v>
                </c:pt>
                <c:pt idx="234">
                  <c:v>3.3640000000000003E-2</c:v>
                </c:pt>
                <c:pt idx="235">
                  <c:v>4.7969999999999999E-2</c:v>
                </c:pt>
                <c:pt idx="236">
                  <c:v>5.2810000000000003E-2</c:v>
                </c:pt>
                <c:pt idx="237">
                  <c:v>6.2480000000000001E-2</c:v>
                </c:pt>
                <c:pt idx="238">
                  <c:v>6.4229999999999995E-2</c:v>
                </c:pt>
                <c:pt idx="239">
                  <c:v>6.0179999999999997E-2</c:v>
                </c:pt>
                <c:pt idx="240">
                  <c:v>5.1229999999999998E-2</c:v>
                </c:pt>
                <c:pt idx="241">
                  <c:v>4.199E-2</c:v>
                </c:pt>
                <c:pt idx="242">
                  <c:v>2.971E-2</c:v>
                </c:pt>
                <c:pt idx="243">
                  <c:v>8.0700000000000008E-3</c:v>
                </c:pt>
                <c:pt idx="244">
                  <c:v>-1.1560000000000001E-2</c:v>
                </c:pt>
                <c:pt idx="245">
                  <c:v>-1.7850000000000001E-2</c:v>
                </c:pt>
                <c:pt idx="246">
                  <c:v>-4.2399999999999998E-3</c:v>
                </c:pt>
                <c:pt idx="247">
                  <c:v>9.2899999999999996E-3</c:v>
                </c:pt>
                <c:pt idx="248">
                  <c:v>2.181E-2</c:v>
                </c:pt>
                <c:pt idx="249">
                  <c:v>3.492E-2</c:v>
                </c:pt>
                <c:pt idx="250">
                  <c:v>3.2770000000000001E-2</c:v>
                </c:pt>
                <c:pt idx="251">
                  <c:v>1.8589999999999999E-2</c:v>
                </c:pt>
                <c:pt idx="252">
                  <c:v>6.3E-3</c:v>
                </c:pt>
                <c:pt idx="253">
                  <c:v>-9.4699999999999993E-3</c:v>
                </c:pt>
                <c:pt idx="254">
                  <c:v>-2.3970000000000002E-2</c:v>
                </c:pt>
                <c:pt idx="255">
                  <c:v>-4.267E-2</c:v>
                </c:pt>
                <c:pt idx="256">
                  <c:v>-6.0429999999999998E-2</c:v>
                </c:pt>
                <c:pt idx="257">
                  <c:v>-7.3999999999999996E-2</c:v>
                </c:pt>
                <c:pt idx="258">
                  <c:v>-8.2839999999999997E-2</c:v>
                </c:pt>
                <c:pt idx="259">
                  <c:v>-8.8520000000000001E-2</c:v>
                </c:pt>
                <c:pt idx="260">
                  <c:v>-9.3679999999999999E-2</c:v>
                </c:pt>
                <c:pt idx="261">
                  <c:v>-9.4659999999999994E-2</c:v>
                </c:pt>
                <c:pt idx="262">
                  <c:v>-8.6550000000000002E-2</c:v>
                </c:pt>
                <c:pt idx="263">
                  <c:v>-6.9000000000000006E-2</c:v>
                </c:pt>
                <c:pt idx="264">
                  <c:v>-5.5350000000000003E-2</c:v>
                </c:pt>
                <c:pt idx="265">
                  <c:v>-3.8339999999999999E-2</c:v>
                </c:pt>
                <c:pt idx="266">
                  <c:v>-3.6700000000000003E-2</c:v>
                </c:pt>
                <c:pt idx="267">
                  <c:v>-5.16E-2</c:v>
                </c:pt>
                <c:pt idx="268">
                  <c:v>-5.2659999999999998E-2</c:v>
                </c:pt>
                <c:pt idx="269">
                  <c:v>-4.1709999999999997E-2</c:v>
                </c:pt>
                <c:pt idx="270">
                  <c:v>-1.5480000000000001E-2</c:v>
                </c:pt>
                <c:pt idx="271">
                  <c:v>1.719E-2</c:v>
                </c:pt>
                <c:pt idx="272">
                  <c:v>5.2609999999999997E-2</c:v>
                </c:pt>
                <c:pt idx="273">
                  <c:v>7.8810000000000005E-2</c:v>
                </c:pt>
                <c:pt idx="274">
                  <c:v>9.5579999999999998E-2</c:v>
                </c:pt>
                <c:pt idx="275">
                  <c:v>0.10377</c:v>
                </c:pt>
                <c:pt idx="276">
                  <c:v>9.9349999999999994E-2</c:v>
                </c:pt>
                <c:pt idx="277">
                  <c:v>8.3239999999999995E-2</c:v>
                </c:pt>
                <c:pt idx="278">
                  <c:v>5.953E-2</c:v>
                </c:pt>
                <c:pt idx="279">
                  <c:v>2.001E-2</c:v>
                </c:pt>
                <c:pt idx="280">
                  <c:v>-1.4659999999999999E-2</c:v>
                </c:pt>
                <c:pt idx="281">
                  <c:v>-3.8240000000000003E-2</c:v>
                </c:pt>
                <c:pt idx="282">
                  <c:v>-5.3469999999999997E-2</c:v>
                </c:pt>
                <c:pt idx="283">
                  <c:v>-6.4399999999999999E-2</c:v>
                </c:pt>
                <c:pt idx="284">
                  <c:v>-7.9589999999999994E-2</c:v>
                </c:pt>
                <c:pt idx="285">
                  <c:v>-9.6879999999999994E-2</c:v>
                </c:pt>
                <c:pt idx="286">
                  <c:v>-0.11214</c:v>
                </c:pt>
                <c:pt idx="287">
                  <c:v>-0.12687000000000001</c:v>
                </c:pt>
                <c:pt idx="288">
                  <c:v>-0.12823000000000001</c:v>
                </c:pt>
                <c:pt idx="289">
                  <c:v>-0.12157</c:v>
                </c:pt>
                <c:pt idx="290">
                  <c:v>-0.11094</c:v>
                </c:pt>
                <c:pt idx="291">
                  <c:v>-9.7629999999999995E-2</c:v>
                </c:pt>
                <c:pt idx="292">
                  <c:v>-8.4110000000000004E-2</c:v>
                </c:pt>
                <c:pt idx="293">
                  <c:v>-7.3469999999999994E-2</c:v>
                </c:pt>
                <c:pt idx="294">
                  <c:v>-6.4589999999999995E-2</c:v>
                </c:pt>
                <c:pt idx="295">
                  <c:v>-5.2880000000000003E-2</c:v>
                </c:pt>
                <c:pt idx="296">
                  <c:v>-3.4029999999999998E-2</c:v>
                </c:pt>
                <c:pt idx="297">
                  <c:v>-9.9000000000000008E-3</c:v>
                </c:pt>
                <c:pt idx="298">
                  <c:v>1.7979999999999999E-2</c:v>
                </c:pt>
                <c:pt idx="299">
                  <c:v>4.6339999999999999E-2</c:v>
                </c:pt>
                <c:pt idx="300">
                  <c:v>6.3310000000000005E-2</c:v>
                </c:pt>
                <c:pt idx="301">
                  <c:v>7.5770000000000004E-2</c:v>
                </c:pt>
                <c:pt idx="302">
                  <c:v>7.8380000000000005E-2</c:v>
                </c:pt>
                <c:pt idx="303">
                  <c:v>7.3370000000000005E-2</c:v>
                </c:pt>
                <c:pt idx="304">
                  <c:v>6.4619999999999997E-2</c:v>
                </c:pt>
                <c:pt idx="305">
                  <c:v>5.321E-2</c:v>
                </c:pt>
                <c:pt idx="306">
                  <c:v>4.299E-2</c:v>
                </c:pt>
                <c:pt idx="307">
                  <c:v>3.3890000000000003E-2</c:v>
                </c:pt>
                <c:pt idx="308">
                  <c:v>2.3210000000000001E-2</c:v>
                </c:pt>
                <c:pt idx="309">
                  <c:v>1.443E-2</c:v>
                </c:pt>
                <c:pt idx="310">
                  <c:v>2.1299999999999999E-3</c:v>
                </c:pt>
                <c:pt idx="311">
                  <c:v>-8.9999999999999993E-3</c:v>
                </c:pt>
                <c:pt idx="312">
                  <c:v>-1.9349999999999999E-2</c:v>
                </c:pt>
                <c:pt idx="313">
                  <c:v>-3.2289999999999999E-2</c:v>
                </c:pt>
                <c:pt idx="314">
                  <c:v>-4.632E-2</c:v>
                </c:pt>
                <c:pt idx="315">
                  <c:v>-5.8290000000000002E-2</c:v>
                </c:pt>
                <c:pt idx="316">
                  <c:v>-5.944E-2</c:v>
                </c:pt>
                <c:pt idx="317">
                  <c:v>-4.8509999999999998E-2</c:v>
                </c:pt>
                <c:pt idx="318">
                  <c:v>-3.7109999999999997E-2</c:v>
                </c:pt>
                <c:pt idx="319">
                  <c:v>-4.0509999999999997E-2</c:v>
                </c:pt>
                <c:pt idx="320">
                  <c:v>-5.5750000000000001E-2</c:v>
                </c:pt>
                <c:pt idx="321">
                  <c:v>-6.1310000000000003E-2</c:v>
                </c:pt>
                <c:pt idx="322">
                  <c:v>-5.4699999999999999E-2</c:v>
                </c:pt>
                <c:pt idx="323">
                  <c:v>-4.4150000000000002E-2</c:v>
                </c:pt>
                <c:pt idx="324">
                  <c:v>-2.913E-2</c:v>
                </c:pt>
                <c:pt idx="325">
                  <c:v>-5.1399999999999996E-3</c:v>
                </c:pt>
                <c:pt idx="326">
                  <c:v>2.3789999999999999E-2</c:v>
                </c:pt>
                <c:pt idx="327">
                  <c:v>5.4760000000000003E-2</c:v>
                </c:pt>
                <c:pt idx="328">
                  <c:v>8.3489999999999995E-2</c:v>
                </c:pt>
                <c:pt idx="329">
                  <c:v>0.10697</c:v>
                </c:pt>
                <c:pt idx="330">
                  <c:v>0.12383</c:v>
                </c:pt>
                <c:pt idx="331">
                  <c:v>0.13639000000000001</c:v>
                </c:pt>
                <c:pt idx="332">
                  <c:v>0.13733999999999999</c:v>
                </c:pt>
                <c:pt idx="333">
                  <c:v>0.12928000000000001</c:v>
                </c:pt>
                <c:pt idx="334">
                  <c:v>0.11251</c:v>
                </c:pt>
                <c:pt idx="335">
                  <c:v>8.4519999999999998E-2</c:v>
                </c:pt>
                <c:pt idx="336">
                  <c:v>4.5010000000000001E-2</c:v>
                </c:pt>
                <c:pt idx="337">
                  <c:v>1.337E-2</c:v>
                </c:pt>
                <c:pt idx="338">
                  <c:v>-1.244E-2</c:v>
                </c:pt>
                <c:pt idx="339">
                  <c:v>-6.0200000000000002E-3</c:v>
                </c:pt>
                <c:pt idx="340">
                  <c:v>1.5820000000000001E-2</c:v>
                </c:pt>
                <c:pt idx="341">
                  <c:v>3.984E-2</c:v>
                </c:pt>
                <c:pt idx="342">
                  <c:v>4.7399999999999998E-2</c:v>
                </c:pt>
                <c:pt idx="343">
                  <c:v>3.6749999999999998E-2</c:v>
                </c:pt>
                <c:pt idx="344">
                  <c:v>9.3299999999999998E-3</c:v>
                </c:pt>
                <c:pt idx="345">
                  <c:v>-2.2380000000000001E-2</c:v>
                </c:pt>
                <c:pt idx="346">
                  <c:v>-4.1329999999999999E-2</c:v>
                </c:pt>
                <c:pt idx="347">
                  <c:v>-4.8890000000000003E-2</c:v>
                </c:pt>
                <c:pt idx="348">
                  <c:v>-3.755E-2</c:v>
                </c:pt>
                <c:pt idx="349">
                  <c:v>-4.0099999999999997E-2</c:v>
                </c:pt>
                <c:pt idx="350">
                  <c:v>-5.9200000000000003E-2</c:v>
                </c:pt>
                <c:pt idx="351">
                  <c:v>-8.0009999999999998E-2</c:v>
                </c:pt>
                <c:pt idx="352">
                  <c:v>-9.2560000000000003E-2</c:v>
                </c:pt>
                <c:pt idx="353">
                  <c:v>-7.4529999999999999E-2</c:v>
                </c:pt>
                <c:pt idx="354">
                  <c:v>-4.8500000000000001E-2</c:v>
                </c:pt>
                <c:pt idx="355">
                  <c:v>-2.1940000000000001E-2</c:v>
                </c:pt>
                <c:pt idx="356">
                  <c:v>1.8069999999999999E-2</c:v>
                </c:pt>
                <c:pt idx="357">
                  <c:v>3.9640000000000002E-2</c:v>
                </c:pt>
                <c:pt idx="358">
                  <c:v>2.683E-2</c:v>
                </c:pt>
                <c:pt idx="359">
                  <c:v>7.1700000000000002E-3</c:v>
                </c:pt>
                <c:pt idx="360">
                  <c:v>-1.661E-2</c:v>
                </c:pt>
                <c:pt idx="361">
                  <c:v>-3.3360000000000001E-2</c:v>
                </c:pt>
                <c:pt idx="362">
                  <c:v>-2.4850000000000001E-2</c:v>
                </c:pt>
                <c:pt idx="363">
                  <c:v>-9.6100000000000005E-3</c:v>
                </c:pt>
                <c:pt idx="364">
                  <c:v>5.5500000000000002E-3</c:v>
                </c:pt>
                <c:pt idx="365">
                  <c:v>2.3349999999999999E-2</c:v>
                </c:pt>
                <c:pt idx="366">
                  <c:v>3.9870000000000003E-2</c:v>
                </c:pt>
                <c:pt idx="367">
                  <c:v>5.4330000000000003E-2</c:v>
                </c:pt>
                <c:pt idx="368">
                  <c:v>5.0360000000000002E-2</c:v>
                </c:pt>
                <c:pt idx="369">
                  <c:v>2.8029999999999999E-2</c:v>
                </c:pt>
                <c:pt idx="370">
                  <c:v>1.34E-2</c:v>
                </c:pt>
                <c:pt idx="371">
                  <c:v>6.0000000000000001E-3</c:v>
                </c:pt>
                <c:pt idx="372">
                  <c:v>1.651E-2</c:v>
                </c:pt>
                <c:pt idx="373">
                  <c:v>2.4760000000000001E-2</c:v>
                </c:pt>
                <c:pt idx="374">
                  <c:v>3.431E-2</c:v>
                </c:pt>
                <c:pt idx="375">
                  <c:v>4.376E-2</c:v>
                </c:pt>
                <c:pt idx="376">
                  <c:v>4.7160000000000001E-2</c:v>
                </c:pt>
                <c:pt idx="377">
                  <c:v>3.3270000000000001E-2</c:v>
                </c:pt>
                <c:pt idx="378">
                  <c:v>2.129E-2</c:v>
                </c:pt>
                <c:pt idx="379">
                  <c:v>1.0240000000000001E-2</c:v>
                </c:pt>
                <c:pt idx="380">
                  <c:v>2.5000000000000001E-4</c:v>
                </c:pt>
                <c:pt idx="381">
                  <c:v>-2.5999999999999999E-3</c:v>
                </c:pt>
                <c:pt idx="382">
                  <c:v>3.5799999999999998E-3</c:v>
                </c:pt>
                <c:pt idx="383">
                  <c:v>1.387E-2</c:v>
                </c:pt>
                <c:pt idx="384">
                  <c:v>2.342E-2</c:v>
                </c:pt>
                <c:pt idx="385">
                  <c:v>3.6110000000000003E-2</c:v>
                </c:pt>
                <c:pt idx="386">
                  <c:v>4.7100000000000003E-2</c:v>
                </c:pt>
                <c:pt idx="387">
                  <c:v>3.6850000000000001E-2</c:v>
                </c:pt>
                <c:pt idx="388">
                  <c:v>7.8399999999999997E-3</c:v>
                </c:pt>
                <c:pt idx="389">
                  <c:v>-2.2970000000000001E-2</c:v>
                </c:pt>
                <c:pt idx="390">
                  <c:v>-4.4019999999999997E-2</c:v>
                </c:pt>
                <c:pt idx="391">
                  <c:v>-4.3860000000000003E-2</c:v>
                </c:pt>
                <c:pt idx="392">
                  <c:v>-2.8170000000000001E-2</c:v>
                </c:pt>
                <c:pt idx="393">
                  <c:v>-1.486E-2</c:v>
                </c:pt>
                <c:pt idx="394">
                  <c:v>2.2000000000000001E-4</c:v>
                </c:pt>
                <c:pt idx="395">
                  <c:v>1.5789999999999998E-2</c:v>
                </c:pt>
                <c:pt idx="396">
                  <c:v>2.3869999999999999E-2</c:v>
                </c:pt>
                <c:pt idx="397">
                  <c:v>1.282E-2</c:v>
                </c:pt>
                <c:pt idx="398">
                  <c:v>-4.7800000000000004E-3</c:v>
                </c:pt>
                <c:pt idx="399">
                  <c:v>-2.2069999999999999E-2</c:v>
                </c:pt>
                <c:pt idx="400">
                  <c:v>-3.3799999999999997E-2</c:v>
                </c:pt>
                <c:pt idx="401">
                  <c:v>-4.5620000000000001E-2</c:v>
                </c:pt>
                <c:pt idx="402">
                  <c:v>-5.5419999999999997E-2</c:v>
                </c:pt>
                <c:pt idx="403">
                  <c:v>-7.2770000000000001E-2</c:v>
                </c:pt>
                <c:pt idx="404">
                  <c:v>-7.9060000000000005E-2</c:v>
                </c:pt>
                <c:pt idx="405">
                  <c:v>-7.2679999999999995E-2</c:v>
                </c:pt>
                <c:pt idx="406">
                  <c:v>-6.5040000000000001E-2</c:v>
                </c:pt>
                <c:pt idx="407">
                  <c:v>-5.5480000000000002E-2</c:v>
                </c:pt>
                <c:pt idx="408">
                  <c:v>-4.1340000000000002E-2</c:v>
                </c:pt>
                <c:pt idx="409">
                  <c:v>-3.8890000000000001E-2</c:v>
                </c:pt>
                <c:pt idx="410">
                  <c:v>-5.3900000000000003E-2</c:v>
                </c:pt>
                <c:pt idx="411">
                  <c:v>-7.1690000000000004E-2</c:v>
                </c:pt>
                <c:pt idx="412">
                  <c:v>-9.4210000000000002E-2</c:v>
                </c:pt>
                <c:pt idx="413">
                  <c:v>-9.8489999999999994E-2</c:v>
                </c:pt>
                <c:pt idx="414">
                  <c:v>-8.4870000000000001E-2</c:v>
                </c:pt>
                <c:pt idx="415">
                  <c:v>-7.7660000000000007E-2</c:v>
                </c:pt>
                <c:pt idx="416">
                  <c:v>-7.0069999999999993E-2</c:v>
                </c:pt>
                <c:pt idx="417">
                  <c:v>-6.4070000000000002E-2</c:v>
                </c:pt>
                <c:pt idx="418">
                  <c:v>-6.1670000000000003E-2</c:v>
                </c:pt>
                <c:pt idx="419">
                  <c:v>-5.917E-2</c:v>
                </c:pt>
                <c:pt idx="420">
                  <c:v>-5.7529999999999998E-2</c:v>
                </c:pt>
                <c:pt idx="421">
                  <c:v>-5.3339999999999999E-2</c:v>
                </c:pt>
                <c:pt idx="422">
                  <c:v>-4.6519999999999999E-2</c:v>
                </c:pt>
                <c:pt idx="423">
                  <c:v>-3.6060000000000002E-2</c:v>
                </c:pt>
                <c:pt idx="424">
                  <c:v>-1.481E-2</c:v>
                </c:pt>
                <c:pt idx="425">
                  <c:v>1.2800000000000001E-2</c:v>
                </c:pt>
                <c:pt idx="426">
                  <c:v>4.5650000000000003E-2</c:v>
                </c:pt>
                <c:pt idx="427">
                  <c:v>8.0460000000000004E-2</c:v>
                </c:pt>
                <c:pt idx="428">
                  <c:v>0.10782</c:v>
                </c:pt>
                <c:pt idx="429">
                  <c:v>0.12617</c:v>
                </c:pt>
                <c:pt idx="430">
                  <c:v>0.11199000000000001</c:v>
                </c:pt>
                <c:pt idx="431">
                  <c:v>9.1520000000000004E-2</c:v>
                </c:pt>
                <c:pt idx="432">
                  <c:v>8.856E-2</c:v>
                </c:pt>
                <c:pt idx="433">
                  <c:v>0.1062</c:v>
                </c:pt>
                <c:pt idx="434">
                  <c:v>0.11755</c:v>
                </c:pt>
                <c:pt idx="435">
                  <c:v>0.1265</c:v>
                </c:pt>
                <c:pt idx="436">
                  <c:v>0.13467999999999999</c:v>
                </c:pt>
                <c:pt idx="437">
                  <c:v>0.14212</c:v>
                </c:pt>
                <c:pt idx="438">
                  <c:v>0.14874000000000001</c:v>
                </c:pt>
                <c:pt idx="439">
                  <c:v>0.15296000000000001</c:v>
                </c:pt>
                <c:pt idx="440">
                  <c:v>0.14329</c:v>
                </c:pt>
                <c:pt idx="441">
                  <c:v>0.12200999999999999</c:v>
                </c:pt>
                <c:pt idx="442">
                  <c:v>8.9099999999999999E-2</c:v>
                </c:pt>
                <c:pt idx="443">
                  <c:v>4.3729999999999998E-2</c:v>
                </c:pt>
                <c:pt idx="444">
                  <c:v>-5.9000000000000003E-4</c:v>
                </c:pt>
                <c:pt idx="445">
                  <c:v>-3.1609999999999999E-2</c:v>
                </c:pt>
                <c:pt idx="446">
                  <c:v>-4.5240000000000002E-2</c:v>
                </c:pt>
                <c:pt idx="447">
                  <c:v>-5.6610000000000001E-2</c:v>
                </c:pt>
                <c:pt idx="448">
                  <c:v>-4.9680000000000002E-2</c:v>
                </c:pt>
                <c:pt idx="449">
                  <c:v>-3.9320000000000001E-2</c:v>
                </c:pt>
                <c:pt idx="450">
                  <c:v>-2.6620000000000001E-2</c:v>
                </c:pt>
                <c:pt idx="451">
                  <c:v>-1.06E-2</c:v>
                </c:pt>
                <c:pt idx="452">
                  <c:v>5.7299999999999999E-3</c:v>
                </c:pt>
                <c:pt idx="453">
                  <c:v>2.86E-2</c:v>
                </c:pt>
                <c:pt idx="454">
                  <c:v>5.6050000000000003E-2</c:v>
                </c:pt>
                <c:pt idx="455">
                  <c:v>8.6790000000000006E-2</c:v>
                </c:pt>
                <c:pt idx="456">
                  <c:v>0.11193</c:v>
                </c:pt>
                <c:pt idx="457">
                  <c:v>0.12942000000000001</c:v>
                </c:pt>
                <c:pt idx="458">
                  <c:v>0.13958999999999999</c:v>
                </c:pt>
                <c:pt idx="459">
                  <c:v>0.15046999999999999</c:v>
                </c:pt>
                <c:pt idx="460">
                  <c:v>0.15673999999999999</c:v>
                </c:pt>
                <c:pt idx="461">
                  <c:v>0.16144</c:v>
                </c:pt>
                <c:pt idx="462">
                  <c:v>0.16456000000000001</c:v>
                </c:pt>
                <c:pt idx="463">
                  <c:v>0.15995000000000001</c:v>
                </c:pt>
                <c:pt idx="464">
                  <c:v>0.1419</c:v>
                </c:pt>
                <c:pt idx="465">
                  <c:v>9.3590000000000007E-2</c:v>
                </c:pt>
                <c:pt idx="466">
                  <c:v>1.6580000000000001E-2</c:v>
                </c:pt>
                <c:pt idx="467">
                  <c:v>-6.3899999999999998E-2</c:v>
                </c:pt>
                <c:pt idx="468">
                  <c:v>-0.11902</c:v>
                </c:pt>
                <c:pt idx="469">
                  <c:v>-0.15231</c:v>
                </c:pt>
                <c:pt idx="470">
                  <c:v>-0.17948</c:v>
                </c:pt>
                <c:pt idx="471">
                  <c:v>-0.20821999999999999</c:v>
                </c:pt>
                <c:pt idx="472">
                  <c:v>-0.23630000000000001</c:v>
                </c:pt>
                <c:pt idx="473">
                  <c:v>-0.24451999999999999</c:v>
                </c:pt>
                <c:pt idx="474">
                  <c:v>-0.22681000000000001</c:v>
                </c:pt>
                <c:pt idx="475">
                  <c:v>-0.20810000000000001</c:v>
                </c:pt>
                <c:pt idx="476">
                  <c:v>-0.18487000000000001</c:v>
                </c:pt>
                <c:pt idx="477">
                  <c:v>-0.16427</c:v>
                </c:pt>
                <c:pt idx="478">
                  <c:v>-0.14996999999999999</c:v>
                </c:pt>
                <c:pt idx="479">
                  <c:v>-0.13982</c:v>
                </c:pt>
                <c:pt idx="480">
                  <c:v>-0.12936</c:v>
                </c:pt>
                <c:pt idx="481">
                  <c:v>-0.10956</c:v>
                </c:pt>
                <c:pt idx="482">
                  <c:v>-8.8789999999999994E-2</c:v>
                </c:pt>
                <c:pt idx="483">
                  <c:v>-6.8320000000000006E-2</c:v>
                </c:pt>
                <c:pt idx="484">
                  <c:v>-4.5370000000000001E-2</c:v>
                </c:pt>
                <c:pt idx="485">
                  <c:v>-3.6630000000000003E-2</c:v>
                </c:pt>
                <c:pt idx="486">
                  <c:v>-6.2129999999999998E-2</c:v>
                </c:pt>
                <c:pt idx="487">
                  <c:v>-8.702E-2</c:v>
                </c:pt>
                <c:pt idx="488">
                  <c:v>-0.11362999999999999</c:v>
                </c:pt>
                <c:pt idx="489">
                  <c:v>-0.13472999999999999</c:v>
                </c:pt>
                <c:pt idx="490">
                  <c:v>-0.15517</c:v>
                </c:pt>
                <c:pt idx="491">
                  <c:v>-0.16</c:v>
                </c:pt>
                <c:pt idx="492">
                  <c:v>-0.14535000000000001</c:v>
                </c:pt>
                <c:pt idx="493">
                  <c:v>-0.12609000000000001</c:v>
                </c:pt>
                <c:pt idx="494">
                  <c:v>-9.6680000000000002E-2</c:v>
                </c:pt>
                <c:pt idx="495">
                  <c:v>-5.7759999999999999E-2</c:v>
                </c:pt>
                <c:pt idx="496">
                  <c:v>-1.32E-3</c:v>
                </c:pt>
                <c:pt idx="497">
                  <c:v>3.4849999999999999E-2</c:v>
                </c:pt>
                <c:pt idx="498">
                  <c:v>7.5399999999999995E-2</c:v>
                </c:pt>
                <c:pt idx="499">
                  <c:v>0.11166</c:v>
                </c:pt>
                <c:pt idx="500">
                  <c:v>0.13464000000000001</c:v>
                </c:pt>
                <c:pt idx="501">
                  <c:v>0.14582000000000001</c:v>
                </c:pt>
                <c:pt idx="502">
                  <c:v>0.15537999999999999</c:v>
                </c:pt>
                <c:pt idx="503">
                  <c:v>0.16464000000000001</c:v>
                </c:pt>
                <c:pt idx="504">
                  <c:v>0.17179</c:v>
                </c:pt>
                <c:pt idx="505">
                  <c:v>0.16914999999999999</c:v>
                </c:pt>
                <c:pt idx="506">
                  <c:v>0.15581</c:v>
                </c:pt>
                <c:pt idx="507">
                  <c:v>0.14427000000000001</c:v>
                </c:pt>
                <c:pt idx="508">
                  <c:v>0.1321</c:v>
                </c:pt>
                <c:pt idx="509">
                  <c:v>0.11047</c:v>
                </c:pt>
                <c:pt idx="510">
                  <c:v>8.0019999999999994E-2</c:v>
                </c:pt>
                <c:pt idx="511">
                  <c:v>5.0900000000000001E-2</c:v>
                </c:pt>
                <c:pt idx="512">
                  <c:v>2.1819999999999999E-2</c:v>
                </c:pt>
                <c:pt idx="513">
                  <c:v>1.359E-2</c:v>
                </c:pt>
                <c:pt idx="514">
                  <c:v>2.8629999999999999E-2</c:v>
                </c:pt>
                <c:pt idx="515">
                  <c:v>4.471E-2</c:v>
                </c:pt>
                <c:pt idx="516">
                  <c:v>6.1019999999999998E-2</c:v>
                </c:pt>
                <c:pt idx="517">
                  <c:v>7.3249999999999996E-2</c:v>
                </c:pt>
                <c:pt idx="518">
                  <c:v>8.4190000000000001E-2</c:v>
                </c:pt>
                <c:pt idx="519">
                  <c:v>9.0509999999999993E-2</c:v>
                </c:pt>
                <c:pt idx="520">
                  <c:v>0.10226</c:v>
                </c:pt>
                <c:pt idx="521">
                  <c:v>0.12028</c:v>
                </c:pt>
                <c:pt idx="522">
                  <c:v>0.14868000000000001</c:v>
                </c:pt>
                <c:pt idx="523">
                  <c:v>0.17630999999999999</c:v>
                </c:pt>
                <c:pt idx="524">
                  <c:v>0.19170999999999999</c:v>
                </c:pt>
                <c:pt idx="525">
                  <c:v>0.16879</c:v>
                </c:pt>
                <c:pt idx="526">
                  <c:v>0.13078999999999999</c:v>
                </c:pt>
                <c:pt idx="527">
                  <c:v>8.2970000000000002E-2</c:v>
                </c:pt>
                <c:pt idx="528">
                  <c:v>3.6330000000000001E-2</c:v>
                </c:pt>
                <c:pt idx="529">
                  <c:v>8.0000000000000004E-4</c:v>
                </c:pt>
                <c:pt idx="530">
                  <c:v>-1.524E-2</c:v>
                </c:pt>
                <c:pt idx="531">
                  <c:v>-2.2380000000000001E-2</c:v>
                </c:pt>
                <c:pt idx="532">
                  <c:v>-2.3740000000000001E-2</c:v>
                </c:pt>
                <c:pt idx="533">
                  <c:v>-2.5090000000000001E-2</c:v>
                </c:pt>
                <c:pt idx="534">
                  <c:v>-2.6440000000000002E-2</c:v>
                </c:pt>
                <c:pt idx="535">
                  <c:v>-2.7799999999999998E-2</c:v>
                </c:pt>
                <c:pt idx="536">
                  <c:v>-2.9440000000000001E-2</c:v>
                </c:pt>
                <c:pt idx="537">
                  <c:v>-3.2660000000000002E-2</c:v>
                </c:pt>
                <c:pt idx="538">
                  <c:v>-3.959E-2</c:v>
                </c:pt>
                <c:pt idx="539">
                  <c:v>-5.0979999999999998E-2</c:v>
                </c:pt>
                <c:pt idx="540">
                  <c:v>-6.2129999999999998E-2</c:v>
                </c:pt>
                <c:pt idx="541">
                  <c:v>-7.4749999999999997E-2</c:v>
                </c:pt>
                <c:pt idx="542">
                  <c:v>-8.7809999999999999E-2</c:v>
                </c:pt>
                <c:pt idx="543">
                  <c:v>-9.4189999999999996E-2</c:v>
                </c:pt>
                <c:pt idx="544">
                  <c:v>-9.665E-2</c:v>
                </c:pt>
                <c:pt idx="545">
                  <c:v>-9.6990000000000007E-2</c:v>
                </c:pt>
                <c:pt idx="546">
                  <c:v>-0.10204000000000001</c:v>
                </c:pt>
                <c:pt idx="547">
                  <c:v>-0.11121</c:v>
                </c:pt>
                <c:pt idx="548">
                  <c:v>-0.12565000000000001</c:v>
                </c:pt>
                <c:pt idx="549">
                  <c:v>-0.14307</c:v>
                </c:pt>
                <c:pt idx="550">
                  <c:v>-0.16172</c:v>
                </c:pt>
                <c:pt idx="551">
                  <c:v>-0.16963</c:v>
                </c:pt>
                <c:pt idx="552">
                  <c:v>-0.15362000000000001</c:v>
                </c:pt>
                <c:pt idx="553">
                  <c:v>-0.13822999999999999</c:v>
                </c:pt>
                <c:pt idx="554">
                  <c:v>-0.10919</c:v>
                </c:pt>
                <c:pt idx="555">
                  <c:v>-7.6170000000000002E-2</c:v>
                </c:pt>
                <c:pt idx="556">
                  <c:v>-4.5690000000000001E-2</c:v>
                </c:pt>
                <c:pt idx="557">
                  <c:v>-1.908E-2</c:v>
                </c:pt>
                <c:pt idx="558">
                  <c:v>-1.907E-2</c:v>
                </c:pt>
                <c:pt idx="559">
                  <c:v>-4.0829999999999998E-2</c:v>
                </c:pt>
                <c:pt idx="560">
                  <c:v>-6.6720000000000002E-2</c:v>
                </c:pt>
                <c:pt idx="561">
                  <c:v>-9.9769999999999998E-2</c:v>
                </c:pt>
                <c:pt idx="562">
                  <c:v>-0.1227</c:v>
                </c:pt>
                <c:pt idx="563">
                  <c:v>-0.14584</c:v>
                </c:pt>
                <c:pt idx="564">
                  <c:v>-0.13314000000000001</c:v>
                </c:pt>
                <c:pt idx="565">
                  <c:v>-9.7549999999999998E-2</c:v>
                </c:pt>
                <c:pt idx="566">
                  <c:v>-5.2810000000000003E-2</c:v>
                </c:pt>
                <c:pt idx="567">
                  <c:v>5.9100000000000003E-3</c:v>
                </c:pt>
                <c:pt idx="568">
                  <c:v>6.8610000000000004E-2</c:v>
                </c:pt>
                <c:pt idx="569">
                  <c:v>0.12562000000000001</c:v>
                </c:pt>
                <c:pt idx="570">
                  <c:v>0.15870999999999999</c:v>
                </c:pt>
                <c:pt idx="571">
                  <c:v>0.18193999999999999</c:v>
                </c:pt>
                <c:pt idx="572">
                  <c:v>0.17552999999999999</c:v>
                </c:pt>
                <c:pt idx="573">
                  <c:v>0.14759</c:v>
                </c:pt>
                <c:pt idx="574">
                  <c:v>0.10888</c:v>
                </c:pt>
                <c:pt idx="575">
                  <c:v>6.4890000000000003E-2</c:v>
                </c:pt>
                <c:pt idx="576">
                  <c:v>2.273E-2</c:v>
                </c:pt>
                <c:pt idx="577">
                  <c:v>-5.4599999999999996E-3</c:v>
                </c:pt>
                <c:pt idx="578">
                  <c:v>-1.9E-2</c:v>
                </c:pt>
                <c:pt idx="579">
                  <c:v>-2.6089999999999999E-2</c:v>
                </c:pt>
                <c:pt idx="580">
                  <c:v>-2.4799999999999999E-2</c:v>
                </c:pt>
                <c:pt idx="581">
                  <c:v>-1.7500000000000002E-2</c:v>
                </c:pt>
                <c:pt idx="582">
                  <c:v>-9.2999999999999992E-3</c:v>
                </c:pt>
                <c:pt idx="583">
                  <c:v>3.9100000000000003E-3</c:v>
                </c:pt>
                <c:pt idx="584">
                  <c:v>2.1680000000000001E-2</c:v>
                </c:pt>
                <c:pt idx="585">
                  <c:v>4.7030000000000002E-2</c:v>
                </c:pt>
                <c:pt idx="586">
                  <c:v>7.2889999999999996E-2</c:v>
                </c:pt>
                <c:pt idx="587">
                  <c:v>9.5390000000000003E-2</c:v>
                </c:pt>
                <c:pt idx="588">
                  <c:v>0.11138000000000001</c:v>
                </c:pt>
                <c:pt idx="589">
                  <c:v>0.12592</c:v>
                </c:pt>
                <c:pt idx="590">
                  <c:v>0.13727</c:v>
                </c:pt>
                <c:pt idx="591">
                  <c:v>0.14115</c:v>
                </c:pt>
                <c:pt idx="592">
                  <c:v>0.12715000000000001</c:v>
                </c:pt>
                <c:pt idx="593">
                  <c:v>0.10382</c:v>
                </c:pt>
                <c:pt idx="594">
                  <c:v>7.7259999999999995E-2</c:v>
                </c:pt>
                <c:pt idx="595">
                  <c:v>4.845E-2</c:v>
                </c:pt>
                <c:pt idx="596">
                  <c:v>3.0110000000000001E-2</c:v>
                </c:pt>
                <c:pt idx="597">
                  <c:v>3.7310000000000003E-2</c:v>
                </c:pt>
                <c:pt idx="598">
                  <c:v>4.8500000000000001E-2</c:v>
                </c:pt>
                <c:pt idx="599">
                  <c:v>5.8840000000000003E-2</c:v>
                </c:pt>
                <c:pt idx="600">
                  <c:v>4.444E-2</c:v>
                </c:pt>
                <c:pt idx="601">
                  <c:v>1.959E-2</c:v>
                </c:pt>
                <c:pt idx="602">
                  <c:v>-1.8769999999999998E-2</c:v>
                </c:pt>
                <c:pt idx="603">
                  <c:v>-5.7790000000000001E-2</c:v>
                </c:pt>
                <c:pt idx="604">
                  <c:v>-8.9300000000000004E-2</c:v>
                </c:pt>
                <c:pt idx="605">
                  <c:v>-9.6449999999999994E-2</c:v>
                </c:pt>
                <c:pt idx="606">
                  <c:v>-7.1639999999999995E-2</c:v>
                </c:pt>
                <c:pt idx="607">
                  <c:v>-4.4880000000000003E-2</c:v>
                </c:pt>
                <c:pt idx="608">
                  <c:v>-2.4639999999999999E-2</c:v>
                </c:pt>
                <c:pt idx="609">
                  <c:v>-1.0290000000000001E-2</c:v>
                </c:pt>
                <c:pt idx="610">
                  <c:v>-1E-4</c:v>
                </c:pt>
                <c:pt idx="611">
                  <c:v>-4.8399999999999997E-3</c:v>
                </c:pt>
                <c:pt idx="612">
                  <c:v>-1.49E-3</c:v>
                </c:pt>
                <c:pt idx="613">
                  <c:v>2.3900000000000002E-3</c:v>
                </c:pt>
                <c:pt idx="614">
                  <c:v>4.2500000000000003E-3</c:v>
                </c:pt>
                <c:pt idx="615">
                  <c:v>2.32E-3</c:v>
                </c:pt>
                <c:pt idx="616">
                  <c:v>-5.1999999999999998E-3</c:v>
                </c:pt>
                <c:pt idx="617">
                  <c:v>-1.2619999999999999E-2</c:v>
                </c:pt>
                <c:pt idx="618">
                  <c:v>-2.223E-2</c:v>
                </c:pt>
                <c:pt idx="619">
                  <c:v>-3.3860000000000001E-2</c:v>
                </c:pt>
                <c:pt idx="620">
                  <c:v>-4.718E-2</c:v>
                </c:pt>
                <c:pt idx="621">
                  <c:v>-6.8540000000000004E-2</c:v>
                </c:pt>
                <c:pt idx="622">
                  <c:v>-9.4630000000000006E-2</c:v>
                </c:pt>
                <c:pt idx="623">
                  <c:v>-0.12196</c:v>
                </c:pt>
                <c:pt idx="624">
                  <c:v>-0.14999000000000001</c:v>
                </c:pt>
                <c:pt idx="625">
                  <c:v>-0.17244000000000001</c:v>
                </c:pt>
                <c:pt idx="626">
                  <c:v>-0.18509</c:v>
                </c:pt>
                <c:pt idx="627">
                  <c:v>-0.17837</c:v>
                </c:pt>
                <c:pt idx="628">
                  <c:v>-0.15805</c:v>
                </c:pt>
                <c:pt idx="629">
                  <c:v>-0.12028999999999999</c:v>
                </c:pt>
                <c:pt idx="630">
                  <c:v>-6.6610000000000003E-2</c:v>
                </c:pt>
                <c:pt idx="631">
                  <c:v>1.6049999999999998E-2</c:v>
                </c:pt>
                <c:pt idx="632">
                  <c:v>6.8879999999999997E-2</c:v>
                </c:pt>
                <c:pt idx="633">
                  <c:v>0.10169</c:v>
                </c:pt>
                <c:pt idx="634">
                  <c:v>0.13156999999999999</c:v>
                </c:pt>
                <c:pt idx="635">
                  <c:v>0.12243999999999999</c:v>
                </c:pt>
                <c:pt idx="636">
                  <c:v>9.9330000000000002E-2</c:v>
                </c:pt>
                <c:pt idx="637">
                  <c:v>7.3499999999999996E-2</c:v>
                </c:pt>
                <c:pt idx="638">
                  <c:v>5.083E-2</c:v>
                </c:pt>
                <c:pt idx="639">
                  <c:v>2.7140000000000001E-2</c:v>
                </c:pt>
                <c:pt idx="640">
                  <c:v>2.5579999999999999E-2</c:v>
                </c:pt>
                <c:pt idx="641">
                  <c:v>3.1969999999999998E-2</c:v>
                </c:pt>
                <c:pt idx="642">
                  <c:v>4.283E-2</c:v>
                </c:pt>
                <c:pt idx="643">
                  <c:v>5.8729999999999997E-2</c:v>
                </c:pt>
                <c:pt idx="644">
                  <c:v>7.2020000000000001E-2</c:v>
                </c:pt>
                <c:pt idx="645">
                  <c:v>6.2289999999999998E-2</c:v>
                </c:pt>
                <c:pt idx="646">
                  <c:v>4.3110000000000002E-2</c:v>
                </c:pt>
                <c:pt idx="647">
                  <c:v>1.482E-2</c:v>
                </c:pt>
                <c:pt idx="648">
                  <c:v>-9.4599999999999997E-3</c:v>
                </c:pt>
                <c:pt idx="649">
                  <c:v>-3.1359999999999999E-2</c:v>
                </c:pt>
                <c:pt idx="650">
                  <c:v>-2.895E-2</c:v>
                </c:pt>
                <c:pt idx="651">
                  <c:v>-1.7649999999999999E-2</c:v>
                </c:pt>
                <c:pt idx="652">
                  <c:v>-8.9700000000000005E-3</c:v>
                </c:pt>
                <c:pt idx="653">
                  <c:v>-2.8799999999999999E-2</c:v>
                </c:pt>
                <c:pt idx="654">
                  <c:v>-4.9299999999999997E-2</c:v>
                </c:pt>
                <c:pt idx="655">
                  <c:v>-7.0559999999999998E-2</c:v>
                </c:pt>
                <c:pt idx="656">
                  <c:v>-5.6800000000000003E-2</c:v>
                </c:pt>
                <c:pt idx="657">
                  <c:v>-3.0800000000000001E-2</c:v>
                </c:pt>
                <c:pt idx="658">
                  <c:v>2.5999999999999999E-3</c:v>
                </c:pt>
                <c:pt idx="659">
                  <c:v>2.852E-2</c:v>
                </c:pt>
                <c:pt idx="660">
                  <c:v>4.8829999999999998E-2</c:v>
                </c:pt>
                <c:pt idx="661">
                  <c:v>6.3280000000000003E-2</c:v>
                </c:pt>
                <c:pt idx="662">
                  <c:v>7.0080000000000003E-2</c:v>
                </c:pt>
                <c:pt idx="663">
                  <c:v>4.718E-2</c:v>
                </c:pt>
                <c:pt idx="664">
                  <c:v>3.3489999999999999E-2</c:v>
                </c:pt>
                <c:pt idx="665">
                  <c:v>4.2840000000000003E-2</c:v>
                </c:pt>
                <c:pt idx="666">
                  <c:v>5.5980000000000002E-2</c:v>
                </c:pt>
                <c:pt idx="667">
                  <c:v>8.9260000000000006E-2</c:v>
                </c:pt>
                <c:pt idx="668">
                  <c:v>0.11763999999999999</c:v>
                </c:pt>
                <c:pt idx="669">
                  <c:v>0.14443</c:v>
                </c:pt>
                <c:pt idx="670">
                  <c:v>0.16109000000000001</c:v>
                </c:pt>
                <c:pt idx="671">
                  <c:v>0.15373000000000001</c:v>
                </c:pt>
                <c:pt idx="672">
                  <c:v>0.12992999999999999</c:v>
                </c:pt>
                <c:pt idx="673">
                  <c:v>0.10083</c:v>
                </c:pt>
                <c:pt idx="674">
                  <c:v>6.1879999999999998E-2</c:v>
                </c:pt>
                <c:pt idx="675">
                  <c:v>2.8819999999999998E-2</c:v>
                </c:pt>
                <c:pt idx="676">
                  <c:v>-4.0699999999999998E-3</c:v>
                </c:pt>
                <c:pt idx="677">
                  <c:v>-3.8879999999999998E-2</c:v>
                </c:pt>
                <c:pt idx="678">
                  <c:v>-7.1029999999999996E-2</c:v>
                </c:pt>
                <c:pt idx="679">
                  <c:v>-0.10483000000000001</c:v>
                </c:pt>
                <c:pt idx="680">
                  <c:v>-0.11964</c:v>
                </c:pt>
                <c:pt idx="681">
                  <c:v>-0.12615999999999999</c:v>
                </c:pt>
                <c:pt idx="682">
                  <c:v>-0.11956</c:v>
                </c:pt>
                <c:pt idx="683">
                  <c:v>-0.11208</c:v>
                </c:pt>
                <c:pt idx="684">
                  <c:v>-0.10505</c:v>
                </c:pt>
                <c:pt idx="685">
                  <c:v>-9.7129999999999994E-2</c:v>
                </c:pt>
                <c:pt idx="686">
                  <c:v>-8.8849999999999998E-2</c:v>
                </c:pt>
                <c:pt idx="687">
                  <c:v>-7.8619999999999995E-2</c:v>
                </c:pt>
                <c:pt idx="688">
                  <c:v>-6.9959999999999994E-2</c:v>
                </c:pt>
                <c:pt idx="689">
                  <c:v>-6.5100000000000005E-2</c:v>
                </c:pt>
                <c:pt idx="690">
                  <c:v>-7.0569999999999994E-2</c:v>
                </c:pt>
                <c:pt idx="691">
                  <c:v>-8.2729999999999998E-2</c:v>
                </c:pt>
                <c:pt idx="692">
                  <c:v>-7.5340000000000004E-2</c:v>
                </c:pt>
                <c:pt idx="693">
                  <c:v>-6.0100000000000001E-2</c:v>
                </c:pt>
                <c:pt idx="694">
                  <c:v>-4.3709999999999999E-2</c:v>
                </c:pt>
                <c:pt idx="695">
                  <c:v>-2.7740000000000001E-2</c:v>
                </c:pt>
                <c:pt idx="696">
                  <c:v>-3.7100000000000002E-3</c:v>
                </c:pt>
                <c:pt idx="697">
                  <c:v>1.566E-2</c:v>
                </c:pt>
                <c:pt idx="698">
                  <c:v>3.1370000000000002E-2</c:v>
                </c:pt>
                <c:pt idx="699">
                  <c:v>4.6339999999999999E-2</c:v>
                </c:pt>
                <c:pt idx="700">
                  <c:v>5.722E-2</c:v>
                </c:pt>
                <c:pt idx="701">
                  <c:v>6.794E-2</c:v>
                </c:pt>
                <c:pt idx="702">
                  <c:v>7.7499999999999999E-2</c:v>
                </c:pt>
                <c:pt idx="703">
                  <c:v>8.7059999999999998E-2</c:v>
                </c:pt>
                <c:pt idx="704">
                  <c:v>9.3479999999999994E-2</c:v>
                </c:pt>
                <c:pt idx="705">
                  <c:v>7.2099999999999997E-2</c:v>
                </c:pt>
                <c:pt idx="706">
                  <c:v>4.5850000000000002E-2</c:v>
                </c:pt>
                <c:pt idx="707">
                  <c:v>4.0000000000000001E-3</c:v>
                </c:pt>
                <c:pt idx="708">
                  <c:v>-4.1669999999999999E-2</c:v>
                </c:pt>
                <c:pt idx="709">
                  <c:v>-7.5020000000000003E-2</c:v>
                </c:pt>
                <c:pt idx="710">
                  <c:v>-9.4689999999999996E-2</c:v>
                </c:pt>
                <c:pt idx="711">
                  <c:v>-0.11054</c:v>
                </c:pt>
                <c:pt idx="712">
                  <c:v>-0.10682</c:v>
                </c:pt>
                <c:pt idx="713">
                  <c:v>-9.8330000000000001E-2</c:v>
                </c:pt>
                <c:pt idx="714">
                  <c:v>-9.2859999999999998E-2</c:v>
                </c:pt>
                <c:pt idx="715">
                  <c:v>-7.9659999999999995E-2</c:v>
                </c:pt>
                <c:pt idx="716">
                  <c:v>-6.2109999999999999E-2</c:v>
                </c:pt>
                <c:pt idx="717">
                  <c:v>-4.4659999999999998E-2</c:v>
                </c:pt>
                <c:pt idx="718">
                  <c:v>-2.6009999999999998E-2</c:v>
                </c:pt>
                <c:pt idx="719">
                  <c:v>-1.7819999999999999E-2</c:v>
                </c:pt>
                <c:pt idx="720">
                  <c:v>-3.3399999999999999E-2</c:v>
                </c:pt>
                <c:pt idx="721">
                  <c:v>-5.6959999999999997E-2</c:v>
                </c:pt>
                <c:pt idx="722">
                  <c:v>-6.7059999999999995E-2</c:v>
                </c:pt>
                <c:pt idx="723">
                  <c:v>-5.4829999999999997E-2</c:v>
                </c:pt>
                <c:pt idx="724">
                  <c:v>-3.891E-2</c:v>
                </c:pt>
                <c:pt idx="725">
                  <c:v>-1.0109999999999999E-2</c:v>
                </c:pt>
                <c:pt idx="726">
                  <c:v>1.6320000000000001E-2</c:v>
                </c:pt>
                <c:pt idx="727">
                  <c:v>3.8719999999999997E-2</c:v>
                </c:pt>
                <c:pt idx="728">
                  <c:v>5.5329999999999997E-2</c:v>
                </c:pt>
                <c:pt idx="729">
                  <c:v>6.1920000000000003E-2</c:v>
                </c:pt>
                <c:pt idx="730">
                  <c:v>6.6040000000000001E-2</c:v>
                </c:pt>
                <c:pt idx="731">
                  <c:v>6.6089999999999996E-2</c:v>
                </c:pt>
                <c:pt idx="732">
                  <c:v>6.2990000000000004E-2</c:v>
                </c:pt>
                <c:pt idx="733">
                  <c:v>5.459E-2</c:v>
                </c:pt>
                <c:pt idx="734">
                  <c:v>4.1950000000000001E-2</c:v>
                </c:pt>
                <c:pt idx="735">
                  <c:v>2.486E-2</c:v>
                </c:pt>
                <c:pt idx="736">
                  <c:v>8.1899999999999994E-3</c:v>
                </c:pt>
                <c:pt idx="737">
                  <c:v>2.6700000000000001E-3</c:v>
                </c:pt>
                <c:pt idx="738">
                  <c:v>1.295E-2</c:v>
                </c:pt>
                <c:pt idx="739">
                  <c:v>2.6290000000000001E-2</c:v>
                </c:pt>
                <c:pt idx="740">
                  <c:v>2.8330000000000001E-2</c:v>
                </c:pt>
                <c:pt idx="741">
                  <c:v>1.7600000000000001E-2</c:v>
                </c:pt>
                <c:pt idx="742">
                  <c:v>-1.5200000000000001E-3</c:v>
                </c:pt>
                <c:pt idx="743">
                  <c:v>-2.4279999999999999E-2</c:v>
                </c:pt>
                <c:pt idx="744">
                  <c:v>-4.2119999999999998E-2</c:v>
                </c:pt>
                <c:pt idx="745">
                  <c:v>-6.0810000000000003E-2</c:v>
                </c:pt>
                <c:pt idx="746">
                  <c:v>-5.9950000000000003E-2</c:v>
                </c:pt>
                <c:pt idx="747">
                  <c:v>-4.9270000000000001E-2</c:v>
                </c:pt>
                <c:pt idx="748">
                  <c:v>-3.6609999999999997E-2</c:v>
                </c:pt>
                <c:pt idx="749">
                  <c:v>-1.566E-2</c:v>
                </c:pt>
                <c:pt idx="750">
                  <c:v>8.0400000000000003E-3</c:v>
                </c:pt>
                <c:pt idx="751">
                  <c:v>3.986E-2</c:v>
                </c:pt>
                <c:pt idx="752">
                  <c:v>8.1000000000000003E-2</c:v>
                </c:pt>
                <c:pt idx="753">
                  <c:v>0.11568000000000001</c:v>
                </c:pt>
                <c:pt idx="754">
                  <c:v>0.14127999999999999</c:v>
                </c:pt>
                <c:pt idx="755">
                  <c:v>0.16009000000000001</c:v>
                </c:pt>
                <c:pt idx="756">
                  <c:v>0.17548</c:v>
                </c:pt>
                <c:pt idx="757">
                  <c:v>0.17374000000000001</c:v>
                </c:pt>
                <c:pt idx="758">
                  <c:v>0.15522</c:v>
                </c:pt>
                <c:pt idx="759">
                  <c:v>0.13399</c:v>
                </c:pt>
                <c:pt idx="760">
                  <c:v>0.11071</c:v>
                </c:pt>
                <c:pt idx="761">
                  <c:v>8.7300000000000003E-2</c:v>
                </c:pt>
                <c:pt idx="762">
                  <c:v>6.2700000000000006E-2</c:v>
                </c:pt>
                <c:pt idx="763">
                  <c:v>4.1869999999999997E-2</c:v>
                </c:pt>
                <c:pt idx="764">
                  <c:v>3.0190000000000002E-2</c:v>
                </c:pt>
                <c:pt idx="765">
                  <c:v>2.2599999999999999E-2</c:v>
                </c:pt>
                <c:pt idx="766">
                  <c:v>2.4459999999999999E-2</c:v>
                </c:pt>
                <c:pt idx="767">
                  <c:v>3.5490000000000001E-2</c:v>
                </c:pt>
                <c:pt idx="768">
                  <c:v>3.5860000000000003E-2</c:v>
                </c:pt>
                <c:pt idx="769">
                  <c:v>2.2509999999999999E-2</c:v>
                </c:pt>
                <c:pt idx="770">
                  <c:v>5.77E-3</c:v>
                </c:pt>
                <c:pt idx="771">
                  <c:v>-2.683E-2</c:v>
                </c:pt>
                <c:pt idx="772">
                  <c:v>-6.2950000000000006E-2</c:v>
                </c:pt>
                <c:pt idx="773">
                  <c:v>-8.6980000000000002E-2</c:v>
                </c:pt>
                <c:pt idx="774">
                  <c:v>-9.6000000000000002E-2</c:v>
                </c:pt>
                <c:pt idx="775">
                  <c:v>-9.5519999999999994E-2</c:v>
                </c:pt>
                <c:pt idx="776">
                  <c:v>-9.2799999999999994E-2</c:v>
                </c:pt>
                <c:pt idx="777">
                  <c:v>-9.0079999999999993E-2</c:v>
                </c:pt>
                <c:pt idx="778">
                  <c:v>-8.2320000000000004E-2</c:v>
                </c:pt>
                <c:pt idx="779">
                  <c:v>-7.3150000000000007E-2</c:v>
                </c:pt>
                <c:pt idx="780">
                  <c:v>-5.4280000000000002E-2</c:v>
                </c:pt>
                <c:pt idx="781">
                  <c:v>-2.4930000000000001E-2</c:v>
                </c:pt>
                <c:pt idx="782">
                  <c:v>-1.97E-3</c:v>
                </c:pt>
                <c:pt idx="783">
                  <c:v>1.968E-2</c:v>
                </c:pt>
                <c:pt idx="784">
                  <c:v>3.1739999999999997E-2</c:v>
                </c:pt>
                <c:pt idx="785">
                  <c:v>1.5900000000000001E-2</c:v>
                </c:pt>
                <c:pt idx="786">
                  <c:v>1.1800000000000001E-3</c:v>
                </c:pt>
                <c:pt idx="787">
                  <c:v>-1.0580000000000001E-2</c:v>
                </c:pt>
                <c:pt idx="788">
                  <c:v>-8.4799999999999997E-3</c:v>
                </c:pt>
                <c:pt idx="789">
                  <c:v>6.4999999999999997E-4</c:v>
                </c:pt>
                <c:pt idx="790">
                  <c:v>2.81E-3</c:v>
                </c:pt>
                <c:pt idx="791">
                  <c:v>-1.073E-2</c:v>
                </c:pt>
                <c:pt idx="792">
                  <c:v>-3.2320000000000002E-2</c:v>
                </c:pt>
                <c:pt idx="793">
                  <c:v>-5.4559999999999997E-2</c:v>
                </c:pt>
                <c:pt idx="794">
                  <c:v>-7.6840000000000006E-2</c:v>
                </c:pt>
                <c:pt idx="795">
                  <c:v>-9.2660000000000006E-2</c:v>
                </c:pt>
                <c:pt idx="796">
                  <c:v>-0.10242999999999999</c:v>
                </c:pt>
                <c:pt idx="797">
                  <c:v>-0.10625999999999999</c:v>
                </c:pt>
                <c:pt idx="798">
                  <c:v>-0.10383000000000001</c:v>
                </c:pt>
                <c:pt idx="799">
                  <c:v>-9.9750000000000005E-2</c:v>
                </c:pt>
                <c:pt idx="800">
                  <c:v>-9.3049999999999994E-2</c:v>
                </c:pt>
                <c:pt idx="801">
                  <c:v>-8.2369999999999999E-2</c:v>
                </c:pt>
                <c:pt idx="802">
                  <c:v>-6.7349999999999993E-2</c:v>
                </c:pt>
                <c:pt idx="803">
                  <c:v>-5.3030000000000001E-2</c:v>
                </c:pt>
                <c:pt idx="804">
                  <c:v>-4.1200000000000001E-2</c:v>
                </c:pt>
                <c:pt idx="805">
                  <c:v>-2.691E-2</c:v>
                </c:pt>
                <c:pt idx="806">
                  <c:v>-2.2700000000000001E-2</c:v>
                </c:pt>
                <c:pt idx="807">
                  <c:v>-4.462E-2</c:v>
                </c:pt>
                <c:pt idx="808">
                  <c:v>-5.8470000000000001E-2</c:v>
                </c:pt>
                <c:pt idx="809">
                  <c:v>-5.7140000000000003E-2</c:v>
                </c:pt>
                <c:pt idx="810">
                  <c:v>-4.3189999999999999E-2</c:v>
                </c:pt>
                <c:pt idx="811">
                  <c:v>-1.6289999999999999E-2</c:v>
                </c:pt>
                <c:pt idx="812">
                  <c:v>1.481E-2</c:v>
                </c:pt>
                <c:pt idx="813">
                  <c:v>4.274E-2</c:v>
                </c:pt>
                <c:pt idx="814">
                  <c:v>6.6119999999999998E-2</c:v>
                </c:pt>
                <c:pt idx="815">
                  <c:v>8.7749999999999995E-2</c:v>
                </c:pt>
                <c:pt idx="816">
                  <c:v>0.10585</c:v>
                </c:pt>
                <c:pt idx="817">
                  <c:v>0.11847000000000001</c:v>
                </c:pt>
                <c:pt idx="818">
                  <c:v>0.11995</c:v>
                </c:pt>
                <c:pt idx="819">
                  <c:v>0.10864</c:v>
                </c:pt>
                <c:pt idx="820">
                  <c:v>8.5389999999999994E-2</c:v>
                </c:pt>
                <c:pt idx="821">
                  <c:v>5.8560000000000001E-2</c:v>
                </c:pt>
                <c:pt idx="822">
                  <c:v>3.8640000000000001E-2</c:v>
                </c:pt>
                <c:pt idx="823">
                  <c:v>2.4080000000000001E-2</c:v>
                </c:pt>
                <c:pt idx="824">
                  <c:v>1.6299999999999999E-2</c:v>
                </c:pt>
                <c:pt idx="825">
                  <c:v>6.7299999999999999E-3</c:v>
                </c:pt>
                <c:pt idx="826">
                  <c:v>-3.7299999999999998E-3</c:v>
                </c:pt>
                <c:pt idx="827">
                  <c:v>-1.687E-2</c:v>
                </c:pt>
                <c:pt idx="828">
                  <c:v>-3.4320000000000003E-2</c:v>
                </c:pt>
                <c:pt idx="829">
                  <c:v>-4.7449999999999999E-2</c:v>
                </c:pt>
                <c:pt idx="830">
                  <c:v>-4.3229999999999998E-2</c:v>
                </c:pt>
                <c:pt idx="831">
                  <c:v>-2.6749999999999999E-2</c:v>
                </c:pt>
                <c:pt idx="832">
                  <c:v>-3.4199999999999999E-3</c:v>
                </c:pt>
                <c:pt idx="833">
                  <c:v>2.8740000000000002E-2</c:v>
                </c:pt>
                <c:pt idx="834">
                  <c:v>6.7299999999999999E-2</c:v>
                </c:pt>
                <c:pt idx="835">
                  <c:v>9.7600000000000006E-2</c:v>
                </c:pt>
                <c:pt idx="836">
                  <c:v>0.12085</c:v>
                </c:pt>
                <c:pt idx="837">
                  <c:v>0.13707</c:v>
                </c:pt>
                <c:pt idx="838">
                  <c:v>0.14745</c:v>
                </c:pt>
                <c:pt idx="839">
                  <c:v>0.1583</c:v>
                </c:pt>
                <c:pt idx="840">
                  <c:v>0.15509999999999999</c:v>
                </c:pt>
                <c:pt idx="841">
                  <c:v>0.1411</c:v>
                </c:pt>
                <c:pt idx="842">
                  <c:v>0.11962</c:v>
                </c:pt>
                <c:pt idx="843">
                  <c:v>8.9459999999999998E-2</c:v>
                </c:pt>
                <c:pt idx="844">
                  <c:v>5.1830000000000001E-2</c:v>
                </c:pt>
                <c:pt idx="845">
                  <c:v>1.6559999999999998E-2</c:v>
                </c:pt>
                <c:pt idx="846">
                  <c:v>-5.4299999999999999E-3</c:v>
                </c:pt>
                <c:pt idx="847">
                  <c:v>-1.1270000000000001E-2</c:v>
                </c:pt>
                <c:pt idx="848">
                  <c:v>5.6699999999999997E-3</c:v>
                </c:pt>
                <c:pt idx="849">
                  <c:v>1.668E-2</c:v>
                </c:pt>
                <c:pt idx="850">
                  <c:v>1.3799999999999999E-3</c:v>
                </c:pt>
                <c:pt idx="851">
                  <c:v>-3.422E-2</c:v>
                </c:pt>
                <c:pt idx="852">
                  <c:v>-8.2720000000000002E-2</c:v>
                </c:pt>
                <c:pt idx="853">
                  <c:v>-0.12265</c:v>
                </c:pt>
                <c:pt idx="854">
                  <c:v>-0.12939000000000001</c:v>
                </c:pt>
                <c:pt idx="855">
                  <c:v>-0.11677</c:v>
                </c:pt>
                <c:pt idx="856">
                  <c:v>-0.10015</c:v>
                </c:pt>
                <c:pt idx="857">
                  <c:v>-8.4180000000000005E-2</c:v>
                </c:pt>
                <c:pt idx="858">
                  <c:v>-7.3859999999999995E-2</c:v>
                </c:pt>
                <c:pt idx="859">
                  <c:v>-6.4799999999999996E-2</c:v>
                </c:pt>
                <c:pt idx="860">
                  <c:v>-5.5660000000000001E-2</c:v>
                </c:pt>
                <c:pt idx="861">
                  <c:v>-3.5779999999999999E-2</c:v>
                </c:pt>
                <c:pt idx="862">
                  <c:v>-6.7000000000000002E-3</c:v>
                </c:pt>
                <c:pt idx="863">
                  <c:v>2.5510000000000001E-2</c:v>
                </c:pt>
                <c:pt idx="864">
                  <c:v>5.4899999999999997E-2</c:v>
                </c:pt>
                <c:pt idx="865">
                  <c:v>7.7619999999999995E-2</c:v>
                </c:pt>
                <c:pt idx="866">
                  <c:v>8.856E-2</c:v>
                </c:pt>
                <c:pt idx="867">
                  <c:v>7.0800000000000002E-2</c:v>
                </c:pt>
                <c:pt idx="868">
                  <c:v>4.7960000000000003E-2</c:v>
                </c:pt>
                <c:pt idx="869">
                  <c:v>3.143E-2</c:v>
                </c:pt>
                <c:pt idx="870">
                  <c:v>1.7770000000000001E-2</c:v>
                </c:pt>
                <c:pt idx="871">
                  <c:v>7.3000000000000001E-3</c:v>
                </c:pt>
                <c:pt idx="872">
                  <c:v>-1.8000000000000001E-4</c:v>
                </c:pt>
                <c:pt idx="873">
                  <c:v>-1.018E-2</c:v>
                </c:pt>
                <c:pt idx="874">
                  <c:v>-1.345E-2</c:v>
                </c:pt>
                <c:pt idx="875">
                  <c:v>-1.6049999999999998E-2</c:v>
                </c:pt>
                <c:pt idx="876">
                  <c:v>-1.8370000000000001E-2</c:v>
                </c:pt>
                <c:pt idx="877">
                  <c:v>-2.4629999999999999E-2</c:v>
                </c:pt>
                <c:pt idx="878">
                  <c:v>-3.6929999999999998E-2</c:v>
                </c:pt>
                <c:pt idx="879">
                  <c:v>-4.922E-2</c:v>
                </c:pt>
                <c:pt idx="880">
                  <c:v>-5.8959999999999999E-2</c:v>
                </c:pt>
                <c:pt idx="881">
                  <c:v>-6.9839999999999999E-2</c:v>
                </c:pt>
                <c:pt idx="882">
                  <c:v>-8.4720000000000004E-2</c:v>
                </c:pt>
                <c:pt idx="883">
                  <c:v>-9.7890000000000005E-2</c:v>
                </c:pt>
                <c:pt idx="884">
                  <c:v>-0.11679</c:v>
                </c:pt>
                <c:pt idx="885">
                  <c:v>-0.13098000000000001</c:v>
                </c:pt>
                <c:pt idx="886">
                  <c:v>-0.14379</c:v>
                </c:pt>
                <c:pt idx="887">
                  <c:v>-0.15187999999999999</c:v>
                </c:pt>
                <c:pt idx="888">
                  <c:v>-0.14945</c:v>
                </c:pt>
                <c:pt idx="889">
                  <c:v>-0.13037000000000001</c:v>
                </c:pt>
                <c:pt idx="890">
                  <c:v>-0.10397000000000001</c:v>
                </c:pt>
                <c:pt idx="891">
                  <c:v>-6.1670000000000003E-2</c:v>
                </c:pt>
                <c:pt idx="892">
                  <c:v>-1.04E-2</c:v>
                </c:pt>
                <c:pt idx="893">
                  <c:v>3.4459999999999998E-2</c:v>
                </c:pt>
                <c:pt idx="894">
                  <c:v>6.9709999999999994E-2</c:v>
                </c:pt>
                <c:pt idx="895">
                  <c:v>9.2999999999999999E-2</c:v>
                </c:pt>
                <c:pt idx="896">
                  <c:v>0.10328</c:v>
                </c:pt>
                <c:pt idx="897">
                  <c:v>0.1082</c:v>
                </c:pt>
                <c:pt idx="898">
                  <c:v>0.10172</c:v>
                </c:pt>
                <c:pt idx="899">
                  <c:v>9.3520000000000006E-2</c:v>
                </c:pt>
                <c:pt idx="900">
                  <c:v>8.7639999999999996E-2</c:v>
                </c:pt>
                <c:pt idx="901">
                  <c:v>8.4360000000000004E-2</c:v>
                </c:pt>
                <c:pt idx="902">
                  <c:v>8.6370000000000002E-2</c:v>
                </c:pt>
                <c:pt idx="903">
                  <c:v>7.4279999999999999E-2</c:v>
                </c:pt>
                <c:pt idx="904">
                  <c:v>5.5390000000000002E-2</c:v>
                </c:pt>
                <c:pt idx="905">
                  <c:v>2.4309999999999998E-2</c:v>
                </c:pt>
                <c:pt idx="906">
                  <c:v>-1.004E-2</c:v>
                </c:pt>
                <c:pt idx="907">
                  <c:v>-4.3679999999999997E-2</c:v>
                </c:pt>
                <c:pt idx="908">
                  <c:v>-7.2690000000000005E-2</c:v>
                </c:pt>
                <c:pt idx="909">
                  <c:v>-9.8760000000000001E-2</c:v>
                </c:pt>
                <c:pt idx="910">
                  <c:v>-0.10314</c:v>
                </c:pt>
                <c:pt idx="911">
                  <c:v>-8.677E-2</c:v>
                </c:pt>
                <c:pt idx="912">
                  <c:v>-6.8610000000000004E-2</c:v>
                </c:pt>
                <c:pt idx="913">
                  <c:v>-4.888E-2</c:v>
                </c:pt>
                <c:pt idx="914">
                  <c:v>-2.8930000000000001E-2</c:v>
                </c:pt>
                <c:pt idx="915">
                  <c:v>-1.209E-2</c:v>
                </c:pt>
                <c:pt idx="916">
                  <c:v>-1.8500000000000001E-3</c:v>
                </c:pt>
                <c:pt idx="917">
                  <c:v>9.9600000000000001E-3</c:v>
                </c:pt>
                <c:pt idx="918">
                  <c:v>2.4240000000000001E-2</c:v>
                </c:pt>
                <c:pt idx="919">
                  <c:v>3.7220000000000003E-2</c:v>
                </c:pt>
                <c:pt idx="920">
                  <c:v>4.8820000000000002E-2</c:v>
                </c:pt>
                <c:pt idx="921">
                  <c:v>5.8619999999999998E-2</c:v>
                </c:pt>
                <c:pt idx="922">
                  <c:v>6.4850000000000005E-2</c:v>
                </c:pt>
                <c:pt idx="923">
                  <c:v>5.7230000000000003E-2</c:v>
                </c:pt>
                <c:pt idx="924">
                  <c:v>4.6469999999999997E-2</c:v>
                </c:pt>
                <c:pt idx="925">
                  <c:v>3.9039999999999998E-2</c:v>
                </c:pt>
                <c:pt idx="926">
                  <c:v>4.5150000000000003E-2</c:v>
                </c:pt>
                <c:pt idx="927">
                  <c:v>5.0950000000000002E-2</c:v>
                </c:pt>
                <c:pt idx="928">
                  <c:v>5.5050000000000002E-2</c:v>
                </c:pt>
                <c:pt idx="929">
                  <c:v>5.8659999999999997E-2</c:v>
                </c:pt>
                <c:pt idx="930">
                  <c:v>6.2100000000000002E-2</c:v>
                </c:pt>
                <c:pt idx="931">
                  <c:v>6.8930000000000005E-2</c:v>
                </c:pt>
                <c:pt idx="932">
                  <c:v>7.4889999999999998E-2</c:v>
                </c:pt>
                <c:pt idx="933">
                  <c:v>8.3019999999999997E-2</c:v>
                </c:pt>
                <c:pt idx="934">
                  <c:v>8.3949999999999997E-2</c:v>
                </c:pt>
                <c:pt idx="935">
                  <c:v>6.9750000000000006E-2</c:v>
                </c:pt>
                <c:pt idx="936">
                  <c:v>4.6829999999999997E-2</c:v>
                </c:pt>
                <c:pt idx="937">
                  <c:v>1.787E-2</c:v>
                </c:pt>
                <c:pt idx="938">
                  <c:v>-8.8999999999999999E-3</c:v>
                </c:pt>
                <c:pt idx="939">
                  <c:v>-2.7310000000000001E-2</c:v>
                </c:pt>
                <c:pt idx="940">
                  <c:v>-3.7719999999999997E-2</c:v>
                </c:pt>
                <c:pt idx="941">
                  <c:v>-4.7289999999999999E-2</c:v>
                </c:pt>
                <c:pt idx="942">
                  <c:v>-5.3710000000000001E-2</c:v>
                </c:pt>
                <c:pt idx="943">
                  <c:v>-4.5589999999999999E-2</c:v>
                </c:pt>
                <c:pt idx="944">
                  <c:v>-3.8120000000000001E-2</c:v>
                </c:pt>
                <c:pt idx="945">
                  <c:v>-2.7189999999999999E-2</c:v>
                </c:pt>
                <c:pt idx="946">
                  <c:v>-1.6840000000000001E-2</c:v>
                </c:pt>
                <c:pt idx="947">
                  <c:v>-8.0700000000000008E-3</c:v>
                </c:pt>
                <c:pt idx="948">
                  <c:v>1.2999999999999999E-4</c:v>
                </c:pt>
                <c:pt idx="949">
                  <c:v>-1.5200000000000001E-3</c:v>
                </c:pt>
                <c:pt idx="950">
                  <c:v>-8.8800000000000007E-3</c:v>
                </c:pt>
                <c:pt idx="951">
                  <c:v>-1.323E-2</c:v>
                </c:pt>
                <c:pt idx="952">
                  <c:v>-7.0800000000000004E-3</c:v>
                </c:pt>
                <c:pt idx="953">
                  <c:v>-2.0300000000000001E-3</c:v>
                </c:pt>
                <c:pt idx="954">
                  <c:v>6.4799999999999996E-3</c:v>
                </c:pt>
                <c:pt idx="955">
                  <c:v>1.125E-2</c:v>
                </c:pt>
                <c:pt idx="956">
                  <c:v>-3.1E-4</c:v>
                </c:pt>
                <c:pt idx="957">
                  <c:v>-1.274E-2</c:v>
                </c:pt>
                <c:pt idx="958">
                  <c:v>-2.835E-2</c:v>
                </c:pt>
                <c:pt idx="959">
                  <c:v>-4.3369999999999999E-2</c:v>
                </c:pt>
                <c:pt idx="960">
                  <c:v>-5.3719999999999997E-2</c:v>
                </c:pt>
                <c:pt idx="961">
                  <c:v>-6.5600000000000006E-2</c:v>
                </c:pt>
                <c:pt idx="962">
                  <c:v>-6.4579999999999999E-2</c:v>
                </c:pt>
                <c:pt idx="963">
                  <c:v>-5.6349999999999997E-2</c:v>
                </c:pt>
                <c:pt idx="964">
                  <c:v>-5.0880000000000002E-2</c:v>
                </c:pt>
                <c:pt idx="965">
                  <c:v>-4.5409999999999999E-2</c:v>
                </c:pt>
                <c:pt idx="966">
                  <c:v>-4.2549999999999998E-2</c:v>
                </c:pt>
                <c:pt idx="967">
                  <c:v>-3.9809999999999998E-2</c:v>
                </c:pt>
                <c:pt idx="968">
                  <c:v>-3.5380000000000002E-2</c:v>
                </c:pt>
                <c:pt idx="969">
                  <c:v>-2.9319999999999999E-2</c:v>
                </c:pt>
                <c:pt idx="970">
                  <c:v>-2.4840000000000001E-2</c:v>
                </c:pt>
                <c:pt idx="971">
                  <c:v>-2.0809999999999999E-2</c:v>
                </c:pt>
                <c:pt idx="972">
                  <c:v>-2.1899999999999999E-2</c:v>
                </c:pt>
                <c:pt idx="973">
                  <c:v>-3.2370000000000003E-2</c:v>
                </c:pt>
                <c:pt idx="974">
                  <c:v>-3.986E-2</c:v>
                </c:pt>
                <c:pt idx="975">
                  <c:v>-4.8059999999999999E-2</c:v>
                </c:pt>
                <c:pt idx="976">
                  <c:v>-4.7579999999999997E-2</c:v>
                </c:pt>
                <c:pt idx="977">
                  <c:v>-4.5870000000000001E-2</c:v>
                </c:pt>
                <c:pt idx="978">
                  <c:v>-4.2110000000000002E-2</c:v>
                </c:pt>
                <c:pt idx="979">
                  <c:v>-3.8269999999999998E-2</c:v>
                </c:pt>
                <c:pt idx="980">
                  <c:v>-3.2800000000000003E-2</c:v>
                </c:pt>
                <c:pt idx="981">
                  <c:v>-2.4410000000000001E-2</c:v>
                </c:pt>
                <c:pt idx="982">
                  <c:v>-1.6E-2</c:v>
                </c:pt>
                <c:pt idx="983">
                  <c:v>-5.4900000000000001E-3</c:v>
                </c:pt>
                <c:pt idx="984">
                  <c:v>9.1000000000000004E-3</c:v>
                </c:pt>
                <c:pt idx="985">
                  <c:v>2.2110000000000001E-2</c:v>
                </c:pt>
                <c:pt idx="986">
                  <c:v>3.354E-2</c:v>
                </c:pt>
                <c:pt idx="987">
                  <c:v>4.4470000000000003E-2</c:v>
                </c:pt>
                <c:pt idx="988">
                  <c:v>5.2319999999999998E-2</c:v>
                </c:pt>
                <c:pt idx="989">
                  <c:v>5.3370000000000001E-2</c:v>
                </c:pt>
                <c:pt idx="990">
                  <c:v>4.8730000000000002E-2</c:v>
                </c:pt>
                <c:pt idx="991">
                  <c:v>4.403E-2</c:v>
                </c:pt>
                <c:pt idx="992">
                  <c:v>3.993E-2</c:v>
                </c:pt>
                <c:pt idx="993">
                  <c:v>3.703E-2</c:v>
                </c:pt>
                <c:pt idx="994">
                  <c:v>3.5659999999999997E-2</c:v>
                </c:pt>
                <c:pt idx="995">
                  <c:v>3.3860000000000001E-2</c:v>
                </c:pt>
                <c:pt idx="996">
                  <c:v>3.1130000000000001E-2</c:v>
                </c:pt>
                <c:pt idx="997">
                  <c:v>2.8400000000000002E-2</c:v>
                </c:pt>
                <c:pt idx="998">
                  <c:v>2.5669999999999998E-2</c:v>
                </c:pt>
                <c:pt idx="999">
                  <c:v>2.2499999999999999E-2</c:v>
                </c:pt>
                <c:pt idx="1000">
                  <c:v>2.7640000000000001E-2</c:v>
                </c:pt>
                <c:pt idx="1001">
                  <c:v>3.2280000000000003E-2</c:v>
                </c:pt>
                <c:pt idx="1002">
                  <c:v>3.7740000000000003E-2</c:v>
                </c:pt>
                <c:pt idx="1003">
                  <c:v>4.2250000000000003E-2</c:v>
                </c:pt>
                <c:pt idx="1004">
                  <c:v>3.4700000000000002E-2</c:v>
                </c:pt>
                <c:pt idx="1005">
                  <c:v>2.5139999999999999E-2</c:v>
                </c:pt>
                <c:pt idx="1006">
                  <c:v>1.686E-2</c:v>
                </c:pt>
                <c:pt idx="1007">
                  <c:v>1.076E-2</c:v>
                </c:pt>
                <c:pt idx="1008">
                  <c:v>4.7800000000000004E-3</c:v>
                </c:pt>
                <c:pt idx="1009">
                  <c:v>9.1800000000000007E-3</c:v>
                </c:pt>
                <c:pt idx="1010">
                  <c:v>1.677E-2</c:v>
                </c:pt>
                <c:pt idx="1011">
                  <c:v>9.2099999999999994E-3</c:v>
                </c:pt>
                <c:pt idx="1012">
                  <c:v>3.2200000000000002E-3</c:v>
                </c:pt>
                <c:pt idx="1013">
                  <c:v>-2.8700000000000002E-3</c:v>
                </c:pt>
                <c:pt idx="1014">
                  <c:v>-7.3800000000000003E-3</c:v>
                </c:pt>
                <c:pt idx="1015">
                  <c:v>-2.2200000000000002E-3</c:v>
                </c:pt>
                <c:pt idx="1016">
                  <c:v>3.8700000000000002E-3</c:v>
                </c:pt>
                <c:pt idx="1017">
                  <c:v>1.218E-2</c:v>
                </c:pt>
                <c:pt idx="1018">
                  <c:v>1.1990000000000001E-2</c:v>
                </c:pt>
                <c:pt idx="1019">
                  <c:v>5.1700000000000001E-3</c:v>
                </c:pt>
                <c:pt idx="1020">
                  <c:v>8.8100000000000001E-3</c:v>
                </c:pt>
                <c:pt idx="1021">
                  <c:v>1.796E-2</c:v>
                </c:pt>
                <c:pt idx="1022">
                  <c:v>2.479E-2</c:v>
                </c:pt>
                <c:pt idx="1023">
                  <c:v>3.2140000000000002E-2</c:v>
                </c:pt>
                <c:pt idx="1024">
                  <c:v>4.0340000000000001E-2</c:v>
                </c:pt>
                <c:pt idx="1025">
                  <c:v>3.1660000000000001E-2</c:v>
                </c:pt>
                <c:pt idx="1026">
                  <c:v>2.1000000000000001E-2</c:v>
                </c:pt>
                <c:pt idx="1027">
                  <c:v>9.41E-3</c:v>
                </c:pt>
                <c:pt idx="1028">
                  <c:v>-1.1800000000000001E-3</c:v>
                </c:pt>
                <c:pt idx="1029">
                  <c:v>-8.7500000000000008E-3</c:v>
                </c:pt>
                <c:pt idx="1030">
                  <c:v>-1.061E-2</c:v>
                </c:pt>
                <c:pt idx="1031">
                  <c:v>-5.0899999999999999E-3</c:v>
                </c:pt>
                <c:pt idx="1032">
                  <c:v>-3.82E-3</c:v>
                </c:pt>
                <c:pt idx="1033">
                  <c:v>-1.03E-2</c:v>
                </c:pt>
                <c:pt idx="1034">
                  <c:v>-1.6150000000000001E-2</c:v>
                </c:pt>
                <c:pt idx="1035">
                  <c:v>-2.427E-2</c:v>
                </c:pt>
                <c:pt idx="1036">
                  <c:v>-3.2649999999999998E-2</c:v>
                </c:pt>
                <c:pt idx="1037">
                  <c:v>-4.0230000000000002E-2</c:v>
                </c:pt>
                <c:pt idx="1038">
                  <c:v>-4.8599999999999997E-2</c:v>
                </c:pt>
                <c:pt idx="1039">
                  <c:v>-5.7759999999999999E-2</c:v>
                </c:pt>
                <c:pt idx="1040">
                  <c:v>-6.5339999999999995E-2</c:v>
                </c:pt>
                <c:pt idx="1041">
                  <c:v>-7.2989999999999999E-2</c:v>
                </c:pt>
                <c:pt idx="1042">
                  <c:v>-7.7060000000000003E-2</c:v>
                </c:pt>
                <c:pt idx="1043">
                  <c:v>-7.3349999999999999E-2</c:v>
                </c:pt>
                <c:pt idx="1044">
                  <c:v>-6.5439999999999998E-2</c:v>
                </c:pt>
                <c:pt idx="1045">
                  <c:v>-5.7099999999999998E-2</c:v>
                </c:pt>
                <c:pt idx="1046">
                  <c:v>-4.4749999999999998E-2</c:v>
                </c:pt>
                <c:pt idx="1047">
                  <c:v>-3.108E-2</c:v>
                </c:pt>
                <c:pt idx="1048">
                  <c:v>-1.8550000000000001E-2</c:v>
                </c:pt>
                <c:pt idx="1049">
                  <c:v>-8.1300000000000001E-3</c:v>
                </c:pt>
                <c:pt idx="1050">
                  <c:v>-2.47E-3</c:v>
                </c:pt>
                <c:pt idx="1051">
                  <c:v>8.7000000000000001E-4</c:v>
                </c:pt>
                <c:pt idx="1052">
                  <c:v>4.9699999999999996E-3</c:v>
                </c:pt>
                <c:pt idx="1053">
                  <c:v>1.009E-2</c:v>
                </c:pt>
                <c:pt idx="1054">
                  <c:v>1.6719999999999999E-2</c:v>
                </c:pt>
                <c:pt idx="1055">
                  <c:v>2.1909999999999999E-2</c:v>
                </c:pt>
                <c:pt idx="1056">
                  <c:v>2.2079999999999999E-2</c:v>
                </c:pt>
                <c:pt idx="1057">
                  <c:v>1.455E-2</c:v>
                </c:pt>
                <c:pt idx="1058">
                  <c:v>8.1799999999999998E-3</c:v>
                </c:pt>
                <c:pt idx="1059">
                  <c:v>3.8400000000000001E-3</c:v>
                </c:pt>
                <c:pt idx="1060">
                  <c:v>1.9400000000000001E-3</c:v>
                </c:pt>
                <c:pt idx="1061">
                  <c:v>6.43E-3</c:v>
                </c:pt>
                <c:pt idx="1062">
                  <c:v>1.1900000000000001E-2</c:v>
                </c:pt>
                <c:pt idx="1063">
                  <c:v>1.4959999999999999E-2</c:v>
                </c:pt>
                <c:pt idx="1064">
                  <c:v>1.431E-2</c:v>
                </c:pt>
                <c:pt idx="1065">
                  <c:v>9.4199999999999996E-3</c:v>
                </c:pt>
                <c:pt idx="1066">
                  <c:v>7.2300000000000003E-3</c:v>
                </c:pt>
                <c:pt idx="1067">
                  <c:v>9.6500000000000006E-3</c:v>
                </c:pt>
                <c:pt idx="1068">
                  <c:v>1.5100000000000001E-2</c:v>
                </c:pt>
                <c:pt idx="1069">
                  <c:v>1.9210000000000001E-2</c:v>
                </c:pt>
                <c:pt idx="1070">
                  <c:v>1.9980000000000001E-2</c:v>
                </c:pt>
                <c:pt idx="1071">
                  <c:v>1.5689999999999999E-2</c:v>
                </c:pt>
                <c:pt idx="1072">
                  <c:v>1.111E-2</c:v>
                </c:pt>
                <c:pt idx="1073">
                  <c:v>1.481E-2</c:v>
                </c:pt>
                <c:pt idx="1074">
                  <c:v>2.085E-2</c:v>
                </c:pt>
                <c:pt idx="1075">
                  <c:v>2.8330000000000001E-2</c:v>
                </c:pt>
                <c:pt idx="1076">
                  <c:v>3.8949999999999999E-2</c:v>
                </c:pt>
                <c:pt idx="1077">
                  <c:v>4.9360000000000001E-2</c:v>
                </c:pt>
                <c:pt idx="1078">
                  <c:v>5.8029999999999998E-2</c:v>
                </c:pt>
                <c:pt idx="1079">
                  <c:v>6.4869999999999997E-2</c:v>
                </c:pt>
                <c:pt idx="1080">
                  <c:v>6.2719999999999998E-2</c:v>
                </c:pt>
                <c:pt idx="1081">
                  <c:v>5.8369999999999998E-2</c:v>
                </c:pt>
                <c:pt idx="1082">
                  <c:v>5.4120000000000001E-2</c:v>
                </c:pt>
                <c:pt idx="1083">
                  <c:v>4.9020000000000001E-2</c:v>
                </c:pt>
                <c:pt idx="1084">
                  <c:v>4.3779999999999999E-2</c:v>
                </c:pt>
                <c:pt idx="1085">
                  <c:v>3.696E-2</c:v>
                </c:pt>
                <c:pt idx="1086">
                  <c:v>2.8139999999999998E-2</c:v>
                </c:pt>
                <c:pt idx="1087">
                  <c:v>1.6E-2</c:v>
                </c:pt>
                <c:pt idx="1088">
                  <c:v>-1.75E-3</c:v>
                </c:pt>
                <c:pt idx="1089">
                  <c:v>-1.8579999999999999E-2</c:v>
                </c:pt>
                <c:pt idx="1090">
                  <c:v>-3.2930000000000001E-2</c:v>
                </c:pt>
                <c:pt idx="1091">
                  <c:v>-4.4819999999999999E-2</c:v>
                </c:pt>
                <c:pt idx="1092">
                  <c:v>-4.3720000000000002E-2</c:v>
                </c:pt>
                <c:pt idx="1093">
                  <c:v>-3.5709999999999999E-2</c:v>
                </c:pt>
                <c:pt idx="1094">
                  <c:v>-2.7859999999999999E-2</c:v>
                </c:pt>
                <c:pt idx="1095">
                  <c:v>-2.1590000000000002E-2</c:v>
                </c:pt>
                <c:pt idx="1096">
                  <c:v>-2.6190000000000001E-2</c:v>
                </c:pt>
                <c:pt idx="1097">
                  <c:v>-3.5540000000000002E-2</c:v>
                </c:pt>
                <c:pt idx="1098">
                  <c:v>-4.4929999999999998E-2</c:v>
                </c:pt>
                <c:pt idx="1099">
                  <c:v>-5.45E-2</c:v>
                </c:pt>
                <c:pt idx="1100">
                  <c:v>-5.951E-2</c:v>
                </c:pt>
                <c:pt idx="1101">
                  <c:v>-5.475E-2</c:v>
                </c:pt>
                <c:pt idx="1102">
                  <c:v>-4.8410000000000002E-2</c:v>
                </c:pt>
                <c:pt idx="1103">
                  <c:v>-4.2659999999999997E-2</c:v>
                </c:pt>
                <c:pt idx="1104">
                  <c:v>-3.8629999999999998E-2</c:v>
                </c:pt>
                <c:pt idx="1105">
                  <c:v>-3.5549999999999998E-2</c:v>
                </c:pt>
                <c:pt idx="1106">
                  <c:v>-3.2009999999999997E-2</c:v>
                </c:pt>
                <c:pt idx="1107">
                  <c:v>-2.852E-2</c:v>
                </c:pt>
                <c:pt idx="1108">
                  <c:v>-2.5399999999999999E-2</c:v>
                </c:pt>
                <c:pt idx="1109">
                  <c:v>-2.2669999999999999E-2</c:v>
                </c:pt>
                <c:pt idx="1110">
                  <c:v>-1.9699999999999999E-2</c:v>
                </c:pt>
                <c:pt idx="1111">
                  <c:v>-1.6049999999999998E-2</c:v>
                </c:pt>
                <c:pt idx="1112">
                  <c:v>-1.2659999999999999E-2</c:v>
                </c:pt>
                <c:pt idx="1113">
                  <c:v>-9.4299999999999991E-3</c:v>
                </c:pt>
                <c:pt idx="1114">
                  <c:v>-5.62E-3</c:v>
                </c:pt>
                <c:pt idx="1115">
                  <c:v>-7.1799999999999998E-3</c:v>
                </c:pt>
                <c:pt idx="1116">
                  <c:v>-1.367E-2</c:v>
                </c:pt>
                <c:pt idx="1117">
                  <c:v>-1.5859999999999999E-2</c:v>
                </c:pt>
                <c:pt idx="1118">
                  <c:v>-1.2370000000000001E-2</c:v>
                </c:pt>
                <c:pt idx="1119">
                  <c:v>-7.3099999999999997E-3</c:v>
                </c:pt>
                <c:pt idx="1120">
                  <c:v>-3.0200000000000001E-3</c:v>
                </c:pt>
                <c:pt idx="1121">
                  <c:v>1.07E-3</c:v>
                </c:pt>
                <c:pt idx="1122">
                  <c:v>4.3E-3</c:v>
                </c:pt>
                <c:pt idx="1123">
                  <c:v>5.6600000000000001E-3</c:v>
                </c:pt>
                <c:pt idx="1124">
                  <c:v>4.4600000000000004E-3</c:v>
                </c:pt>
                <c:pt idx="1125">
                  <c:v>3.8500000000000001E-3</c:v>
                </c:pt>
                <c:pt idx="1126">
                  <c:v>6.4000000000000003E-3</c:v>
                </c:pt>
                <c:pt idx="1127">
                  <c:v>9.7900000000000001E-3</c:v>
                </c:pt>
                <c:pt idx="1128">
                  <c:v>1.4710000000000001E-2</c:v>
                </c:pt>
                <c:pt idx="1129">
                  <c:v>1.881E-2</c:v>
                </c:pt>
                <c:pt idx="1130">
                  <c:v>2.291E-2</c:v>
                </c:pt>
                <c:pt idx="1131">
                  <c:v>2.8170000000000001E-2</c:v>
                </c:pt>
                <c:pt idx="1132">
                  <c:v>3.3189999999999997E-2</c:v>
                </c:pt>
                <c:pt idx="1133">
                  <c:v>3.721E-2</c:v>
                </c:pt>
                <c:pt idx="1134">
                  <c:v>4.3400000000000001E-2</c:v>
                </c:pt>
                <c:pt idx="1135">
                  <c:v>4.802E-2</c:v>
                </c:pt>
                <c:pt idx="1136">
                  <c:v>5.2109999999999997E-2</c:v>
                </c:pt>
                <c:pt idx="1137">
                  <c:v>5.4940000000000003E-2</c:v>
                </c:pt>
                <c:pt idx="1138">
                  <c:v>5.5759999999999997E-2</c:v>
                </c:pt>
                <c:pt idx="1139">
                  <c:v>4.9239999999999999E-2</c:v>
                </c:pt>
                <c:pt idx="1140">
                  <c:v>4.104E-2</c:v>
                </c:pt>
                <c:pt idx="1141">
                  <c:v>3.2840000000000001E-2</c:v>
                </c:pt>
                <c:pt idx="1142">
                  <c:v>2.4639999999999999E-2</c:v>
                </c:pt>
                <c:pt idx="1143">
                  <c:v>1.686E-2</c:v>
                </c:pt>
                <c:pt idx="1144">
                  <c:v>1.14E-2</c:v>
                </c:pt>
                <c:pt idx="1145">
                  <c:v>7.1900000000000002E-3</c:v>
                </c:pt>
                <c:pt idx="1146">
                  <c:v>7.8100000000000001E-3</c:v>
                </c:pt>
                <c:pt idx="1147">
                  <c:v>1.158E-2</c:v>
                </c:pt>
                <c:pt idx="1148">
                  <c:v>1.171E-2</c:v>
                </c:pt>
                <c:pt idx="1149">
                  <c:v>8.9700000000000005E-3</c:v>
                </c:pt>
                <c:pt idx="1150">
                  <c:v>8.8400000000000006E-3</c:v>
                </c:pt>
                <c:pt idx="1151">
                  <c:v>1.512E-2</c:v>
                </c:pt>
                <c:pt idx="1152">
                  <c:v>2.1440000000000001E-2</c:v>
                </c:pt>
                <c:pt idx="1153">
                  <c:v>2.46E-2</c:v>
                </c:pt>
                <c:pt idx="1154">
                  <c:v>1.8589999999999999E-2</c:v>
                </c:pt>
                <c:pt idx="1155">
                  <c:v>9.0200000000000002E-3</c:v>
                </c:pt>
                <c:pt idx="1156">
                  <c:v>6.9999999999999994E-5</c:v>
                </c:pt>
                <c:pt idx="1157">
                  <c:v>-9.7900000000000001E-3</c:v>
                </c:pt>
                <c:pt idx="1158">
                  <c:v>-1.7610000000000001E-2</c:v>
                </c:pt>
                <c:pt idx="1159">
                  <c:v>-2.5610000000000001E-2</c:v>
                </c:pt>
                <c:pt idx="1160">
                  <c:v>-3.1550000000000002E-2</c:v>
                </c:pt>
                <c:pt idx="1161">
                  <c:v>-3.4799999999999998E-2</c:v>
                </c:pt>
                <c:pt idx="1162">
                  <c:v>-3.8899999999999997E-2</c:v>
                </c:pt>
                <c:pt idx="1163">
                  <c:v>-4.1149999999999999E-2</c:v>
                </c:pt>
                <c:pt idx="1164">
                  <c:v>-4.1390000000000003E-2</c:v>
                </c:pt>
                <c:pt idx="1165">
                  <c:v>-3.9280000000000002E-2</c:v>
                </c:pt>
                <c:pt idx="1166">
                  <c:v>-4.1450000000000001E-2</c:v>
                </c:pt>
                <c:pt idx="1167">
                  <c:v>-4.6170000000000003E-2</c:v>
                </c:pt>
                <c:pt idx="1168">
                  <c:v>-5.0819999999999997E-2</c:v>
                </c:pt>
                <c:pt idx="1169">
                  <c:v>-5.0810000000000001E-2</c:v>
                </c:pt>
                <c:pt idx="1170">
                  <c:v>-4.4499999999999998E-2</c:v>
                </c:pt>
                <c:pt idx="1171">
                  <c:v>-3.7969999999999997E-2</c:v>
                </c:pt>
                <c:pt idx="1172">
                  <c:v>-3.2009999999999997E-2</c:v>
                </c:pt>
                <c:pt idx="1173">
                  <c:v>-2.5190000000000001E-2</c:v>
                </c:pt>
                <c:pt idx="1174">
                  <c:v>-1.8370000000000001E-2</c:v>
                </c:pt>
                <c:pt idx="1175">
                  <c:v>-1.4930000000000001E-2</c:v>
                </c:pt>
                <c:pt idx="1176">
                  <c:v>-9.9000000000000008E-3</c:v>
                </c:pt>
                <c:pt idx="1177">
                  <c:v>-6.7799999999999996E-3</c:v>
                </c:pt>
                <c:pt idx="1178">
                  <c:v>-3.8899999999999998E-3</c:v>
                </c:pt>
                <c:pt idx="1179">
                  <c:v>-1.72E-3</c:v>
                </c:pt>
                <c:pt idx="1180">
                  <c:v>-2.0000000000000002E-5</c:v>
                </c:pt>
                <c:pt idx="1181">
                  <c:v>1.1E-4</c:v>
                </c:pt>
                <c:pt idx="1182">
                  <c:v>-1.8000000000000001E-4</c:v>
                </c:pt>
                <c:pt idx="1183">
                  <c:v>-1.06E-3</c:v>
                </c:pt>
                <c:pt idx="1184">
                  <c:v>-3.1800000000000001E-3</c:v>
                </c:pt>
                <c:pt idx="1185">
                  <c:v>-8.1899999999999994E-3</c:v>
                </c:pt>
                <c:pt idx="1186">
                  <c:v>-1.367E-2</c:v>
                </c:pt>
                <c:pt idx="1187">
                  <c:v>-1.5959999999999998E-2</c:v>
                </c:pt>
                <c:pt idx="1188">
                  <c:v>-1.46E-2</c:v>
                </c:pt>
                <c:pt idx="1189">
                  <c:v>-1.265E-2</c:v>
                </c:pt>
                <c:pt idx="1190">
                  <c:v>-9.1299999999999992E-3</c:v>
                </c:pt>
                <c:pt idx="1191">
                  <c:v>-5.0400000000000002E-3</c:v>
                </c:pt>
                <c:pt idx="1192">
                  <c:v>-1.01E-3</c:v>
                </c:pt>
                <c:pt idx="1193">
                  <c:v>2.2599999999999999E-3</c:v>
                </c:pt>
                <c:pt idx="1194">
                  <c:v>7.7099999999999998E-3</c:v>
                </c:pt>
                <c:pt idx="1195">
                  <c:v>1.3169999999999999E-2</c:v>
                </c:pt>
                <c:pt idx="1196">
                  <c:v>2.1329999999999998E-2</c:v>
                </c:pt>
                <c:pt idx="1197">
                  <c:v>3.0890000000000001E-2</c:v>
                </c:pt>
                <c:pt idx="1198">
                  <c:v>3.6479999999999999E-2</c:v>
                </c:pt>
                <c:pt idx="1199">
                  <c:v>4.231E-2</c:v>
                </c:pt>
                <c:pt idx="1200">
                  <c:v>4.6800000000000001E-2</c:v>
                </c:pt>
                <c:pt idx="1201">
                  <c:v>4.7359999999999999E-2</c:v>
                </c:pt>
                <c:pt idx="1202">
                  <c:v>4.6350000000000002E-2</c:v>
                </c:pt>
                <c:pt idx="1203">
                  <c:v>4.1509999999999998E-2</c:v>
                </c:pt>
                <c:pt idx="1204">
                  <c:v>4.0140000000000002E-2</c:v>
                </c:pt>
                <c:pt idx="1205">
                  <c:v>3.7810000000000003E-2</c:v>
                </c:pt>
                <c:pt idx="1206">
                  <c:v>3.2340000000000001E-2</c:v>
                </c:pt>
                <c:pt idx="1207">
                  <c:v>2.818E-2</c:v>
                </c:pt>
                <c:pt idx="1208">
                  <c:v>3.0949999999999998E-2</c:v>
                </c:pt>
                <c:pt idx="1209">
                  <c:v>3.6889999999999999E-2</c:v>
                </c:pt>
                <c:pt idx="1210">
                  <c:v>3.5790000000000002E-2</c:v>
                </c:pt>
                <c:pt idx="1211">
                  <c:v>2.8809999999999999E-2</c:v>
                </c:pt>
                <c:pt idx="1212">
                  <c:v>1.9439999999999999E-2</c:v>
                </c:pt>
                <c:pt idx="1213">
                  <c:v>1.124E-2</c:v>
                </c:pt>
                <c:pt idx="1214">
                  <c:v>3.1700000000000001E-3</c:v>
                </c:pt>
                <c:pt idx="1215">
                  <c:v>5.9999999999999995E-4</c:v>
                </c:pt>
                <c:pt idx="1216">
                  <c:v>4.7000000000000002E-3</c:v>
                </c:pt>
                <c:pt idx="1217">
                  <c:v>6.77E-3</c:v>
                </c:pt>
                <c:pt idx="1218">
                  <c:v>2.3500000000000001E-3</c:v>
                </c:pt>
                <c:pt idx="1219">
                  <c:v>-3.3899999999999998E-3</c:v>
                </c:pt>
                <c:pt idx="1220">
                  <c:v>-6.6800000000000002E-3</c:v>
                </c:pt>
                <c:pt idx="1221">
                  <c:v>-2.2300000000000002E-3</c:v>
                </c:pt>
                <c:pt idx="1222">
                  <c:v>4.0999999999999999E-4</c:v>
                </c:pt>
                <c:pt idx="1223">
                  <c:v>-9.6000000000000002E-4</c:v>
                </c:pt>
                <c:pt idx="1224">
                  <c:v>-5.28E-3</c:v>
                </c:pt>
                <c:pt idx="1225">
                  <c:v>-1.3129999999999999E-2</c:v>
                </c:pt>
                <c:pt idx="1226">
                  <c:v>-2.1329999999999998E-2</c:v>
                </c:pt>
                <c:pt idx="1227">
                  <c:v>-2.998E-2</c:v>
                </c:pt>
                <c:pt idx="1228">
                  <c:v>-3.9550000000000002E-2</c:v>
                </c:pt>
                <c:pt idx="1229">
                  <c:v>-4.6489999999999997E-2</c:v>
                </c:pt>
                <c:pt idx="1230">
                  <c:v>-4.5449999999999997E-2</c:v>
                </c:pt>
                <c:pt idx="1231">
                  <c:v>-3.884E-2</c:v>
                </c:pt>
                <c:pt idx="1232">
                  <c:v>-3.3750000000000002E-2</c:v>
                </c:pt>
                <c:pt idx="1233">
                  <c:v>-3.653E-2</c:v>
                </c:pt>
                <c:pt idx="1234">
                  <c:v>-4.3360000000000003E-2</c:v>
                </c:pt>
                <c:pt idx="1235">
                  <c:v>-4.727E-2</c:v>
                </c:pt>
                <c:pt idx="1236">
                  <c:v>-4.0590000000000001E-2</c:v>
                </c:pt>
                <c:pt idx="1237">
                  <c:v>-3.5119999999999998E-2</c:v>
                </c:pt>
                <c:pt idx="1238">
                  <c:v>-2.9659999999999999E-2</c:v>
                </c:pt>
                <c:pt idx="1239">
                  <c:v>-2.2890000000000001E-2</c:v>
                </c:pt>
                <c:pt idx="1240">
                  <c:v>-1.469E-2</c:v>
                </c:pt>
                <c:pt idx="1241">
                  <c:v>-1.295E-2</c:v>
                </c:pt>
                <c:pt idx="1242">
                  <c:v>-2.078E-2</c:v>
                </c:pt>
                <c:pt idx="1243">
                  <c:v>-3.0349999999999999E-2</c:v>
                </c:pt>
                <c:pt idx="1244">
                  <c:v>-3.6089999999999997E-2</c:v>
                </c:pt>
                <c:pt idx="1245">
                  <c:v>-3.2309999999999998E-2</c:v>
                </c:pt>
                <c:pt idx="1246">
                  <c:v>-2.5479999999999999E-2</c:v>
                </c:pt>
                <c:pt idx="1247">
                  <c:v>-1.8630000000000001E-2</c:v>
                </c:pt>
                <c:pt idx="1248">
                  <c:v>-1.089E-2</c:v>
                </c:pt>
                <c:pt idx="1249">
                  <c:v>-4.9899999999999996E-3</c:v>
                </c:pt>
                <c:pt idx="1250">
                  <c:v>1.1900000000000001E-3</c:v>
                </c:pt>
                <c:pt idx="1251">
                  <c:v>7.5100000000000002E-3</c:v>
                </c:pt>
                <c:pt idx="1252">
                  <c:v>1.1140000000000001E-2</c:v>
                </c:pt>
                <c:pt idx="1253">
                  <c:v>1.2359999999999999E-2</c:v>
                </c:pt>
                <c:pt idx="1254">
                  <c:v>1.0330000000000001E-2</c:v>
                </c:pt>
                <c:pt idx="1255">
                  <c:v>6.77E-3</c:v>
                </c:pt>
                <c:pt idx="1256">
                  <c:v>4.7800000000000004E-3</c:v>
                </c:pt>
                <c:pt idx="1257">
                  <c:v>5.3200000000000001E-3</c:v>
                </c:pt>
                <c:pt idx="1258">
                  <c:v>6.7000000000000002E-3</c:v>
                </c:pt>
                <c:pt idx="1259">
                  <c:v>9.6500000000000006E-3</c:v>
                </c:pt>
                <c:pt idx="1260">
                  <c:v>1.417E-2</c:v>
                </c:pt>
                <c:pt idx="1261">
                  <c:v>1.9630000000000002E-2</c:v>
                </c:pt>
                <c:pt idx="1262">
                  <c:v>2.5100000000000001E-2</c:v>
                </c:pt>
                <c:pt idx="1263">
                  <c:v>3.056E-2</c:v>
                </c:pt>
                <c:pt idx="1264">
                  <c:v>3.6240000000000001E-2</c:v>
                </c:pt>
                <c:pt idx="1265">
                  <c:v>4.4429999999999997E-2</c:v>
                </c:pt>
                <c:pt idx="1266">
                  <c:v>5.21E-2</c:v>
                </c:pt>
                <c:pt idx="1267">
                  <c:v>5.8930000000000003E-2</c:v>
                </c:pt>
                <c:pt idx="1268">
                  <c:v>6.2909999999999994E-2</c:v>
                </c:pt>
                <c:pt idx="1269">
                  <c:v>6.1019999999999998E-2</c:v>
                </c:pt>
                <c:pt idx="1270">
                  <c:v>5.2609999999999997E-2</c:v>
                </c:pt>
                <c:pt idx="1271">
                  <c:v>4.3049999999999998E-2</c:v>
                </c:pt>
                <c:pt idx="1272">
                  <c:v>3.4110000000000001E-2</c:v>
                </c:pt>
                <c:pt idx="1273">
                  <c:v>2.6749999999999999E-2</c:v>
                </c:pt>
                <c:pt idx="1274">
                  <c:v>1.992E-2</c:v>
                </c:pt>
                <c:pt idx="1275">
                  <c:v>1.8319999999999999E-2</c:v>
                </c:pt>
                <c:pt idx="1276">
                  <c:v>1.9689999999999999E-2</c:v>
                </c:pt>
                <c:pt idx="1277">
                  <c:v>2.053E-2</c:v>
                </c:pt>
                <c:pt idx="1278">
                  <c:v>1.9810000000000001E-2</c:v>
                </c:pt>
                <c:pt idx="1279">
                  <c:v>1.7500000000000002E-2</c:v>
                </c:pt>
                <c:pt idx="1280">
                  <c:v>1.133E-2</c:v>
                </c:pt>
                <c:pt idx="1281">
                  <c:v>5.2599999999999999E-3</c:v>
                </c:pt>
                <c:pt idx="1282">
                  <c:v>-3.0699999999999998E-3</c:v>
                </c:pt>
                <c:pt idx="1283">
                  <c:v>-8.5400000000000007E-3</c:v>
                </c:pt>
                <c:pt idx="1284">
                  <c:v>-1.4829999999999999E-2</c:v>
                </c:pt>
                <c:pt idx="1285">
                  <c:v>-2.0619999999999999E-2</c:v>
                </c:pt>
                <c:pt idx="1286">
                  <c:v>-2.4830000000000001E-2</c:v>
                </c:pt>
                <c:pt idx="1287">
                  <c:v>-2.8629999999999999E-2</c:v>
                </c:pt>
                <c:pt idx="1288">
                  <c:v>-3.0849999999999999E-2</c:v>
                </c:pt>
                <c:pt idx="1289">
                  <c:v>-3.2219999999999999E-2</c:v>
                </c:pt>
                <c:pt idx="1290">
                  <c:v>-3.2649999999999998E-2</c:v>
                </c:pt>
                <c:pt idx="1291">
                  <c:v>-3.4930000000000003E-2</c:v>
                </c:pt>
                <c:pt idx="1292">
                  <c:v>-3.5150000000000001E-2</c:v>
                </c:pt>
                <c:pt idx="1293">
                  <c:v>-3.6119999999999999E-2</c:v>
                </c:pt>
                <c:pt idx="1294">
                  <c:v>-3.7339999999999998E-2</c:v>
                </c:pt>
                <c:pt idx="1295">
                  <c:v>-3.925E-2</c:v>
                </c:pt>
                <c:pt idx="1296">
                  <c:v>-3.9579999999999997E-2</c:v>
                </c:pt>
                <c:pt idx="1297">
                  <c:v>-3.8260000000000002E-2</c:v>
                </c:pt>
                <c:pt idx="1298">
                  <c:v>-3.5529999999999999E-2</c:v>
                </c:pt>
                <c:pt idx="1299">
                  <c:v>-3.1789999999999999E-2</c:v>
                </c:pt>
                <c:pt idx="1300">
                  <c:v>-2.4910000000000002E-2</c:v>
                </c:pt>
                <c:pt idx="1301">
                  <c:v>-1.8550000000000001E-2</c:v>
                </c:pt>
                <c:pt idx="1302">
                  <c:v>-1.308E-2</c:v>
                </c:pt>
                <c:pt idx="1303">
                  <c:v>-7.7999999999999996E-3</c:v>
                </c:pt>
                <c:pt idx="1304">
                  <c:v>-3.7000000000000002E-3</c:v>
                </c:pt>
                <c:pt idx="1305">
                  <c:v>-1.4E-3</c:v>
                </c:pt>
                <c:pt idx="1306">
                  <c:v>-3.8300000000000001E-3</c:v>
                </c:pt>
                <c:pt idx="1307">
                  <c:v>-1.099E-2</c:v>
                </c:pt>
                <c:pt idx="1308">
                  <c:v>-2.0410000000000001E-2</c:v>
                </c:pt>
                <c:pt idx="1309">
                  <c:v>-2.9409999999999999E-2</c:v>
                </c:pt>
                <c:pt idx="1310">
                  <c:v>-3.3779999999999998E-2</c:v>
                </c:pt>
                <c:pt idx="1311">
                  <c:v>-3.1669999999999997E-2</c:v>
                </c:pt>
                <c:pt idx="1312">
                  <c:v>-2.4840000000000001E-2</c:v>
                </c:pt>
                <c:pt idx="1313">
                  <c:v>-1.8880000000000001E-2</c:v>
                </c:pt>
                <c:pt idx="1314">
                  <c:v>-1.359E-2</c:v>
                </c:pt>
                <c:pt idx="1315">
                  <c:v>-9.4900000000000002E-3</c:v>
                </c:pt>
                <c:pt idx="1316">
                  <c:v>-4.7999999999999996E-3</c:v>
                </c:pt>
                <c:pt idx="1317">
                  <c:v>-9.3999999999999997E-4</c:v>
                </c:pt>
                <c:pt idx="1318">
                  <c:v>1.8E-3</c:v>
                </c:pt>
                <c:pt idx="1319">
                  <c:v>3.1199999999999999E-3</c:v>
                </c:pt>
                <c:pt idx="1320">
                  <c:v>3.8999999999999999E-4</c:v>
                </c:pt>
                <c:pt idx="1321">
                  <c:v>5.5000000000000003E-4</c:v>
                </c:pt>
                <c:pt idx="1322">
                  <c:v>6.0200000000000002E-3</c:v>
                </c:pt>
                <c:pt idx="1323">
                  <c:v>1.239E-2</c:v>
                </c:pt>
                <c:pt idx="1324">
                  <c:v>1.8110000000000001E-2</c:v>
                </c:pt>
                <c:pt idx="1325">
                  <c:v>2.605E-2</c:v>
                </c:pt>
                <c:pt idx="1326">
                  <c:v>3.2509999999999997E-2</c:v>
                </c:pt>
                <c:pt idx="1327">
                  <c:v>3.798E-2</c:v>
                </c:pt>
                <c:pt idx="1328">
                  <c:v>4.265E-2</c:v>
                </c:pt>
                <c:pt idx="1329">
                  <c:v>4.675E-2</c:v>
                </c:pt>
                <c:pt idx="1330">
                  <c:v>4.9639999999999997E-2</c:v>
                </c:pt>
                <c:pt idx="1331">
                  <c:v>5.237E-2</c:v>
                </c:pt>
                <c:pt idx="1332">
                  <c:v>5.5109999999999999E-2</c:v>
                </c:pt>
                <c:pt idx="1333">
                  <c:v>5.4429999999999999E-2</c:v>
                </c:pt>
                <c:pt idx="1334">
                  <c:v>4.7649999999999998E-2</c:v>
                </c:pt>
                <c:pt idx="1335">
                  <c:v>3.9449999999999999E-2</c:v>
                </c:pt>
                <c:pt idx="1336">
                  <c:v>2.9790000000000001E-2</c:v>
                </c:pt>
                <c:pt idx="1337">
                  <c:v>1.9959999999999999E-2</c:v>
                </c:pt>
                <c:pt idx="1338">
                  <c:v>1.312E-2</c:v>
                </c:pt>
                <c:pt idx="1339">
                  <c:v>4.7299999999999998E-3</c:v>
                </c:pt>
                <c:pt idx="1340">
                  <c:v>5.0899999999999999E-3</c:v>
                </c:pt>
                <c:pt idx="1341">
                  <c:v>1.248E-2</c:v>
                </c:pt>
                <c:pt idx="1342">
                  <c:v>1.06E-2</c:v>
                </c:pt>
                <c:pt idx="1343">
                  <c:v>6.9699999999999996E-3</c:v>
                </c:pt>
                <c:pt idx="1344">
                  <c:v>2.2200000000000002E-3</c:v>
                </c:pt>
                <c:pt idx="1345">
                  <c:v>-2.8500000000000001E-3</c:v>
                </c:pt>
                <c:pt idx="1346">
                  <c:v>-5.8500000000000002E-3</c:v>
                </c:pt>
                <c:pt idx="1347">
                  <c:v>-4.5300000000000002E-3</c:v>
                </c:pt>
                <c:pt idx="1348">
                  <c:v>-1.8E-3</c:v>
                </c:pt>
                <c:pt idx="1349">
                  <c:v>2.0600000000000002E-3</c:v>
                </c:pt>
                <c:pt idx="1350">
                  <c:v>5.9800000000000001E-3</c:v>
                </c:pt>
                <c:pt idx="1351">
                  <c:v>8.7100000000000007E-3</c:v>
                </c:pt>
                <c:pt idx="1352">
                  <c:v>1.0030000000000001E-2</c:v>
                </c:pt>
                <c:pt idx="1353">
                  <c:v>3.2000000000000002E-3</c:v>
                </c:pt>
                <c:pt idx="1354">
                  <c:v>-1.3500000000000001E-3</c:v>
                </c:pt>
                <c:pt idx="1355">
                  <c:v>-2.0000000000000002E-5</c:v>
                </c:pt>
                <c:pt idx="1356">
                  <c:v>3.5899999999999999E-3</c:v>
                </c:pt>
                <c:pt idx="1357">
                  <c:v>6.6E-3</c:v>
                </c:pt>
                <c:pt idx="1358">
                  <c:v>5.4599999999999996E-3</c:v>
                </c:pt>
                <c:pt idx="1359">
                  <c:v>3.3999999999999998E-3</c:v>
                </c:pt>
                <c:pt idx="1360">
                  <c:v>-1.25E-3</c:v>
                </c:pt>
                <c:pt idx="1361">
                  <c:v>-6.7200000000000003E-3</c:v>
                </c:pt>
                <c:pt idx="1362">
                  <c:v>-9.2599999999999991E-3</c:v>
                </c:pt>
                <c:pt idx="1363">
                  <c:v>-5.94E-3</c:v>
                </c:pt>
                <c:pt idx="1364">
                  <c:v>-5.7600000000000004E-3</c:v>
                </c:pt>
                <c:pt idx="1365">
                  <c:v>-1.1220000000000001E-2</c:v>
                </c:pt>
                <c:pt idx="1366">
                  <c:v>-1.669E-2</c:v>
                </c:pt>
                <c:pt idx="1367">
                  <c:v>-2.3019999999999999E-2</c:v>
                </c:pt>
                <c:pt idx="1368">
                  <c:v>-2.9850000000000002E-2</c:v>
                </c:pt>
                <c:pt idx="1369">
                  <c:v>-3.424E-2</c:v>
                </c:pt>
                <c:pt idx="1370">
                  <c:v>-3.9359999999999999E-2</c:v>
                </c:pt>
                <c:pt idx="1371">
                  <c:v>-4.2369999999999998E-2</c:v>
                </c:pt>
                <c:pt idx="1372">
                  <c:v>-4.2979999999999997E-2</c:v>
                </c:pt>
                <c:pt idx="1373">
                  <c:v>-4.2009999999999999E-2</c:v>
                </c:pt>
                <c:pt idx="1374">
                  <c:v>-3.832E-2</c:v>
                </c:pt>
                <c:pt idx="1375">
                  <c:v>-3.49E-2</c:v>
                </c:pt>
                <c:pt idx="1376">
                  <c:v>-2.8510000000000001E-2</c:v>
                </c:pt>
                <c:pt idx="1377">
                  <c:v>-2.3040000000000001E-2</c:v>
                </c:pt>
                <c:pt idx="1378">
                  <c:v>-1.6719999999999999E-2</c:v>
                </c:pt>
                <c:pt idx="1379">
                  <c:v>-1.2019999999999999E-2</c:v>
                </c:pt>
                <c:pt idx="1380">
                  <c:v>-6.6499999999999997E-3</c:v>
                </c:pt>
                <c:pt idx="1381">
                  <c:v>-8.4999999999999995E-4</c:v>
                </c:pt>
                <c:pt idx="1382">
                  <c:v>5.9800000000000001E-3</c:v>
                </c:pt>
                <c:pt idx="1383">
                  <c:v>1.132E-2</c:v>
                </c:pt>
                <c:pt idx="1384">
                  <c:v>1.7330000000000002E-2</c:v>
                </c:pt>
                <c:pt idx="1385">
                  <c:v>2.179E-2</c:v>
                </c:pt>
                <c:pt idx="1386">
                  <c:v>1.9990000000000001E-2</c:v>
                </c:pt>
                <c:pt idx="1387">
                  <c:v>1.5890000000000001E-2</c:v>
                </c:pt>
                <c:pt idx="1388">
                  <c:v>1.115E-2</c:v>
                </c:pt>
                <c:pt idx="1389">
                  <c:v>6.5399999999999998E-3</c:v>
                </c:pt>
                <c:pt idx="1390">
                  <c:v>4.5500000000000002E-3</c:v>
                </c:pt>
                <c:pt idx="1391">
                  <c:v>4.5599999999999998E-3</c:v>
                </c:pt>
                <c:pt idx="1392">
                  <c:v>5.9300000000000004E-3</c:v>
                </c:pt>
                <c:pt idx="1393">
                  <c:v>7.8200000000000006E-3</c:v>
                </c:pt>
                <c:pt idx="1394">
                  <c:v>1.056E-2</c:v>
                </c:pt>
                <c:pt idx="1395">
                  <c:v>1.329E-2</c:v>
                </c:pt>
                <c:pt idx="1396">
                  <c:v>1.7180000000000001E-2</c:v>
                </c:pt>
                <c:pt idx="1397">
                  <c:v>2.0330000000000001E-2</c:v>
                </c:pt>
                <c:pt idx="1398">
                  <c:v>2.538E-2</c:v>
                </c:pt>
                <c:pt idx="1399">
                  <c:v>3.0110000000000001E-2</c:v>
                </c:pt>
                <c:pt idx="1400">
                  <c:v>3.4729999999999997E-2</c:v>
                </c:pt>
                <c:pt idx="1401">
                  <c:v>3.2550000000000003E-2</c:v>
                </c:pt>
                <c:pt idx="1402">
                  <c:v>2.8250000000000001E-2</c:v>
                </c:pt>
                <c:pt idx="1403">
                  <c:v>2.1729999999999999E-2</c:v>
                </c:pt>
                <c:pt idx="1404">
                  <c:v>1.7309999999999999E-2</c:v>
                </c:pt>
                <c:pt idx="1405">
                  <c:v>1.7489999999999999E-2</c:v>
                </c:pt>
                <c:pt idx="1406">
                  <c:v>2.2100000000000002E-2</c:v>
                </c:pt>
                <c:pt idx="1407">
                  <c:v>2.7560000000000001E-2</c:v>
                </c:pt>
                <c:pt idx="1408">
                  <c:v>2.8559999999999999E-2</c:v>
                </c:pt>
                <c:pt idx="1409">
                  <c:v>2.6370000000000001E-2</c:v>
                </c:pt>
                <c:pt idx="1410">
                  <c:v>2.2890000000000001E-2</c:v>
                </c:pt>
                <c:pt idx="1411">
                  <c:v>1.8499999999999999E-2</c:v>
                </c:pt>
                <c:pt idx="1412">
                  <c:v>1.512E-2</c:v>
                </c:pt>
                <c:pt idx="1413">
                  <c:v>1.0070000000000001E-2</c:v>
                </c:pt>
                <c:pt idx="1414">
                  <c:v>7.3400000000000002E-3</c:v>
                </c:pt>
                <c:pt idx="1415">
                  <c:v>4.6100000000000004E-3</c:v>
                </c:pt>
                <c:pt idx="1416">
                  <c:v>1.16E-3</c:v>
                </c:pt>
                <c:pt idx="1417">
                  <c:v>-2.0100000000000001E-3</c:v>
                </c:pt>
                <c:pt idx="1418">
                  <c:v>-5.8799999999999998E-3</c:v>
                </c:pt>
                <c:pt idx="1419">
                  <c:v>-1.1520000000000001E-2</c:v>
                </c:pt>
                <c:pt idx="1420">
                  <c:v>-1.7940000000000001E-2</c:v>
                </c:pt>
                <c:pt idx="1421">
                  <c:v>-2.402E-2</c:v>
                </c:pt>
                <c:pt idx="1422">
                  <c:v>-3.0030000000000001E-2</c:v>
                </c:pt>
                <c:pt idx="1423">
                  <c:v>-3.8580000000000003E-2</c:v>
                </c:pt>
                <c:pt idx="1424">
                  <c:v>-4.0300000000000002E-2</c:v>
                </c:pt>
                <c:pt idx="1425">
                  <c:v>-3.4840000000000003E-2</c:v>
                </c:pt>
                <c:pt idx="1426">
                  <c:v>-2.937E-2</c:v>
                </c:pt>
                <c:pt idx="1427">
                  <c:v>-2.3550000000000001E-2</c:v>
                </c:pt>
                <c:pt idx="1428">
                  <c:v>-1.7399999999999999E-2</c:v>
                </c:pt>
                <c:pt idx="1429">
                  <c:v>-1.1820000000000001E-2</c:v>
                </c:pt>
                <c:pt idx="1430">
                  <c:v>-9.2099999999999994E-3</c:v>
                </c:pt>
                <c:pt idx="1431">
                  <c:v>-9.0200000000000002E-3</c:v>
                </c:pt>
                <c:pt idx="1432">
                  <c:v>-1.295E-2</c:v>
                </c:pt>
                <c:pt idx="1433">
                  <c:v>-1.8419999999999999E-2</c:v>
                </c:pt>
                <c:pt idx="1434">
                  <c:v>-2.2859999999999998E-2</c:v>
                </c:pt>
                <c:pt idx="1435">
                  <c:v>-2.811E-2</c:v>
                </c:pt>
                <c:pt idx="1436">
                  <c:v>-3.193E-2</c:v>
                </c:pt>
                <c:pt idx="1437">
                  <c:v>-3.5639999999999998E-2</c:v>
                </c:pt>
                <c:pt idx="1438">
                  <c:v>-3.9710000000000002E-2</c:v>
                </c:pt>
                <c:pt idx="1439">
                  <c:v>-4.1529999999999997E-2</c:v>
                </c:pt>
                <c:pt idx="1440">
                  <c:v>-4.1770000000000002E-2</c:v>
                </c:pt>
                <c:pt idx="1441">
                  <c:v>-4.027E-2</c:v>
                </c:pt>
                <c:pt idx="1442">
                  <c:v>-3.7150000000000002E-2</c:v>
                </c:pt>
                <c:pt idx="1443">
                  <c:v>-3.3640000000000003E-2</c:v>
                </c:pt>
                <c:pt idx="1444">
                  <c:v>-2.8510000000000001E-2</c:v>
                </c:pt>
                <c:pt idx="1445">
                  <c:v>-2.2689999999999998E-2</c:v>
                </c:pt>
                <c:pt idx="1446">
                  <c:v>-1.472E-2</c:v>
                </c:pt>
                <c:pt idx="1447">
                  <c:v>-5.4299999999999999E-3</c:v>
                </c:pt>
                <c:pt idx="1448">
                  <c:v>2.2899999999999999E-3</c:v>
                </c:pt>
                <c:pt idx="1449">
                  <c:v>9.8099999999999993E-3</c:v>
                </c:pt>
                <c:pt idx="1450">
                  <c:v>1.8010000000000002E-2</c:v>
                </c:pt>
                <c:pt idx="1451">
                  <c:v>2.5090000000000001E-2</c:v>
                </c:pt>
                <c:pt idx="1452">
                  <c:v>2.879E-2</c:v>
                </c:pt>
                <c:pt idx="1453">
                  <c:v>2.8410000000000001E-2</c:v>
                </c:pt>
                <c:pt idx="1454">
                  <c:v>2.937E-2</c:v>
                </c:pt>
                <c:pt idx="1455">
                  <c:v>3.3459999999999997E-2</c:v>
                </c:pt>
                <c:pt idx="1456">
                  <c:v>3.6560000000000002E-2</c:v>
                </c:pt>
                <c:pt idx="1457">
                  <c:v>3.7960000000000001E-2</c:v>
                </c:pt>
                <c:pt idx="1458">
                  <c:v>3.6060000000000002E-2</c:v>
                </c:pt>
                <c:pt idx="1459">
                  <c:v>3.1960000000000002E-2</c:v>
                </c:pt>
                <c:pt idx="1460">
                  <c:v>2.649E-2</c:v>
                </c:pt>
                <c:pt idx="1461">
                  <c:v>2.0549999999999999E-2</c:v>
                </c:pt>
                <c:pt idx="1462">
                  <c:v>1.728E-2</c:v>
                </c:pt>
                <c:pt idx="1463">
                  <c:v>1.4239999999999999E-2</c:v>
                </c:pt>
                <c:pt idx="1464">
                  <c:v>9.8600000000000007E-3</c:v>
                </c:pt>
                <c:pt idx="1465">
                  <c:v>1.078E-2</c:v>
                </c:pt>
                <c:pt idx="1466">
                  <c:v>1.4880000000000001E-2</c:v>
                </c:pt>
                <c:pt idx="1467">
                  <c:v>1.9970000000000002E-2</c:v>
                </c:pt>
                <c:pt idx="1468">
                  <c:v>2.418E-2</c:v>
                </c:pt>
                <c:pt idx="1469">
                  <c:v>2.639E-2</c:v>
                </c:pt>
                <c:pt idx="1470">
                  <c:v>2.546E-2</c:v>
                </c:pt>
                <c:pt idx="1471">
                  <c:v>2.3400000000000001E-2</c:v>
                </c:pt>
                <c:pt idx="1472">
                  <c:v>1.9380000000000001E-2</c:v>
                </c:pt>
                <c:pt idx="1473">
                  <c:v>1.609E-2</c:v>
                </c:pt>
                <c:pt idx="1474">
                  <c:v>1.9429999999999999E-2</c:v>
                </c:pt>
                <c:pt idx="1475">
                  <c:v>1.8010000000000002E-2</c:v>
                </c:pt>
                <c:pt idx="1476">
                  <c:v>1.2540000000000001E-2</c:v>
                </c:pt>
                <c:pt idx="1477">
                  <c:v>6.2899999999999996E-3</c:v>
                </c:pt>
                <c:pt idx="1478">
                  <c:v>4.4000000000000002E-4</c:v>
                </c:pt>
                <c:pt idx="1479">
                  <c:v>-4.9899999999999996E-3</c:v>
                </c:pt>
                <c:pt idx="1480">
                  <c:v>-9.0900000000000009E-3</c:v>
                </c:pt>
                <c:pt idx="1481">
                  <c:v>-1.2290000000000001E-2</c:v>
                </c:pt>
                <c:pt idx="1482">
                  <c:v>-1.2330000000000001E-2</c:v>
                </c:pt>
                <c:pt idx="1483">
                  <c:v>-8.3400000000000002E-3</c:v>
                </c:pt>
                <c:pt idx="1484">
                  <c:v>-2.8800000000000002E-3</c:v>
                </c:pt>
                <c:pt idx="1485">
                  <c:v>8.7000000000000001E-4</c:v>
                </c:pt>
                <c:pt idx="1486">
                  <c:v>-8.5999999999999998E-4</c:v>
                </c:pt>
                <c:pt idx="1487">
                  <c:v>-7.1399999999999996E-3</c:v>
                </c:pt>
                <c:pt idx="1488">
                  <c:v>-1.184E-2</c:v>
                </c:pt>
                <c:pt idx="1489">
                  <c:v>-1.6920000000000001E-2</c:v>
                </c:pt>
                <c:pt idx="1490">
                  <c:v>-2.2360000000000001E-2</c:v>
                </c:pt>
                <c:pt idx="1491">
                  <c:v>-2.5989999999999999E-2</c:v>
                </c:pt>
                <c:pt idx="1492">
                  <c:v>-2.5579999999999999E-2</c:v>
                </c:pt>
                <c:pt idx="1493">
                  <c:v>-2.1489999999999999E-2</c:v>
                </c:pt>
                <c:pt idx="1494">
                  <c:v>-1.653E-2</c:v>
                </c:pt>
                <c:pt idx="1495">
                  <c:v>-1.214E-2</c:v>
                </c:pt>
                <c:pt idx="1496">
                  <c:v>-1.2279999999999999E-2</c:v>
                </c:pt>
                <c:pt idx="1497">
                  <c:v>-1.6379999999999999E-2</c:v>
                </c:pt>
                <c:pt idx="1498">
                  <c:v>-2.1579999999999998E-2</c:v>
                </c:pt>
                <c:pt idx="1499">
                  <c:v>-2.7660000000000001E-2</c:v>
                </c:pt>
                <c:pt idx="1500">
                  <c:v>-2.9270000000000001E-2</c:v>
                </c:pt>
                <c:pt idx="1501">
                  <c:v>-2.5780000000000001E-2</c:v>
                </c:pt>
                <c:pt idx="1502">
                  <c:v>-2.419E-2</c:v>
                </c:pt>
                <c:pt idx="1503">
                  <c:v>-2.1899999999999999E-2</c:v>
                </c:pt>
                <c:pt idx="1504">
                  <c:v>-1.9900000000000001E-2</c:v>
                </c:pt>
                <c:pt idx="1505">
                  <c:v>-1.7170000000000001E-2</c:v>
                </c:pt>
                <c:pt idx="1506">
                  <c:v>-1.444E-2</c:v>
                </c:pt>
                <c:pt idx="1507">
                  <c:v>-1.183E-2</c:v>
                </c:pt>
                <c:pt idx="1508">
                  <c:v>-1.014E-2</c:v>
                </c:pt>
                <c:pt idx="1509">
                  <c:v>-7.4200000000000004E-3</c:v>
                </c:pt>
                <c:pt idx="1510">
                  <c:v>-6.1799999999999997E-3</c:v>
                </c:pt>
                <c:pt idx="1511">
                  <c:v>-4.28E-3</c:v>
                </c:pt>
                <c:pt idx="1512">
                  <c:v>-3.8700000000000002E-3</c:v>
                </c:pt>
                <c:pt idx="1513">
                  <c:v>2.2000000000000001E-4</c:v>
                </c:pt>
                <c:pt idx="1514">
                  <c:v>3.8800000000000002E-3</c:v>
                </c:pt>
                <c:pt idx="1515">
                  <c:v>7.2399999999999999E-3</c:v>
                </c:pt>
                <c:pt idx="1516">
                  <c:v>9.6299999999999997E-3</c:v>
                </c:pt>
                <c:pt idx="1517">
                  <c:v>8.8699999999999994E-3</c:v>
                </c:pt>
                <c:pt idx="1518">
                  <c:v>2.5400000000000002E-3</c:v>
                </c:pt>
                <c:pt idx="1519">
                  <c:v>-2.3E-3</c:v>
                </c:pt>
                <c:pt idx="1520">
                  <c:v>-2.9299999999999999E-3</c:v>
                </c:pt>
                <c:pt idx="1521">
                  <c:v>5.1999999999999995E-4</c:v>
                </c:pt>
                <c:pt idx="1522">
                  <c:v>5.5599999999999998E-3</c:v>
                </c:pt>
                <c:pt idx="1523">
                  <c:v>1.332E-2</c:v>
                </c:pt>
                <c:pt idx="1524">
                  <c:v>1.678E-2</c:v>
                </c:pt>
                <c:pt idx="1525">
                  <c:v>1.5089999999999999E-2</c:v>
                </c:pt>
                <c:pt idx="1526">
                  <c:v>1.0869999999999999E-2</c:v>
                </c:pt>
                <c:pt idx="1527">
                  <c:v>7.2899999999999996E-3</c:v>
                </c:pt>
                <c:pt idx="1528">
                  <c:v>5.2700000000000004E-3</c:v>
                </c:pt>
                <c:pt idx="1529">
                  <c:v>6.4099999999999999E-3</c:v>
                </c:pt>
                <c:pt idx="1530">
                  <c:v>7.45E-3</c:v>
                </c:pt>
                <c:pt idx="1531">
                  <c:v>7.4400000000000004E-3</c:v>
                </c:pt>
                <c:pt idx="1532">
                  <c:v>8.8900000000000003E-3</c:v>
                </c:pt>
                <c:pt idx="1533">
                  <c:v>1.1599999999999999E-2</c:v>
                </c:pt>
                <c:pt idx="1534">
                  <c:v>1.5469999999999999E-2</c:v>
                </c:pt>
                <c:pt idx="1535">
                  <c:v>1.9359999999999999E-2</c:v>
                </c:pt>
                <c:pt idx="1536">
                  <c:v>2.044E-2</c:v>
                </c:pt>
                <c:pt idx="1537">
                  <c:v>1.7069999999999998E-2</c:v>
                </c:pt>
                <c:pt idx="1538">
                  <c:v>1.214E-2</c:v>
                </c:pt>
                <c:pt idx="1539">
                  <c:v>1.081E-2</c:v>
                </c:pt>
                <c:pt idx="1540">
                  <c:v>1.4630000000000001E-2</c:v>
                </c:pt>
                <c:pt idx="1541">
                  <c:v>1.949E-2</c:v>
                </c:pt>
                <c:pt idx="1542">
                  <c:v>2.0670000000000001E-2</c:v>
                </c:pt>
                <c:pt idx="1543">
                  <c:v>1.7860000000000001E-2</c:v>
                </c:pt>
                <c:pt idx="1544">
                  <c:v>1.282E-2</c:v>
                </c:pt>
                <c:pt idx="1545">
                  <c:v>7.3400000000000002E-3</c:v>
                </c:pt>
                <c:pt idx="1546">
                  <c:v>3.2100000000000002E-3</c:v>
                </c:pt>
                <c:pt idx="1547">
                  <c:v>-8.9999999999999998E-4</c:v>
                </c:pt>
                <c:pt idx="1548">
                  <c:v>-1.3500000000000001E-3</c:v>
                </c:pt>
                <c:pt idx="1549">
                  <c:v>3.5599999999999998E-3</c:v>
                </c:pt>
                <c:pt idx="1550">
                  <c:v>7.9799999999999992E-3</c:v>
                </c:pt>
                <c:pt idx="1551">
                  <c:v>9.4299999999999991E-3</c:v>
                </c:pt>
                <c:pt idx="1552">
                  <c:v>7.4599999999999996E-3</c:v>
                </c:pt>
                <c:pt idx="1553">
                  <c:v>3.3500000000000001E-3</c:v>
                </c:pt>
                <c:pt idx="1554">
                  <c:v>-5.0000000000000002E-5</c:v>
                </c:pt>
                <c:pt idx="1555">
                  <c:v>-3.7100000000000002E-3</c:v>
                </c:pt>
                <c:pt idx="1556">
                  <c:v>-6.6899999999999998E-3</c:v>
                </c:pt>
                <c:pt idx="1557">
                  <c:v>-9.7999999999999997E-3</c:v>
                </c:pt>
                <c:pt idx="1558">
                  <c:v>-1.4489999999999999E-2</c:v>
                </c:pt>
                <c:pt idx="1559">
                  <c:v>-1.6639999999999999E-2</c:v>
                </c:pt>
                <c:pt idx="1560">
                  <c:v>-1.9640000000000001E-2</c:v>
                </c:pt>
                <c:pt idx="1561">
                  <c:v>-2.069E-2</c:v>
                </c:pt>
                <c:pt idx="1562">
                  <c:v>-1.9400000000000001E-2</c:v>
                </c:pt>
                <c:pt idx="1563">
                  <c:v>-1.668E-2</c:v>
                </c:pt>
                <c:pt idx="1564">
                  <c:v>-1.4449999999999999E-2</c:v>
                </c:pt>
                <c:pt idx="1565">
                  <c:v>-1.3100000000000001E-2</c:v>
                </c:pt>
                <c:pt idx="1566">
                  <c:v>-1.447E-2</c:v>
                </c:pt>
                <c:pt idx="1567">
                  <c:v>-1.8339999999999999E-2</c:v>
                </c:pt>
                <c:pt idx="1568">
                  <c:v>-2.095E-2</c:v>
                </c:pt>
                <c:pt idx="1569">
                  <c:v>-2.232E-2</c:v>
                </c:pt>
                <c:pt idx="1570">
                  <c:v>-2.2509999999999999E-2</c:v>
                </c:pt>
                <c:pt idx="1571">
                  <c:v>-1.9550000000000001E-2</c:v>
                </c:pt>
                <c:pt idx="1572">
                  <c:v>-1.6469999999999999E-2</c:v>
                </c:pt>
                <c:pt idx="1573">
                  <c:v>-1.375E-2</c:v>
                </c:pt>
                <c:pt idx="1574">
                  <c:v>-1.157E-2</c:v>
                </c:pt>
                <c:pt idx="1575">
                  <c:v>-1.206E-2</c:v>
                </c:pt>
                <c:pt idx="1576">
                  <c:v>-1.413E-2</c:v>
                </c:pt>
                <c:pt idx="1577">
                  <c:v>-1.5970000000000002E-2</c:v>
                </c:pt>
                <c:pt idx="1578">
                  <c:v>-1.6230000000000001E-2</c:v>
                </c:pt>
                <c:pt idx="1579">
                  <c:v>-1.4919999999999999E-2</c:v>
                </c:pt>
                <c:pt idx="1580">
                  <c:v>-1.3180000000000001E-2</c:v>
                </c:pt>
                <c:pt idx="1581">
                  <c:v>-9.2899999999999996E-3</c:v>
                </c:pt>
                <c:pt idx="1582">
                  <c:v>-5.4200000000000003E-3</c:v>
                </c:pt>
                <c:pt idx="1583">
                  <c:v>-4.7000000000000002E-3</c:v>
                </c:pt>
                <c:pt idx="1584">
                  <c:v>-7.0200000000000002E-3</c:v>
                </c:pt>
                <c:pt idx="1585">
                  <c:v>-6.4999999999999997E-3</c:v>
                </c:pt>
                <c:pt idx="1586">
                  <c:v>-3.7799999999999999E-3</c:v>
                </c:pt>
                <c:pt idx="1587">
                  <c:v>-1.0499999999999999E-3</c:v>
                </c:pt>
                <c:pt idx="1588">
                  <c:v>2.5600000000000002E-3</c:v>
                </c:pt>
                <c:pt idx="1589">
                  <c:v>6.6600000000000001E-3</c:v>
                </c:pt>
                <c:pt idx="1590">
                  <c:v>9.9000000000000008E-3</c:v>
                </c:pt>
                <c:pt idx="1591">
                  <c:v>1.5990000000000001E-2</c:v>
                </c:pt>
                <c:pt idx="1592">
                  <c:v>1.8360000000000001E-2</c:v>
                </c:pt>
                <c:pt idx="1593">
                  <c:v>1.366E-2</c:v>
                </c:pt>
                <c:pt idx="1594">
                  <c:v>7.4400000000000004E-3</c:v>
                </c:pt>
                <c:pt idx="1595">
                  <c:v>3.3E-3</c:v>
                </c:pt>
                <c:pt idx="1596">
                  <c:v>3.3E-3</c:v>
                </c:pt>
                <c:pt idx="1597">
                  <c:v>3.7499999999999999E-3</c:v>
                </c:pt>
                <c:pt idx="1598">
                  <c:v>5.79E-3</c:v>
                </c:pt>
                <c:pt idx="1599">
                  <c:v>8.5100000000000002E-3</c:v>
                </c:pt>
                <c:pt idx="1600">
                  <c:v>1.2330000000000001E-2</c:v>
                </c:pt>
                <c:pt idx="1601">
                  <c:v>1.8010000000000002E-2</c:v>
                </c:pt>
                <c:pt idx="1602">
                  <c:v>2.443E-2</c:v>
                </c:pt>
                <c:pt idx="1603">
                  <c:v>2.409E-2</c:v>
                </c:pt>
                <c:pt idx="1604">
                  <c:v>2.0570000000000001E-2</c:v>
                </c:pt>
                <c:pt idx="1605">
                  <c:v>1.549E-2</c:v>
                </c:pt>
                <c:pt idx="1606">
                  <c:v>1.1350000000000001E-2</c:v>
                </c:pt>
                <c:pt idx="1607">
                  <c:v>1.32E-2</c:v>
                </c:pt>
                <c:pt idx="1608">
                  <c:v>1.6840000000000001E-2</c:v>
                </c:pt>
                <c:pt idx="1609">
                  <c:v>1.7569999999999999E-2</c:v>
                </c:pt>
                <c:pt idx="1610">
                  <c:v>1.532E-2</c:v>
                </c:pt>
                <c:pt idx="1611">
                  <c:v>1.0410000000000001E-2</c:v>
                </c:pt>
                <c:pt idx="1612">
                  <c:v>4.0600000000000002E-3</c:v>
                </c:pt>
                <c:pt idx="1613">
                  <c:v>1.66E-3</c:v>
                </c:pt>
                <c:pt idx="1614">
                  <c:v>1.9599999999999999E-3</c:v>
                </c:pt>
                <c:pt idx="1615">
                  <c:v>2.3900000000000002E-3</c:v>
                </c:pt>
                <c:pt idx="1616">
                  <c:v>1.01E-3</c:v>
                </c:pt>
                <c:pt idx="1617">
                  <c:v>-3.8899999999999998E-3</c:v>
                </c:pt>
                <c:pt idx="1618">
                  <c:v>-7.9900000000000006E-3</c:v>
                </c:pt>
                <c:pt idx="1619">
                  <c:v>-1.076E-2</c:v>
                </c:pt>
                <c:pt idx="1620">
                  <c:v>-8.8000000000000005E-3</c:v>
                </c:pt>
                <c:pt idx="1621">
                  <c:v>-3.8500000000000001E-3</c:v>
                </c:pt>
                <c:pt idx="1622">
                  <c:v>-5.4000000000000001E-4</c:v>
                </c:pt>
                <c:pt idx="1623">
                  <c:v>3.2200000000000002E-3</c:v>
                </c:pt>
                <c:pt idx="1624">
                  <c:v>3.2299999999999998E-3</c:v>
                </c:pt>
                <c:pt idx="1625">
                  <c:v>-1.4300000000000001E-3</c:v>
                </c:pt>
                <c:pt idx="1626">
                  <c:v>-6.8999999999999999E-3</c:v>
                </c:pt>
                <c:pt idx="1627">
                  <c:v>-1.2370000000000001E-2</c:v>
                </c:pt>
                <c:pt idx="1628">
                  <c:v>-1.779E-2</c:v>
                </c:pt>
                <c:pt idx="1629">
                  <c:v>-1.8239999999999999E-2</c:v>
                </c:pt>
                <c:pt idx="1630">
                  <c:v>-1.3270000000000001E-2</c:v>
                </c:pt>
                <c:pt idx="1631">
                  <c:v>-7.0800000000000004E-3</c:v>
                </c:pt>
                <c:pt idx="1632">
                  <c:v>-7.5000000000000002E-4</c:v>
                </c:pt>
                <c:pt idx="1633">
                  <c:v>5.0099999999999997E-3</c:v>
                </c:pt>
                <c:pt idx="1634">
                  <c:v>8.6099999999999996E-3</c:v>
                </c:pt>
                <c:pt idx="1635">
                  <c:v>5.5599999999999998E-3</c:v>
                </c:pt>
                <c:pt idx="1636">
                  <c:v>1.4599999999999999E-3</c:v>
                </c:pt>
                <c:pt idx="1637">
                  <c:v>-2.63E-3</c:v>
                </c:pt>
                <c:pt idx="1638">
                  <c:v>-6.7299999999999999E-3</c:v>
                </c:pt>
                <c:pt idx="1639">
                  <c:v>-9.6299999999999997E-3</c:v>
                </c:pt>
                <c:pt idx="1640">
                  <c:v>-8.26E-3</c:v>
                </c:pt>
                <c:pt idx="1641">
                  <c:v>-6.8900000000000003E-3</c:v>
                </c:pt>
                <c:pt idx="1642">
                  <c:v>-6.1599999999999997E-3</c:v>
                </c:pt>
                <c:pt idx="1643">
                  <c:v>-7.0000000000000001E-3</c:v>
                </c:pt>
                <c:pt idx="1644">
                  <c:v>-8.3599999999999994E-3</c:v>
                </c:pt>
                <c:pt idx="1645">
                  <c:v>-8.1300000000000001E-3</c:v>
                </c:pt>
                <c:pt idx="1646">
                  <c:v>-4.0299999999999997E-3</c:v>
                </c:pt>
                <c:pt idx="1647">
                  <c:v>-9.7999999999999997E-4</c:v>
                </c:pt>
                <c:pt idx="1648">
                  <c:v>3.8999999999999999E-4</c:v>
                </c:pt>
                <c:pt idx="1649">
                  <c:v>1.7600000000000001E-3</c:v>
                </c:pt>
                <c:pt idx="1650">
                  <c:v>1.97E-3</c:v>
                </c:pt>
                <c:pt idx="1651">
                  <c:v>4.0000000000000002E-4</c:v>
                </c:pt>
                <c:pt idx="1652">
                  <c:v>-2.7499999999999998E-3</c:v>
                </c:pt>
                <c:pt idx="1653">
                  <c:v>-6.8399999999999997E-3</c:v>
                </c:pt>
                <c:pt idx="1654">
                  <c:v>-1.1769999999999999E-2</c:v>
                </c:pt>
                <c:pt idx="1655">
                  <c:v>-1.409E-2</c:v>
                </c:pt>
                <c:pt idx="1656">
                  <c:v>-1.651E-2</c:v>
                </c:pt>
                <c:pt idx="1657">
                  <c:v>-1.5890000000000001E-2</c:v>
                </c:pt>
                <c:pt idx="1658">
                  <c:v>-1.264E-2</c:v>
                </c:pt>
                <c:pt idx="1659">
                  <c:v>-9.2599999999999991E-3</c:v>
                </c:pt>
                <c:pt idx="1660">
                  <c:v>-6.5300000000000002E-3</c:v>
                </c:pt>
                <c:pt idx="1661">
                  <c:v>-1.49E-3</c:v>
                </c:pt>
                <c:pt idx="1662">
                  <c:v>2.4199999999999998E-3</c:v>
                </c:pt>
                <c:pt idx="1663">
                  <c:v>5.1500000000000001E-3</c:v>
                </c:pt>
                <c:pt idx="1664">
                  <c:v>7.2700000000000004E-3</c:v>
                </c:pt>
                <c:pt idx="1665">
                  <c:v>4.4900000000000001E-3</c:v>
                </c:pt>
                <c:pt idx="1666">
                  <c:v>-4.0800000000000003E-3</c:v>
                </c:pt>
                <c:pt idx="1667">
                  <c:v>-4.7200000000000002E-3</c:v>
                </c:pt>
                <c:pt idx="1668">
                  <c:v>-1.6900000000000001E-3</c:v>
                </c:pt>
                <c:pt idx="1669">
                  <c:v>2.9199999999999999E-3</c:v>
                </c:pt>
                <c:pt idx="1670">
                  <c:v>7.6699999999999997E-3</c:v>
                </c:pt>
                <c:pt idx="1671">
                  <c:v>1.085E-2</c:v>
                </c:pt>
                <c:pt idx="1672">
                  <c:v>1.1310000000000001E-2</c:v>
                </c:pt>
                <c:pt idx="1673">
                  <c:v>9.9600000000000001E-3</c:v>
                </c:pt>
                <c:pt idx="1674">
                  <c:v>7.4000000000000003E-3</c:v>
                </c:pt>
                <c:pt idx="1675">
                  <c:v>2.5500000000000002E-3</c:v>
                </c:pt>
                <c:pt idx="1676">
                  <c:v>-1.5499999999999999E-3</c:v>
                </c:pt>
                <c:pt idx="1677">
                  <c:v>-6.6699999999999997E-3</c:v>
                </c:pt>
                <c:pt idx="1678">
                  <c:v>-1.3950000000000001E-2</c:v>
                </c:pt>
                <c:pt idx="1679">
                  <c:v>-1.1220000000000001E-2</c:v>
                </c:pt>
                <c:pt idx="1680">
                  <c:v>-8.4799999999999997E-3</c:v>
                </c:pt>
                <c:pt idx="1681">
                  <c:v>-3.62E-3</c:v>
                </c:pt>
                <c:pt idx="1682">
                  <c:v>2.3E-3</c:v>
                </c:pt>
                <c:pt idx="1683">
                  <c:v>5.5100000000000001E-3</c:v>
                </c:pt>
                <c:pt idx="1684">
                  <c:v>7.6000000000000004E-4</c:v>
                </c:pt>
                <c:pt idx="1685">
                  <c:v>5.6999999999999998E-4</c:v>
                </c:pt>
                <c:pt idx="1686">
                  <c:v>3.9100000000000003E-3</c:v>
                </c:pt>
                <c:pt idx="1687">
                  <c:v>8.0099999999999998E-3</c:v>
                </c:pt>
                <c:pt idx="1688">
                  <c:v>1.2109999999999999E-2</c:v>
                </c:pt>
                <c:pt idx="1689">
                  <c:v>1.6150000000000001E-2</c:v>
                </c:pt>
                <c:pt idx="1690">
                  <c:v>1.917E-2</c:v>
                </c:pt>
                <c:pt idx="1691">
                  <c:v>2.2290000000000001E-2</c:v>
                </c:pt>
                <c:pt idx="1692">
                  <c:v>2.2970000000000001E-2</c:v>
                </c:pt>
                <c:pt idx="1693">
                  <c:v>2.1149999999999999E-2</c:v>
                </c:pt>
                <c:pt idx="1694">
                  <c:v>1.619E-2</c:v>
                </c:pt>
                <c:pt idx="1695">
                  <c:v>8.6E-3</c:v>
                </c:pt>
                <c:pt idx="1696">
                  <c:v>4.5100000000000001E-3</c:v>
                </c:pt>
                <c:pt idx="1697">
                  <c:v>2.1900000000000001E-3</c:v>
                </c:pt>
                <c:pt idx="1698">
                  <c:v>4.6100000000000004E-3</c:v>
                </c:pt>
                <c:pt idx="1699">
                  <c:v>7.7000000000000002E-3</c:v>
                </c:pt>
                <c:pt idx="1700">
                  <c:v>1.1599999999999999E-2</c:v>
                </c:pt>
                <c:pt idx="1701">
                  <c:v>1.379E-2</c:v>
                </c:pt>
                <c:pt idx="1702">
                  <c:v>1.38E-2</c:v>
                </c:pt>
                <c:pt idx="1703">
                  <c:v>1.312E-2</c:v>
                </c:pt>
                <c:pt idx="1704">
                  <c:v>9.9600000000000001E-3</c:v>
                </c:pt>
                <c:pt idx="1705">
                  <c:v>5.8700000000000002E-3</c:v>
                </c:pt>
                <c:pt idx="1706">
                  <c:v>1.7799999999999999E-3</c:v>
                </c:pt>
                <c:pt idx="1707">
                  <c:v>-4.4000000000000002E-4</c:v>
                </c:pt>
                <c:pt idx="1708">
                  <c:v>2.8800000000000002E-3</c:v>
                </c:pt>
                <c:pt idx="1709">
                  <c:v>5.4000000000000003E-3</c:v>
                </c:pt>
                <c:pt idx="1710">
                  <c:v>4.7699999999999999E-3</c:v>
                </c:pt>
                <c:pt idx="1711">
                  <c:v>2.0999999999999999E-3</c:v>
                </c:pt>
                <c:pt idx="1712">
                  <c:v>-2.8300000000000001E-3</c:v>
                </c:pt>
                <c:pt idx="1713">
                  <c:v>-4.13E-3</c:v>
                </c:pt>
                <c:pt idx="1714">
                  <c:v>-1.39E-3</c:v>
                </c:pt>
                <c:pt idx="1715">
                  <c:v>3.6099999999999999E-3</c:v>
                </c:pt>
                <c:pt idx="1716">
                  <c:v>5.77E-3</c:v>
                </c:pt>
                <c:pt idx="1717">
                  <c:v>6.9899999999999997E-3</c:v>
                </c:pt>
                <c:pt idx="1718">
                  <c:v>6.2700000000000004E-3</c:v>
                </c:pt>
                <c:pt idx="1719">
                  <c:v>3.5500000000000002E-3</c:v>
                </c:pt>
                <c:pt idx="1720">
                  <c:v>4.0000000000000003E-5</c:v>
                </c:pt>
                <c:pt idx="1721">
                  <c:v>-4.0499999999999998E-3</c:v>
                </c:pt>
                <c:pt idx="1722">
                  <c:v>-8.1799999999999998E-3</c:v>
                </c:pt>
                <c:pt idx="1723">
                  <c:v>-1.338E-2</c:v>
                </c:pt>
                <c:pt idx="1724">
                  <c:v>-1.7469999999999999E-2</c:v>
                </c:pt>
                <c:pt idx="1725">
                  <c:v>-2.1559999999999999E-2</c:v>
                </c:pt>
                <c:pt idx="1726">
                  <c:v>-2.3879999999999998E-2</c:v>
                </c:pt>
                <c:pt idx="1727">
                  <c:v>-2.196E-2</c:v>
                </c:pt>
                <c:pt idx="1728">
                  <c:v>-1.9369999999999998E-2</c:v>
                </c:pt>
                <c:pt idx="1729">
                  <c:v>-1.7989999999999999E-2</c:v>
                </c:pt>
                <c:pt idx="1730">
                  <c:v>-1.7180000000000001E-2</c:v>
                </c:pt>
                <c:pt idx="1731">
                  <c:v>-1.7170000000000001E-2</c:v>
                </c:pt>
                <c:pt idx="1732">
                  <c:v>-1.7160000000000002E-2</c:v>
                </c:pt>
                <c:pt idx="1733">
                  <c:v>-1.9539999999999998E-2</c:v>
                </c:pt>
                <c:pt idx="1734">
                  <c:v>-2.2259999999999999E-2</c:v>
                </c:pt>
                <c:pt idx="1735">
                  <c:v>-2.453E-2</c:v>
                </c:pt>
                <c:pt idx="1736">
                  <c:v>-2.4559999999999998E-2</c:v>
                </c:pt>
                <c:pt idx="1737">
                  <c:v>-2.1440000000000001E-2</c:v>
                </c:pt>
                <c:pt idx="1738">
                  <c:v>-1.7330000000000002E-2</c:v>
                </c:pt>
                <c:pt idx="1739">
                  <c:v>-1.188E-2</c:v>
                </c:pt>
                <c:pt idx="1740">
                  <c:v>-5.96E-3</c:v>
                </c:pt>
                <c:pt idx="1741">
                  <c:v>-3.0000000000000001E-5</c:v>
                </c:pt>
                <c:pt idx="1742">
                  <c:v>4.8799999999999998E-3</c:v>
                </c:pt>
                <c:pt idx="1743">
                  <c:v>9.9600000000000001E-3</c:v>
                </c:pt>
                <c:pt idx="1744">
                  <c:v>1.541E-2</c:v>
                </c:pt>
                <c:pt idx="1745">
                  <c:v>1.9040000000000001E-2</c:v>
                </c:pt>
                <c:pt idx="1746">
                  <c:v>2.0420000000000001E-2</c:v>
                </c:pt>
                <c:pt idx="1747">
                  <c:v>2.1139999999999999E-2</c:v>
                </c:pt>
                <c:pt idx="1748">
                  <c:v>2.0279999999999999E-2</c:v>
                </c:pt>
                <c:pt idx="1749">
                  <c:v>1.677E-2</c:v>
                </c:pt>
                <c:pt idx="1750">
                  <c:v>1.1390000000000001E-2</c:v>
                </c:pt>
                <c:pt idx="1751">
                  <c:v>5.5999999999999999E-3</c:v>
                </c:pt>
                <c:pt idx="1752">
                  <c:v>-1.2999999999999999E-4</c:v>
                </c:pt>
                <c:pt idx="1753">
                  <c:v>-1.1999999999999999E-3</c:v>
                </c:pt>
                <c:pt idx="1754">
                  <c:v>4.0400000000000002E-3</c:v>
                </c:pt>
                <c:pt idx="1755">
                  <c:v>1.0840000000000001E-2</c:v>
                </c:pt>
                <c:pt idx="1756">
                  <c:v>1.5169999999999999E-2</c:v>
                </c:pt>
                <c:pt idx="1757">
                  <c:v>1.89E-2</c:v>
                </c:pt>
                <c:pt idx="1758">
                  <c:v>1.567E-2</c:v>
                </c:pt>
                <c:pt idx="1759">
                  <c:v>8.8500000000000002E-3</c:v>
                </c:pt>
                <c:pt idx="1760">
                  <c:v>8.4200000000000004E-3</c:v>
                </c:pt>
                <c:pt idx="1761">
                  <c:v>1.095E-2</c:v>
                </c:pt>
                <c:pt idx="1762">
                  <c:v>1.265E-2</c:v>
                </c:pt>
                <c:pt idx="1763">
                  <c:v>1.485E-2</c:v>
                </c:pt>
                <c:pt idx="1764">
                  <c:v>1.6969999999999999E-2</c:v>
                </c:pt>
                <c:pt idx="1765">
                  <c:v>1.78E-2</c:v>
                </c:pt>
                <c:pt idx="1766">
                  <c:v>2.0119999999999999E-2</c:v>
                </c:pt>
                <c:pt idx="1767">
                  <c:v>2.034E-2</c:v>
                </c:pt>
                <c:pt idx="1768">
                  <c:v>2.129E-2</c:v>
                </c:pt>
                <c:pt idx="1769">
                  <c:v>2.1930000000000002E-2</c:v>
                </c:pt>
                <c:pt idx="1770">
                  <c:v>2.2460000000000001E-2</c:v>
                </c:pt>
                <c:pt idx="1771">
                  <c:v>2.1409999999999998E-2</c:v>
                </c:pt>
                <c:pt idx="1772">
                  <c:v>1.6469999999999999E-2</c:v>
                </c:pt>
                <c:pt idx="1773">
                  <c:v>1.311E-2</c:v>
                </c:pt>
                <c:pt idx="1774">
                  <c:v>7.6499999999999997E-3</c:v>
                </c:pt>
                <c:pt idx="1775">
                  <c:v>2.1900000000000001E-3</c:v>
                </c:pt>
                <c:pt idx="1776">
                  <c:v>-2.32E-3</c:v>
                </c:pt>
                <c:pt idx="1777">
                  <c:v>-6.4099999999999999E-3</c:v>
                </c:pt>
                <c:pt idx="1778">
                  <c:v>-8.7100000000000007E-3</c:v>
                </c:pt>
                <c:pt idx="1779">
                  <c:v>-9.5399999999999999E-3</c:v>
                </c:pt>
                <c:pt idx="1780">
                  <c:v>-1.227E-2</c:v>
                </c:pt>
                <c:pt idx="1781">
                  <c:v>-1.499E-2</c:v>
                </c:pt>
                <c:pt idx="1782">
                  <c:v>-1.5630000000000002E-2</c:v>
                </c:pt>
                <c:pt idx="1783">
                  <c:v>-1.813E-2</c:v>
                </c:pt>
                <c:pt idx="1784">
                  <c:v>-2.0549999999999999E-2</c:v>
                </c:pt>
                <c:pt idx="1785">
                  <c:v>-2.2429999999999999E-2</c:v>
                </c:pt>
                <c:pt idx="1786">
                  <c:v>-2.4420000000000001E-2</c:v>
                </c:pt>
                <c:pt idx="1787">
                  <c:v>-2.5780000000000001E-2</c:v>
                </c:pt>
                <c:pt idx="1788">
                  <c:v>-2.4850000000000001E-2</c:v>
                </c:pt>
                <c:pt idx="1789">
                  <c:v>-2.2110000000000001E-2</c:v>
                </c:pt>
                <c:pt idx="1790">
                  <c:v>-1.9380000000000001E-2</c:v>
                </c:pt>
                <c:pt idx="1791">
                  <c:v>-1.6639999999999999E-2</c:v>
                </c:pt>
                <c:pt idx="1792">
                  <c:v>-1.3899999999999999E-2</c:v>
                </c:pt>
                <c:pt idx="1793">
                  <c:v>-1.116E-2</c:v>
                </c:pt>
                <c:pt idx="1794">
                  <c:v>-8.4200000000000004E-3</c:v>
                </c:pt>
                <c:pt idx="1795">
                  <c:v>-5.6800000000000002E-3</c:v>
                </c:pt>
                <c:pt idx="1796">
                  <c:v>-3.4499999999999999E-3</c:v>
                </c:pt>
                <c:pt idx="1797">
                  <c:v>-2.8E-3</c:v>
                </c:pt>
                <c:pt idx="1798">
                  <c:v>-4.6499999999999996E-3</c:v>
                </c:pt>
                <c:pt idx="1799">
                  <c:v>-9.6500000000000006E-3</c:v>
                </c:pt>
                <c:pt idx="1800">
                  <c:v>-1.299E-2</c:v>
                </c:pt>
                <c:pt idx="1801">
                  <c:v>-1.2019999999999999E-2</c:v>
                </c:pt>
                <c:pt idx="1802">
                  <c:v>-1.0789999999999999E-2</c:v>
                </c:pt>
                <c:pt idx="1803">
                  <c:v>-8.0499999999999999E-3</c:v>
                </c:pt>
                <c:pt idx="1804">
                  <c:v>-5.3099999999999996E-3</c:v>
                </c:pt>
                <c:pt idx="1805">
                  <c:v>-2.5699999999999998E-3</c:v>
                </c:pt>
                <c:pt idx="1806">
                  <c:v>4.6000000000000001E-4</c:v>
                </c:pt>
                <c:pt idx="1807">
                  <c:v>4.0600000000000002E-3</c:v>
                </c:pt>
                <c:pt idx="1808">
                  <c:v>6.0899999999999999E-3</c:v>
                </c:pt>
                <c:pt idx="1809">
                  <c:v>8.3800000000000003E-3</c:v>
                </c:pt>
                <c:pt idx="1810">
                  <c:v>1.112E-2</c:v>
                </c:pt>
                <c:pt idx="1811">
                  <c:v>1.234E-2</c:v>
                </c:pt>
                <c:pt idx="1812">
                  <c:v>1.1169999999999999E-2</c:v>
                </c:pt>
                <c:pt idx="1813">
                  <c:v>1.068E-2</c:v>
                </c:pt>
                <c:pt idx="1814">
                  <c:v>1.478E-2</c:v>
                </c:pt>
                <c:pt idx="1815">
                  <c:v>1.8890000000000001E-2</c:v>
                </c:pt>
                <c:pt idx="1816">
                  <c:v>2.2919999999999999E-2</c:v>
                </c:pt>
                <c:pt idx="1817">
                  <c:v>2.5090000000000001E-2</c:v>
                </c:pt>
                <c:pt idx="1818">
                  <c:v>2.5590000000000002E-2</c:v>
                </c:pt>
                <c:pt idx="1819">
                  <c:v>2.6259999999999999E-2</c:v>
                </c:pt>
                <c:pt idx="1820">
                  <c:v>2.5360000000000001E-2</c:v>
                </c:pt>
                <c:pt idx="1821">
                  <c:v>2.4E-2</c:v>
                </c:pt>
                <c:pt idx="1822">
                  <c:v>1.9980000000000001E-2</c:v>
                </c:pt>
                <c:pt idx="1823">
                  <c:v>1.5890000000000001E-2</c:v>
                </c:pt>
                <c:pt idx="1824">
                  <c:v>1.179E-2</c:v>
                </c:pt>
                <c:pt idx="1825">
                  <c:v>1.171E-2</c:v>
                </c:pt>
                <c:pt idx="1826">
                  <c:v>1.546E-2</c:v>
                </c:pt>
                <c:pt idx="1827">
                  <c:v>1.34E-2</c:v>
                </c:pt>
                <c:pt idx="1828">
                  <c:v>8.7600000000000004E-3</c:v>
                </c:pt>
                <c:pt idx="1829">
                  <c:v>2.8999999999999998E-3</c:v>
                </c:pt>
                <c:pt idx="1830">
                  <c:v>-2.5799999999999998E-3</c:v>
                </c:pt>
                <c:pt idx="1831">
                  <c:v>-8.5000000000000006E-3</c:v>
                </c:pt>
                <c:pt idx="1832">
                  <c:v>-1.285E-2</c:v>
                </c:pt>
                <c:pt idx="1833">
                  <c:v>-1.2489999999999999E-2</c:v>
                </c:pt>
                <c:pt idx="1834">
                  <c:v>-7.6400000000000001E-3</c:v>
                </c:pt>
                <c:pt idx="1835">
                  <c:v>-1.97E-3</c:v>
                </c:pt>
                <c:pt idx="1836">
                  <c:v>2.9299999999999999E-3</c:v>
                </c:pt>
                <c:pt idx="1837">
                  <c:v>1.04E-2</c:v>
                </c:pt>
                <c:pt idx="1838">
                  <c:v>1.481E-2</c:v>
                </c:pt>
                <c:pt idx="1839">
                  <c:v>1.4019999999999999E-2</c:v>
                </c:pt>
                <c:pt idx="1840">
                  <c:v>9.9299999999999996E-3</c:v>
                </c:pt>
                <c:pt idx="1841">
                  <c:v>5.1599999999999997E-3</c:v>
                </c:pt>
                <c:pt idx="1842">
                  <c:v>-2.9999999999999997E-4</c:v>
                </c:pt>
                <c:pt idx="1843">
                  <c:v>-3.5599999999999998E-3</c:v>
                </c:pt>
                <c:pt idx="1844">
                  <c:v>-7.5900000000000004E-3</c:v>
                </c:pt>
                <c:pt idx="1845">
                  <c:v>-1.1690000000000001E-2</c:v>
                </c:pt>
                <c:pt idx="1846">
                  <c:v>-1.5779999999999999E-2</c:v>
                </c:pt>
                <c:pt idx="1847">
                  <c:v>-1.9089999999999999E-2</c:v>
                </c:pt>
                <c:pt idx="1848">
                  <c:v>-2.181E-2</c:v>
                </c:pt>
                <c:pt idx="1849">
                  <c:v>-2.205E-2</c:v>
                </c:pt>
                <c:pt idx="1850">
                  <c:v>-1.9050000000000001E-2</c:v>
                </c:pt>
                <c:pt idx="1851">
                  <c:v>-1.448E-2</c:v>
                </c:pt>
                <c:pt idx="1852">
                  <c:v>-9.0100000000000006E-3</c:v>
                </c:pt>
                <c:pt idx="1853">
                  <c:v>-5.3099999999999996E-3</c:v>
                </c:pt>
                <c:pt idx="1854">
                  <c:v>-1.48E-3</c:v>
                </c:pt>
                <c:pt idx="1855">
                  <c:v>-3.0200000000000001E-3</c:v>
                </c:pt>
                <c:pt idx="1856">
                  <c:v>-8.4799999999999997E-3</c:v>
                </c:pt>
                <c:pt idx="1857">
                  <c:v>-1.337E-2</c:v>
                </c:pt>
                <c:pt idx="1858">
                  <c:v>-1.9009999999999999E-2</c:v>
                </c:pt>
                <c:pt idx="1859">
                  <c:v>-2.2890000000000001E-2</c:v>
                </c:pt>
                <c:pt idx="1860">
                  <c:v>-2.5499999999999998E-2</c:v>
                </c:pt>
                <c:pt idx="1861">
                  <c:v>-2.4379999999999999E-2</c:v>
                </c:pt>
                <c:pt idx="1862">
                  <c:v>-2.4369999999999999E-2</c:v>
                </c:pt>
                <c:pt idx="1863">
                  <c:v>-2.503E-2</c:v>
                </c:pt>
                <c:pt idx="1864">
                  <c:v>-2.5520000000000001E-2</c:v>
                </c:pt>
                <c:pt idx="1865">
                  <c:v>-2.443E-2</c:v>
                </c:pt>
                <c:pt idx="1866">
                  <c:v>-2.061E-2</c:v>
                </c:pt>
                <c:pt idx="1867">
                  <c:v>-1.753E-2</c:v>
                </c:pt>
                <c:pt idx="1868">
                  <c:v>-1.2880000000000001E-2</c:v>
                </c:pt>
                <c:pt idx="1869">
                  <c:v>-9.7099999999999999E-3</c:v>
                </c:pt>
                <c:pt idx="1870">
                  <c:v>-5.4299999999999999E-3</c:v>
                </c:pt>
                <c:pt idx="1871">
                  <c:v>-2.33E-3</c:v>
                </c:pt>
                <c:pt idx="1872">
                  <c:v>4.0000000000000002E-4</c:v>
                </c:pt>
                <c:pt idx="1873">
                  <c:v>3.13E-3</c:v>
                </c:pt>
                <c:pt idx="1874">
                  <c:v>6.5100000000000002E-3</c:v>
                </c:pt>
                <c:pt idx="1875">
                  <c:v>9.75E-3</c:v>
                </c:pt>
                <c:pt idx="1876">
                  <c:v>1.248E-2</c:v>
                </c:pt>
                <c:pt idx="1877">
                  <c:v>1.405E-2</c:v>
                </c:pt>
                <c:pt idx="1878">
                  <c:v>1.644E-2</c:v>
                </c:pt>
                <c:pt idx="1879">
                  <c:v>1.7260000000000001E-2</c:v>
                </c:pt>
                <c:pt idx="1880">
                  <c:v>1.6500000000000001E-2</c:v>
                </c:pt>
                <c:pt idx="1881">
                  <c:v>1.32E-2</c:v>
                </c:pt>
                <c:pt idx="1882">
                  <c:v>1.149E-2</c:v>
                </c:pt>
                <c:pt idx="1883">
                  <c:v>1.285E-2</c:v>
                </c:pt>
                <c:pt idx="1884">
                  <c:v>1.3339999999999999E-2</c:v>
                </c:pt>
                <c:pt idx="1885">
                  <c:v>1.133E-2</c:v>
                </c:pt>
                <c:pt idx="1886">
                  <c:v>7.7400000000000004E-3</c:v>
                </c:pt>
                <c:pt idx="1887">
                  <c:v>4.7000000000000002E-3</c:v>
                </c:pt>
                <c:pt idx="1888">
                  <c:v>8.0999999999999996E-4</c:v>
                </c:pt>
                <c:pt idx="1889">
                  <c:v>-6.0999999999999997E-4</c:v>
                </c:pt>
                <c:pt idx="1890">
                  <c:v>1.0499999999999999E-3</c:v>
                </c:pt>
                <c:pt idx="1891">
                  <c:v>3.2799999999999999E-3</c:v>
                </c:pt>
                <c:pt idx="1892">
                  <c:v>8.3400000000000002E-3</c:v>
                </c:pt>
                <c:pt idx="1893">
                  <c:v>1.3780000000000001E-2</c:v>
                </c:pt>
                <c:pt idx="1894">
                  <c:v>1.6289999999999999E-2</c:v>
                </c:pt>
                <c:pt idx="1895">
                  <c:v>1.7659999999999999E-2</c:v>
                </c:pt>
                <c:pt idx="1896">
                  <c:v>1.9019999999999999E-2</c:v>
                </c:pt>
                <c:pt idx="1897">
                  <c:v>1.9539999999999998E-2</c:v>
                </c:pt>
                <c:pt idx="1898">
                  <c:v>1.848E-2</c:v>
                </c:pt>
                <c:pt idx="1899">
                  <c:v>1.5630000000000002E-2</c:v>
                </c:pt>
                <c:pt idx="1900">
                  <c:v>1.0160000000000001E-2</c:v>
                </c:pt>
                <c:pt idx="1901">
                  <c:v>5.2199999999999998E-3</c:v>
                </c:pt>
                <c:pt idx="1902">
                  <c:v>1.1199999999999999E-3</c:v>
                </c:pt>
                <c:pt idx="1903">
                  <c:v>1.7600000000000001E-3</c:v>
                </c:pt>
                <c:pt idx="1904">
                  <c:v>5.64E-3</c:v>
                </c:pt>
                <c:pt idx="1905">
                  <c:v>9.5300000000000003E-3</c:v>
                </c:pt>
                <c:pt idx="1906">
                  <c:v>1.184E-2</c:v>
                </c:pt>
                <c:pt idx="1907">
                  <c:v>1.321E-2</c:v>
                </c:pt>
                <c:pt idx="1908">
                  <c:v>1.038E-2</c:v>
                </c:pt>
                <c:pt idx="1909">
                  <c:v>9.1000000000000004E-3</c:v>
                </c:pt>
                <c:pt idx="1910">
                  <c:v>1.6140000000000002E-2</c:v>
                </c:pt>
                <c:pt idx="1911">
                  <c:v>1.627E-2</c:v>
                </c:pt>
                <c:pt idx="1912">
                  <c:v>1.1129999999999999E-2</c:v>
                </c:pt>
                <c:pt idx="1913">
                  <c:v>5.0200000000000002E-3</c:v>
                </c:pt>
                <c:pt idx="1914">
                  <c:v>-4.4000000000000002E-4</c:v>
                </c:pt>
                <c:pt idx="1915">
                  <c:v>-5.9100000000000003E-3</c:v>
                </c:pt>
                <c:pt idx="1916">
                  <c:v>-1.133E-2</c:v>
                </c:pt>
                <c:pt idx="1917">
                  <c:v>-8.6E-3</c:v>
                </c:pt>
                <c:pt idx="1918">
                  <c:v>-7.11E-3</c:v>
                </c:pt>
                <c:pt idx="1919">
                  <c:v>-7.9399999999999991E-3</c:v>
                </c:pt>
                <c:pt idx="1920">
                  <c:v>-1.242E-2</c:v>
                </c:pt>
                <c:pt idx="1921">
                  <c:v>-1.5480000000000001E-2</c:v>
                </c:pt>
                <c:pt idx="1922">
                  <c:v>-1.9279999999999999E-2</c:v>
                </c:pt>
                <c:pt idx="1923">
                  <c:v>-1.9980000000000001E-2</c:v>
                </c:pt>
                <c:pt idx="1924">
                  <c:v>-1.653E-2</c:v>
                </c:pt>
                <c:pt idx="1925">
                  <c:v>-1.4290000000000001E-2</c:v>
                </c:pt>
                <c:pt idx="1926">
                  <c:v>-1.4080000000000001E-2</c:v>
                </c:pt>
                <c:pt idx="1927">
                  <c:v>-1.524E-2</c:v>
                </c:pt>
                <c:pt idx="1928">
                  <c:v>-1.6060000000000001E-2</c:v>
                </c:pt>
                <c:pt idx="1929">
                  <c:v>-1.8800000000000001E-2</c:v>
                </c:pt>
                <c:pt idx="1930">
                  <c:v>-2.3179999999999999E-2</c:v>
                </c:pt>
                <c:pt idx="1931">
                  <c:v>-2.7629999999999998E-2</c:v>
                </c:pt>
                <c:pt idx="1932">
                  <c:v>-2.6620000000000001E-2</c:v>
                </c:pt>
                <c:pt idx="1933">
                  <c:v>-2.282E-2</c:v>
                </c:pt>
                <c:pt idx="1934">
                  <c:v>-2.01E-2</c:v>
                </c:pt>
                <c:pt idx="1935">
                  <c:v>-1.738E-2</c:v>
                </c:pt>
                <c:pt idx="1936">
                  <c:v>-1.1900000000000001E-2</c:v>
                </c:pt>
                <c:pt idx="1937">
                  <c:v>-9.5999999999999992E-3</c:v>
                </c:pt>
                <c:pt idx="1938">
                  <c:v>-8.7899999999999992E-3</c:v>
                </c:pt>
                <c:pt idx="1939">
                  <c:v>-1.1140000000000001E-2</c:v>
                </c:pt>
                <c:pt idx="1940">
                  <c:v>-1.132E-2</c:v>
                </c:pt>
                <c:pt idx="1941">
                  <c:v>-8.3400000000000002E-3</c:v>
                </c:pt>
                <c:pt idx="1942">
                  <c:v>-4.2599999999999999E-3</c:v>
                </c:pt>
                <c:pt idx="1943">
                  <c:v>-3.2000000000000003E-4</c:v>
                </c:pt>
                <c:pt idx="1944">
                  <c:v>1.9000000000000001E-4</c:v>
                </c:pt>
                <c:pt idx="1945">
                  <c:v>-3.0400000000000002E-3</c:v>
                </c:pt>
                <c:pt idx="1946">
                  <c:v>-5.7499999999999999E-3</c:v>
                </c:pt>
                <c:pt idx="1947">
                  <c:v>-3.48E-3</c:v>
                </c:pt>
                <c:pt idx="1948">
                  <c:v>5.9999999999999995E-4</c:v>
                </c:pt>
                <c:pt idx="1949">
                  <c:v>5.6699999999999997E-3</c:v>
                </c:pt>
                <c:pt idx="1950">
                  <c:v>8.3899999999999999E-3</c:v>
                </c:pt>
                <c:pt idx="1951">
                  <c:v>1.052E-2</c:v>
                </c:pt>
                <c:pt idx="1952">
                  <c:v>1.268E-2</c:v>
                </c:pt>
                <c:pt idx="1953">
                  <c:v>1.2370000000000001E-2</c:v>
                </c:pt>
                <c:pt idx="1954">
                  <c:v>7.3899999999999999E-3</c:v>
                </c:pt>
                <c:pt idx="1955">
                  <c:v>4.1000000000000003E-3</c:v>
                </c:pt>
                <c:pt idx="1956">
                  <c:v>4.5700000000000003E-3</c:v>
                </c:pt>
                <c:pt idx="1957">
                  <c:v>7.3099999999999997E-3</c:v>
                </c:pt>
                <c:pt idx="1958">
                  <c:v>1.0500000000000001E-2</c:v>
                </c:pt>
                <c:pt idx="1959">
                  <c:v>1.3220000000000001E-2</c:v>
                </c:pt>
                <c:pt idx="1960">
                  <c:v>1.5939999999999999E-2</c:v>
                </c:pt>
                <c:pt idx="1961">
                  <c:v>1.9029999999999998E-2</c:v>
                </c:pt>
                <c:pt idx="1962">
                  <c:v>2.196E-2</c:v>
                </c:pt>
                <c:pt idx="1963">
                  <c:v>2.41E-2</c:v>
                </c:pt>
                <c:pt idx="1964">
                  <c:v>2.5819999999999999E-2</c:v>
                </c:pt>
                <c:pt idx="1965">
                  <c:v>2.47E-2</c:v>
                </c:pt>
                <c:pt idx="1966">
                  <c:v>2.1430000000000001E-2</c:v>
                </c:pt>
                <c:pt idx="1967">
                  <c:v>1.643E-2</c:v>
                </c:pt>
                <c:pt idx="1968">
                  <c:v>1.2999999999999999E-2</c:v>
                </c:pt>
                <c:pt idx="1969">
                  <c:v>1.026E-2</c:v>
                </c:pt>
                <c:pt idx="1970">
                  <c:v>7.5100000000000002E-3</c:v>
                </c:pt>
                <c:pt idx="1971">
                  <c:v>3.7699999999999999E-3</c:v>
                </c:pt>
                <c:pt idx="1972">
                  <c:v>2.3900000000000002E-3</c:v>
                </c:pt>
                <c:pt idx="1973">
                  <c:v>1.01E-3</c:v>
                </c:pt>
                <c:pt idx="1974">
                  <c:v>-3.6999999999999999E-4</c:v>
                </c:pt>
                <c:pt idx="1975">
                  <c:v>-2.7399999999999998E-3</c:v>
                </c:pt>
                <c:pt idx="1976">
                  <c:v>-1.92E-3</c:v>
                </c:pt>
                <c:pt idx="1977">
                  <c:v>-1.42E-3</c:v>
                </c:pt>
                <c:pt idx="1978">
                  <c:v>3.6999999999999999E-4</c:v>
                </c:pt>
                <c:pt idx="1979">
                  <c:v>-9.8999999999999999E-4</c:v>
                </c:pt>
                <c:pt idx="1980">
                  <c:v>-6.3800000000000003E-3</c:v>
                </c:pt>
                <c:pt idx="1981">
                  <c:v>-9.9399999999999992E-3</c:v>
                </c:pt>
                <c:pt idx="1982">
                  <c:v>-8.6300000000000005E-3</c:v>
                </c:pt>
                <c:pt idx="1983">
                  <c:v>-5.5599999999999998E-3</c:v>
                </c:pt>
                <c:pt idx="1984">
                  <c:v>-2.0300000000000001E-3</c:v>
                </c:pt>
                <c:pt idx="1985">
                  <c:v>6.9999999999999999E-4</c:v>
                </c:pt>
                <c:pt idx="1986">
                  <c:v>2.4399999999999999E-3</c:v>
                </c:pt>
                <c:pt idx="1987">
                  <c:v>1.2800000000000001E-3</c:v>
                </c:pt>
                <c:pt idx="1988">
                  <c:v>-5.3099999999999996E-3</c:v>
                </c:pt>
                <c:pt idx="1989">
                  <c:v>-9.8600000000000007E-3</c:v>
                </c:pt>
                <c:pt idx="1990">
                  <c:v>-1.26E-2</c:v>
                </c:pt>
                <c:pt idx="1991">
                  <c:v>-1.183E-2</c:v>
                </c:pt>
                <c:pt idx="1992">
                  <c:v>-8.0199999999999994E-3</c:v>
                </c:pt>
                <c:pt idx="1993">
                  <c:v>-3.9199999999999999E-3</c:v>
                </c:pt>
                <c:pt idx="1994">
                  <c:v>-1.7000000000000001E-4</c:v>
                </c:pt>
                <c:pt idx="1995">
                  <c:v>8.9999999999999998E-4</c:v>
                </c:pt>
                <c:pt idx="1996">
                  <c:v>-1.23E-3</c:v>
                </c:pt>
                <c:pt idx="1997">
                  <c:v>-5.9100000000000003E-3</c:v>
                </c:pt>
                <c:pt idx="1998">
                  <c:v>-9.0399999999999994E-3</c:v>
                </c:pt>
                <c:pt idx="1999">
                  <c:v>-1.1950000000000001E-2</c:v>
                </c:pt>
                <c:pt idx="2000">
                  <c:v>-9.6699999999999998E-3</c:v>
                </c:pt>
                <c:pt idx="2001">
                  <c:v>-9.6200000000000001E-3</c:v>
                </c:pt>
                <c:pt idx="2002">
                  <c:v>-1.098E-2</c:v>
                </c:pt>
                <c:pt idx="2003">
                  <c:v>-1.342E-2</c:v>
                </c:pt>
                <c:pt idx="2004">
                  <c:v>-1.372E-2</c:v>
                </c:pt>
                <c:pt idx="2005">
                  <c:v>-1.4749999999999999E-2</c:v>
                </c:pt>
                <c:pt idx="2006">
                  <c:v>-1.4200000000000001E-2</c:v>
                </c:pt>
                <c:pt idx="2007">
                  <c:v>-1.2829999999999999E-2</c:v>
                </c:pt>
                <c:pt idx="2008">
                  <c:v>-1.0500000000000001E-2</c:v>
                </c:pt>
                <c:pt idx="2009">
                  <c:v>-7.77E-3</c:v>
                </c:pt>
                <c:pt idx="2010">
                  <c:v>-5.0400000000000002E-3</c:v>
                </c:pt>
                <c:pt idx="2011">
                  <c:v>-2.31E-3</c:v>
                </c:pt>
                <c:pt idx="2012">
                  <c:v>1.07E-3</c:v>
                </c:pt>
                <c:pt idx="2013">
                  <c:v>4.3099999999999996E-3</c:v>
                </c:pt>
                <c:pt idx="2014">
                  <c:v>8.1099999999999992E-3</c:v>
                </c:pt>
                <c:pt idx="2015">
                  <c:v>1.1169999999999999E-2</c:v>
                </c:pt>
                <c:pt idx="2016">
                  <c:v>1.6299999999999999E-2</c:v>
                </c:pt>
                <c:pt idx="2017">
                  <c:v>1.8790000000000001E-2</c:v>
                </c:pt>
                <c:pt idx="2018">
                  <c:v>1.6549999999999999E-2</c:v>
                </c:pt>
                <c:pt idx="2019">
                  <c:v>1.2449999999999999E-2</c:v>
                </c:pt>
                <c:pt idx="2020">
                  <c:v>9.5200000000000007E-3</c:v>
                </c:pt>
                <c:pt idx="2021">
                  <c:v>7.2199999999999999E-3</c:v>
                </c:pt>
                <c:pt idx="2022">
                  <c:v>7.2199999999999999E-3</c:v>
                </c:pt>
                <c:pt idx="2023">
                  <c:v>7.2199999999999999E-3</c:v>
                </c:pt>
                <c:pt idx="2024">
                  <c:v>8.0700000000000008E-3</c:v>
                </c:pt>
                <c:pt idx="2025">
                  <c:v>8.3800000000000003E-3</c:v>
                </c:pt>
                <c:pt idx="2026">
                  <c:v>8.3700000000000007E-3</c:v>
                </c:pt>
                <c:pt idx="2027">
                  <c:v>8.0599999999999995E-3</c:v>
                </c:pt>
                <c:pt idx="2028">
                  <c:v>7.2199999999999999E-3</c:v>
                </c:pt>
                <c:pt idx="2029">
                  <c:v>7.2199999999999999E-3</c:v>
                </c:pt>
                <c:pt idx="2030">
                  <c:v>7.2199999999999999E-3</c:v>
                </c:pt>
                <c:pt idx="2031">
                  <c:v>7.2100000000000003E-3</c:v>
                </c:pt>
                <c:pt idx="2032">
                  <c:v>6.0600000000000003E-3</c:v>
                </c:pt>
                <c:pt idx="2033">
                  <c:v>6.0600000000000003E-3</c:v>
                </c:pt>
                <c:pt idx="2034">
                  <c:v>6.0600000000000003E-3</c:v>
                </c:pt>
                <c:pt idx="2035">
                  <c:v>6.8900000000000003E-3</c:v>
                </c:pt>
                <c:pt idx="2036">
                  <c:v>7.2100000000000003E-3</c:v>
                </c:pt>
                <c:pt idx="2037">
                  <c:v>7.4099999999999999E-3</c:v>
                </c:pt>
                <c:pt idx="2038">
                  <c:v>9.5200000000000007E-3</c:v>
                </c:pt>
                <c:pt idx="2039">
                  <c:v>1.056E-2</c:v>
                </c:pt>
                <c:pt idx="2040">
                  <c:v>1.329E-2</c:v>
                </c:pt>
                <c:pt idx="2041">
                  <c:v>1.5089999999999999E-2</c:v>
                </c:pt>
                <c:pt idx="2042">
                  <c:v>1.5299999999999999E-2</c:v>
                </c:pt>
                <c:pt idx="2043">
                  <c:v>1.239E-2</c:v>
                </c:pt>
                <c:pt idx="2044">
                  <c:v>9.1199999999999996E-3</c:v>
                </c:pt>
                <c:pt idx="2045">
                  <c:v>7.1399999999999996E-3</c:v>
                </c:pt>
                <c:pt idx="2046">
                  <c:v>5.2399999999999999E-3</c:v>
                </c:pt>
                <c:pt idx="2047">
                  <c:v>4.9199999999999999E-3</c:v>
                </c:pt>
                <c:pt idx="2048">
                  <c:v>2.5300000000000001E-3</c:v>
                </c:pt>
                <c:pt idx="2049">
                  <c:v>1.17E-3</c:v>
                </c:pt>
                <c:pt idx="2050">
                  <c:v>-6.9999999999999999E-4</c:v>
                </c:pt>
                <c:pt idx="2051">
                  <c:v>-3.4199999999999999E-3</c:v>
                </c:pt>
                <c:pt idx="2052">
                  <c:v>-7.0800000000000004E-3</c:v>
                </c:pt>
                <c:pt idx="2053">
                  <c:v>-8.8900000000000003E-3</c:v>
                </c:pt>
                <c:pt idx="2054">
                  <c:v>-8.7100000000000007E-3</c:v>
                </c:pt>
                <c:pt idx="2055">
                  <c:v>-6.5300000000000002E-3</c:v>
                </c:pt>
                <c:pt idx="2056">
                  <c:v>-6.0899999999999999E-3</c:v>
                </c:pt>
                <c:pt idx="2057">
                  <c:v>-1.018E-2</c:v>
                </c:pt>
                <c:pt idx="2058">
                  <c:v>-1.221E-2</c:v>
                </c:pt>
                <c:pt idx="2059">
                  <c:v>-1.464E-2</c:v>
                </c:pt>
                <c:pt idx="2060">
                  <c:v>-1.405E-2</c:v>
                </c:pt>
                <c:pt idx="2061">
                  <c:v>-1.081E-2</c:v>
                </c:pt>
                <c:pt idx="2062">
                  <c:v>-9.5399999999999999E-3</c:v>
                </c:pt>
                <c:pt idx="2063">
                  <c:v>-1.274E-2</c:v>
                </c:pt>
                <c:pt idx="2064">
                  <c:v>-1.5699999999999999E-2</c:v>
                </c:pt>
                <c:pt idx="2065">
                  <c:v>-1.6539999999999999E-2</c:v>
                </c:pt>
                <c:pt idx="2066">
                  <c:v>-1.38E-2</c:v>
                </c:pt>
                <c:pt idx="2067">
                  <c:v>-1.0460000000000001E-2</c:v>
                </c:pt>
                <c:pt idx="2068">
                  <c:v>-5.5399999999999998E-3</c:v>
                </c:pt>
                <c:pt idx="2069">
                  <c:v>-1.09E-3</c:v>
                </c:pt>
                <c:pt idx="2070">
                  <c:v>-2.0500000000000002E-3</c:v>
                </c:pt>
                <c:pt idx="2071">
                  <c:v>-6.1399999999999996E-3</c:v>
                </c:pt>
                <c:pt idx="2072">
                  <c:v>-1.023E-2</c:v>
                </c:pt>
                <c:pt idx="2073">
                  <c:v>-1.362E-2</c:v>
                </c:pt>
                <c:pt idx="2074">
                  <c:v>-1.3610000000000001E-2</c:v>
                </c:pt>
                <c:pt idx="2075">
                  <c:v>-0.01</c:v>
                </c:pt>
                <c:pt idx="2076">
                  <c:v>-5.8900000000000003E-3</c:v>
                </c:pt>
                <c:pt idx="2077">
                  <c:v>-2.1700000000000001E-3</c:v>
                </c:pt>
                <c:pt idx="2078">
                  <c:v>-1.1999999999999999E-3</c:v>
                </c:pt>
                <c:pt idx="2079">
                  <c:v>-3.3600000000000001E-3</c:v>
                </c:pt>
                <c:pt idx="2080">
                  <c:v>-4.0600000000000002E-3</c:v>
                </c:pt>
                <c:pt idx="2081">
                  <c:v>-1.5499999999999999E-3</c:v>
                </c:pt>
                <c:pt idx="2082">
                  <c:v>2.8300000000000001E-3</c:v>
                </c:pt>
                <c:pt idx="2083">
                  <c:v>7.3400000000000002E-3</c:v>
                </c:pt>
                <c:pt idx="2084">
                  <c:v>1.146E-2</c:v>
                </c:pt>
                <c:pt idx="2085">
                  <c:v>1.5129999999999999E-2</c:v>
                </c:pt>
                <c:pt idx="2086">
                  <c:v>1.787E-2</c:v>
                </c:pt>
                <c:pt idx="2087">
                  <c:v>1.9130000000000001E-2</c:v>
                </c:pt>
                <c:pt idx="2088">
                  <c:v>1.8759999999999999E-2</c:v>
                </c:pt>
                <c:pt idx="2089">
                  <c:v>1.6820000000000002E-2</c:v>
                </c:pt>
                <c:pt idx="2090">
                  <c:v>1.251E-2</c:v>
                </c:pt>
                <c:pt idx="2091">
                  <c:v>8.0599999999999995E-3</c:v>
                </c:pt>
                <c:pt idx="2092">
                  <c:v>2.81E-3</c:v>
                </c:pt>
                <c:pt idx="2093">
                  <c:v>-7.5000000000000002E-4</c:v>
                </c:pt>
                <c:pt idx="2094">
                  <c:v>-6.8999999999999997E-4</c:v>
                </c:pt>
                <c:pt idx="2095">
                  <c:v>2.0500000000000002E-3</c:v>
                </c:pt>
                <c:pt idx="2096">
                  <c:v>4.79E-3</c:v>
                </c:pt>
                <c:pt idx="2097">
                  <c:v>6.43E-3</c:v>
                </c:pt>
                <c:pt idx="2098">
                  <c:v>6.3400000000000001E-3</c:v>
                </c:pt>
                <c:pt idx="2099">
                  <c:v>4.62E-3</c:v>
                </c:pt>
                <c:pt idx="2100">
                  <c:v>1.32E-3</c:v>
                </c:pt>
                <c:pt idx="2101">
                  <c:v>-2.7699999999999999E-3</c:v>
                </c:pt>
                <c:pt idx="2102">
                  <c:v>-5.8700000000000002E-3</c:v>
                </c:pt>
                <c:pt idx="2103">
                  <c:v>-9.7999999999999997E-3</c:v>
                </c:pt>
                <c:pt idx="2104">
                  <c:v>-1.338E-2</c:v>
                </c:pt>
                <c:pt idx="2105">
                  <c:v>-1.4279999999999999E-2</c:v>
                </c:pt>
                <c:pt idx="2106">
                  <c:v>-1.495E-2</c:v>
                </c:pt>
                <c:pt idx="2107">
                  <c:v>-1.72E-2</c:v>
                </c:pt>
                <c:pt idx="2108">
                  <c:v>-1.4460000000000001E-2</c:v>
                </c:pt>
                <c:pt idx="2109">
                  <c:v>-1.021E-2</c:v>
                </c:pt>
                <c:pt idx="2110">
                  <c:v>-5.1000000000000004E-3</c:v>
                </c:pt>
                <c:pt idx="2111">
                  <c:v>-1E-3</c:v>
                </c:pt>
                <c:pt idx="2112">
                  <c:v>3.8800000000000002E-3</c:v>
                </c:pt>
                <c:pt idx="2113">
                  <c:v>9.3500000000000007E-3</c:v>
                </c:pt>
                <c:pt idx="2114">
                  <c:v>1.001E-2</c:v>
                </c:pt>
                <c:pt idx="2115">
                  <c:v>8.8900000000000003E-3</c:v>
                </c:pt>
                <c:pt idx="2116">
                  <c:v>8.8900000000000003E-3</c:v>
                </c:pt>
                <c:pt idx="2117">
                  <c:v>8.2299999999999995E-3</c:v>
                </c:pt>
                <c:pt idx="2118">
                  <c:v>7.7499999999999999E-3</c:v>
                </c:pt>
                <c:pt idx="2119">
                  <c:v>5.5799999999999999E-3</c:v>
                </c:pt>
                <c:pt idx="2120">
                  <c:v>5.1700000000000001E-3</c:v>
                </c:pt>
                <c:pt idx="2121">
                  <c:v>2.7799999999999999E-3</c:v>
                </c:pt>
                <c:pt idx="2122">
                  <c:v>8.7000000000000001E-4</c:v>
                </c:pt>
                <c:pt idx="2123">
                  <c:v>-2.63E-3</c:v>
                </c:pt>
                <c:pt idx="2124">
                  <c:v>-6.7200000000000003E-3</c:v>
                </c:pt>
                <c:pt idx="2125">
                  <c:v>-1.316E-2</c:v>
                </c:pt>
                <c:pt idx="2126">
                  <c:v>-1.7430000000000001E-2</c:v>
                </c:pt>
                <c:pt idx="2127">
                  <c:v>-1.5169999999999999E-2</c:v>
                </c:pt>
                <c:pt idx="2128">
                  <c:v>-1.0410000000000001E-2</c:v>
                </c:pt>
                <c:pt idx="2129">
                  <c:v>-5.8100000000000001E-3</c:v>
                </c:pt>
                <c:pt idx="2130">
                  <c:v>-6.3000000000000003E-4</c:v>
                </c:pt>
                <c:pt idx="2131">
                  <c:v>3.0400000000000002E-3</c:v>
                </c:pt>
                <c:pt idx="2132">
                  <c:v>1E-3</c:v>
                </c:pt>
                <c:pt idx="2133">
                  <c:v>-3.64E-3</c:v>
                </c:pt>
                <c:pt idx="2134">
                  <c:v>-8.3400000000000002E-3</c:v>
                </c:pt>
                <c:pt idx="2135">
                  <c:v>-8.5800000000000008E-3</c:v>
                </c:pt>
                <c:pt idx="2136">
                  <c:v>-4.8700000000000002E-3</c:v>
                </c:pt>
                <c:pt idx="2137">
                  <c:v>-2.14E-3</c:v>
                </c:pt>
                <c:pt idx="2138">
                  <c:v>1.0399999999999999E-3</c:v>
                </c:pt>
                <c:pt idx="2139">
                  <c:v>4.4900000000000001E-3</c:v>
                </c:pt>
                <c:pt idx="2140">
                  <c:v>7.2300000000000003E-3</c:v>
                </c:pt>
                <c:pt idx="2141">
                  <c:v>8.8999999999999999E-3</c:v>
                </c:pt>
                <c:pt idx="2142">
                  <c:v>8.9899999999999997E-3</c:v>
                </c:pt>
                <c:pt idx="2143">
                  <c:v>8.6700000000000006E-3</c:v>
                </c:pt>
                <c:pt idx="2144">
                  <c:v>6.2300000000000003E-3</c:v>
                </c:pt>
                <c:pt idx="2145">
                  <c:v>2.14E-3</c:v>
                </c:pt>
                <c:pt idx="2146">
                  <c:v>-2.9099999999999998E-3</c:v>
                </c:pt>
                <c:pt idx="2147">
                  <c:v>-8.3899999999999999E-3</c:v>
                </c:pt>
                <c:pt idx="2148">
                  <c:v>-1.418E-2</c:v>
                </c:pt>
                <c:pt idx="2149">
                  <c:v>-8.2000000000000007E-3</c:v>
                </c:pt>
                <c:pt idx="2150">
                  <c:v>-3.46E-3</c:v>
                </c:pt>
                <c:pt idx="2151">
                  <c:v>2.0100000000000001E-3</c:v>
                </c:pt>
                <c:pt idx="2152">
                  <c:v>6.4200000000000004E-3</c:v>
                </c:pt>
                <c:pt idx="2153">
                  <c:v>5.5599999999999998E-3</c:v>
                </c:pt>
                <c:pt idx="2154">
                  <c:v>5.2500000000000003E-3</c:v>
                </c:pt>
                <c:pt idx="2155">
                  <c:v>4.4200000000000003E-3</c:v>
                </c:pt>
                <c:pt idx="2156">
                  <c:v>5.1599999999999997E-3</c:v>
                </c:pt>
                <c:pt idx="2157">
                  <c:v>6.5300000000000002E-3</c:v>
                </c:pt>
                <c:pt idx="2158">
                  <c:v>7.9000000000000008E-3</c:v>
                </c:pt>
                <c:pt idx="2159">
                  <c:v>9.2700000000000005E-3</c:v>
                </c:pt>
                <c:pt idx="2160">
                  <c:v>1.064E-2</c:v>
                </c:pt>
                <c:pt idx="2161">
                  <c:v>1.201E-2</c:v>
                </c:pt>
                <c:pt idx="2162">
                  <c:v>1.421E-2</c:v>
                </c:pt>
                <c:pt idx="2163">
                  <c:v>1.695E-2</c:v>
                </c:pt>
                <c:pt idx="2164">
                  <c:v>1.9380000000000001E-2</c:v>
                </c:pt>
                <c:pt idx="2165">
                  <c:v>1.7399999999999999E-2</c:v>
                </c:pt>
                <c:pt idx="2166">
                  <c:v>1.3299999999999999E-2</c:v>
                </c:pt>
                <c:pt idx="2167">
                  <c:v>1.1390000000000001E-2</c:v>
                </c:pt>
                <c:pt idx="2168">
                  <c:v>1.2330000000000001E-2</c:v>
                </c:pt>
                <c:pt idx="2169">
                  <c:v>1.256E-2</c:v>
                </c:pt>
                <c:pt idx="2170">
                  <c:v>1.3310000000000001E-2</c:v>
                </c:pt>
                <c:pt idx="2171">
                  <c:v>1.0580000000000001E-2</c:v>
                </c:pt>
                <c:pt idx="2172">
                  <c:v>7.2399999999999999E-3</c:v>
                </c:pt>
                <c:pt idx="2173">
                  <c:v>3.9699999999999996E-3</c:v>
                </c:pt>
                <c:pt idx="2174">
                  <c:v>2.0000000000000001E-4</c:v>
                </c:pt>
                <c:pt idx="2175">
                  <c:v>-1.1299999999999999E-3</c:v>
                </c:pt>
                <c:pt idx="2176">
                  <c:v>7.1000000000000002E-4</c:v>
                </c:pt>
                <c:pt idx="2177">
                  <c:v>-6.6E-4</c:v>
                </c:pt>
                <c:pt idx="2178">
                  <c:v>-3.46E-3</c:v>
                </c:pt>
                <c:pt idx="2179">
                  <c:v>-5.7000000000000002E-3</c:v>
                </c:pt>
                <c:pt idx="2180">
                  <c:v>-1.048E-2</c:v>
                </c:pt>
                <c:pt idx="2181">
                  <c:v>-1.3639999999999999E-2</c:v>
                </c:pt>
                <c:pt idx="2182">
                  <c:v>-1.1299999999999999E-2</c:v>
                </c:pt>
                <c:pt idx="2183">
                  <c:v>-8.7100000000000007E-3</c:v>
                </c:pt>
                <c:pt idx="2184">
                  <c:v>-6.2500000000000003E-3</c:v>
                </c:pt>
                <c:pt idx="2185">
                  <c:v>-3.8500000000000001E-3</c:v>
                </c:pt>
                <c:pt idx="2186">
                  <c:v>-1.1199999999999999E-3</c:v>
                </c:pt>
                <c:pt idx="2187">
                  <c:v>1.6199999999999999E-3</c:v>
                </c:pt>
                <c:pt idx="2188">
                  <c:v>3.8500000000000001E-3</c:v>
                </c:pt>
                <c:pt idx="2189">
                  <c:v>5.2199999999999998E-3</c:v>
                </c:pt>
                <c:pt idx="2190">
                  <c:v>5.6699999999999997E-3</c:v>
                </c:pt>
                <c:pt idx="2191">
                  <c:v>3.4099999999999998E-3</c:v>
                </c:pt>
                <c:pt idx="2192">
                  <c:v>-8.4000000000000003E-4</c:v>
                </c:pt>
                <c:pt idx="2193">
                  <c:v>-5.9100000000000003E-3</c:v>
                </c:pt>
                <c:pt idx="2194">
                  <c:v>-8.8000000000000005E-3</c:v>
                </c:pt>
                <c:pt idx="2195">
                  <c:v>-8.5500000000000003E-3</c:v>
                </c:pt>
                <c:pt idx="2196">
                  <c:v>-4.1200000000000004E-3</c:v>
                </c:pt>
                <c:pt idx="2197">
                  <c:v>-2.0000000000000002E-5</c:v>
                </c:pt>
                <c:pt idx="2198">
                  <c:v>7.7999999999999999E-4</c:v>
                </c:pt>
                <c:pt idx="2199">
                  <c:v>-1.57E-3</c:v>
                </c:pt>
                <c:pt idx="2200">
                  <c:v>-6.3699999999999998E-3</c:v>
                </c:pt>
                <c:pt idx="2201">
                  <c:v>-1.183E-2</c:v>
                </c:pt>
                <c:pt idx="2202">
                  <c:v>-1.5049999999999999E-2</c:v>
                </c:pt>
                <c:pt idx="2203">
                  <c:v>-2.009E-2</c:v>
                </c:pt>
                <c:pt idx="2204">
                  <c:v>-2.129E-2</c:v>
                </c:pt>
                <c:pt idx="2205">
                  <c:v>-1.856E-2</c:v>
                </c:pt>
                <c:pt idx="2206">
                  <c:v>-1.6619999999999999E-2</c:v>
                </c:pt>
                <c:pt idx="2207">
                  <c:v>-1.4239999999999999E-2</c:v>
                </c:pt>
                <c:pt idx="2208">
                  <c:v>-1.157E-2</c:v>
                </c:pt>
                <c:pt idx="2209">
                  <c:v>-9.6600000000000002E-3</c:v>
                </c:pt>
                <c:pt idx="2210">
                  <c:v>-6.0400000000000002E-3</c:v>
                </c:pt>
                <c:pt idx="2211">
                  <c:v>-3.3E-3</c:v>
                </c:pt>
                <c:pt idx="2212">
                  <c:v>3.3E-4</c:v>
                </c:pt>
                <c:pt idx="2213">
                  <c:v>4.4299999999999999E-3</c:v>
                </c:pt>
                <c:pt idx="2214">
                  <c:v>6.2199999999999998E-3</c:v>
                </c:pt>
                <c:pt idx="2215">
                  <c:v>9.1999999999999998E-3</c:v>
                </c:pt>
                <c:pt idx="2216">
                  <c:v>8.0400000000000003E-3</c:v>
                </c:pt>
                <c:pt idx="2217">
                  <c:v>4.5199999999999997E-3</c:v>
                </c:pt>
                <c:pt idx="2218">
                  <c:v>5.4299999999999999E-3</c:v>
                </c:pt>
                <c:pt idx="2219">
                  <c:v>6.9499999999999996E-3</c:v>
                </c:pt>
                <c:pt idx="2220">
                  <c:v>8.3199999999999993E-3</c:v>
                </c:pt>
                <c:pt idx="2221">
                  <c:v>8.7399999999999995E-3</c:v>
                </c:pt>
                <c:pt idx="2222">
                  <c:v>8.0599999999999995E-3</c:v>
                </c:pt>
                <c:pt idx="2223">
                  <c:v>7.1700000000000002E-3</c:v>
                </c:pt>
                <c:pt idx="2224">
                  <c:v>4.7000000000000002E-3</c:v>
                </c:pt>
                <c:pt idx="2225">
                  <c:v>3.1199999999999999E-3</c:v>
                </c:pt>
                <c:pt idx="2226">
                  <c:v>2.0000000000000002E-5</c:v>
                </c:pt>
                <c:pt idx="2227">
                  <c:v>-2.9299999999999999E-3</c:v>
                </c:pt>
                <c:pt idx="2228">
                  <c:v>-3.5100000000000001E-3</c:v>
                </c:pt>
                <c:pt idx="2229">
                  <c:v>4.6000000000000001E-4</c:v>
                </c:pt>
                <c:pt idx="2230">
                  <c:v>1.07E-3</c:v>
                </c:pt>
                <c:pt idx="2231">
                  <c:v>-5.5999999999999995E-4</c:v>
                </c:pt>
                <c:pt idx="2232">
                  <c:v>-3.29E-3</c:v>
                </c:pt>
                <c:pt idx="2233">
                  <c:v>-7.3699999999999998E-3</c:v>
                </c:pt>
                <c:pt idx="2234">
                  <c:v>-1.1950000000000001E-2</c:v>
                </c:pt>
                <c:pt idx="2235">
                  <c:v>-1.387E-2</c:v>
                </c:pt>
                <c:pt idx="2236">
                  <c:v>-1.0019999999999999E-2</c:v>
                </c:pt>
                <c:pt idx="2237">
                  <c:v>-5.9300000000000004E-3</c:v>
                </c:pt>
                <c:pt idx="2238">
                  <c:v>-2.3900000000000002E-3</c:v>
                </c:pt>
                <c:pt idx="2239">
                  <c:v>1.1100000000000001E-3</c:v>
                </c:pt>
                <c:pt idx="2240">
                  <c:v>4.2199999999999998E-3</c:v>
                </c:pt>
                <c:pt idx="2241">
                  <c:v>9.1199999999999996E-3</c:v>
                </c:pt>
                <c:pt idx="2242">
                  <c:v>6.3899999999999998E-3</c:v>
                </c:pt>
                <c:pt idx="2243">
                  <c:v>5.4799999999999996E-3</c:v>
                </c:pt>
                <c:pt idx="2244">
                  <c:v>9.5399999999999999E-3</c:v>
                </c:pt>
                <c:pt idx="2245">
                  <c:v>1.325E-2</c:v>
                </c:pt>
                <c:pt idx="2246">
                  <c:v>1.7069999999999998E-2</c:v>
                </c:pt>
                <c:pt idx="2247">
                  <c:v>2.103E-2</c:v>
                </c:pt>
                <c:pt idx="2248">
                  <c:v>2.2380000000000001E-2</c:v>
                </c:pt>
                <c:pt idx="2249">
                  <c:v>1.9089999999999999E-2</c:v>
                </c:pt>
                <c:pt idx="2250">
                  <c:v>1.575E-2</c:v>
                </c:pt>
                <c:pt idx="2251">
                  <c:v>1.205E-2</c:v>
                </c:pt>
                <c:pt idx="2252">
                  <c:v>1.026E-2</c:v>
                </c:pt>
                <c:pt idx="2253">
                  <c:v>6.4000000000000003E-3</c:v>
                </c:pt>
                <c:pt idx="2254">
                  <c:v>4.1099999999999999E-3</c:v>
                </c:pt>
                <c:pt idx="2255">
                  <c:v>2.0899999999999998E-3</c:v>
                </c:pt>
                <c:pt idx="2256">
                  <c:v>2.2000000000000001E-4</c:v>
                </c:pt>
                <c:pt idx="2257">
                  <c:v>-2.2200000000000002E-3</c:v>
                </c:pt>
                <c:pt idx="2258">
                  <c:v>-3.6700000000000001E-3</c:v>
                </c:pt>
                <c:pt idx="2259">
                  <c:v>-5.3800000000000002E-3</c:v>
                </c:pt>
                <c:pt idx="2260">
                  <c:v>-7.5599999999999999E-3</c:v>
                </c:pt>
                <c:pt idx="2261">
                  <c:v>-9.6799999999999994E-3</c:v>
                </c:pt>
                <c:pt idx="2262">
                  <c:v>-8.5599999999999999E-3</c:v>
                </c:pt>
                <c:pt idx="2263">
                  <c:v>-4.6499999999999996E-3</c:v>
                </c:pt>
                <c:pt idx="2264">
                  <c:v>-5.5000000000000003E-4</c:v>
                </c:pt>
                <c:pt idx="2265">
                  <c:v>3.1099999999999999E-3</c:v>
                </c:pt>
                <c:pt idx="2266">
                  <c:v>6.4900000000000001E-3</c:v>
                </c:pt>
                <c:pt idx="2267">
                  <c:v>8.8699999999999994E-3</c:v>
                </c:pt>
                <c:pt idx="2268">
                  <c:v>9.1699999999999993E-3</c:v>
                </c:pt>
                <c:pt idx="2269">
                  <c:v>7.8899999999999994E-3</c:v>
                </c:pt>
                <c:pt idx="2270">
                  <c:v>6.1999999999999998E-3</c:v>
                </c:pt>
                <c:pt idx="2271">
                  <c:v>2.9299999999999999E-3</c:v>
                </c:pt>
                <c:pt idx="2272">
                  <c:v>-4.2000000000000002E-4</c:v>
                </c:pt>
                <c:pt idx="2273">
                  <c:v>-3.16E-3</c:v>
                </c:pt>
                <c:pt idx="2274">
                  <c:v>-5.8799999999999998E-3</c:v>
                </c:pt>
                <c:pt idx="2275">
                  <c:v>-7.4700000000000001E-3</c:v>
                </c:pt>
                <c:pt idx="2276">
                  <c:v>-9.3399999999999993E-3</c:v>
                </c:pt>
                <c:pt idx="2277">
                  <c:v>-7.43E-3</c:v>
                </c:pt>
                <c:pt idx="2278">
                  <c:v>-5.0299999999999997E-3</c:v>
                </c:pt>
                <c:pt idx="2279">
                  <c:v>-4.7200000000000002E-3</c:v>
                </c:pt>
                <c:pt idx="2280">
                  <c:v>-7.2500000000000004E-3</c:v>
                </c:pt>
                <c:pt idx="2281">
                  <c:v>-9.9900000000000006E-3</c:v>
                </c:pt>
                <c:pt idx="2282">
                  <c:v>-1.273E-2</c:v>
                </c:pt>
                <c:pt idx="2283">
                  <c:v>-1.5469999999999999E-2</c:v>
                </c:pt>
                <c:pt idx="2284">
                  <c:v>-1.822E-2</c:v>
                </c:pt>
                <c:pt idx="2285">
                  <c:v>-1.9800000000000002E-2</c:v>
                </c:pt>
                <c:pt idx="2286">
                  <c:v>-2.2120000000000001E-2</c:v>
                </c:pt>
                <c:pt idx="2287">
                  <c:v>-2.129E-2</c:v>
                </c:pt>
                <c:pt idx="2288">
                  <c:v>-1.857E-2</c:v>
                </c:pt>
                <c:pt idx="2289">
                  <c:v>-1.5010000000000001E-2</c:v>
                </c:pt>
                <c:pt idx="2290">
                  <c:v>-1.0919999999999999E-2</c:v>
                </c:pt>
                <c:pt idx="2291">
                  <c:v>-6.6299999999999996E-3</c:v>
                </c:pt>
                <c:pt idx="2292">
                  <c:v>-1.2E-4</c:v>
                </c:pt>
                <c:pt idx="2293">
                  <c:v>5.8599999999999998E-3</c:v>
                </c:pt>
                <c:pt idx="2294">
                  <c:v>9.7599999999999996E-3</c:v>
                </c:pt>
                <c:pt idx="2295">
                  <c:v>9.2499999999999995E-3</c:v>
                </c:pt>
                <c:pt idx="2296">
                  <c:v>4.4299999999999999E-3</c:v>
                </c:pt>
                <c:pt idx="2297">
                  <c:v>1.1E-4</c:v>
                </c:pt>
                <c:pt idx="2298">
                  <c:v>-4.9500000000000004E-3</c:v>
                </c:pt>
                <c:pt idx="2299">
                  <c:v>-8.4399999999999996E-3</c:v>
                </c:pt>
                <c:pt idx="2300">
                  <c:v>-1.035E-2</c:v>
                </c:pt>
                <c:pt idx="2301">
                  <c:v>-1.277E-2</c:v>
                </c:pt>
                <c:pt idx="2302">
                  <c:v>-1.3100000000000001E-2</c:v>
                </c:pt>
                <c:pt idx="2303">
                  <c:v>-1.418E-2</c:v>
                </c:pt>
                <c:pt idx="2304">
                  <c:v>-1.4189999999999999E-2</c:v>
                </c:pt>
                <c:pt idx="2305">
                  <c:v>-1.3480000000000001E-2</c:v>
                </c:pt>
                <c:pt idx="2306">
                  <c:v>-1.119E-2</c:v>
                </c:pt>
                <c:pt idx="2307">
                  <c:v>-9.6100000000000005E-3</c:v>
                </c:pt>
                <c:pt idx="2308">
                  <c:v>-6.8999999999999999E-3</c:v>
                </c:pt>
                <c:pt idx="2309">
                  <c:v>-3.7799999999999999E-3</c:v>
                </c:pt>
                <c:pt idx="2310">
                  <c:v>-2.9999999999999997E-4</c:v>
                </c:pt>
                <c:pt idx="2311">
                  <c:v>3.2499999999999999E-3</c:v>
                </c:pt>
                <c:pt idx="2312">
                  <c:v>7.3299999999999997E-3</c:v>
                </c:pt>
                <c:pt idx="2313">
                  <c:v>1.1339999999999999E-2</c:v>
                </c:pt>
                <c:pt idx="2314">
                  <c:v>1.4069999999999999E-2</c:v>
                </c:pt>
                <c:pt idx="2315">
                  <c:v>1.6289999999999999E-2</c:v>
                </c:pt>
                <c:pt idx="2316">
                  <c:v>1.7649999999999999E-2</c:v>
                </c:pt>
                <c:pt idx="2317">
                  <c:v>1.9E-2</c:v>
                </c:pt>
                <c:pt idx="2318">
                  <c:v>2.036E-2</c:v>
                </c:pt>
                <c:pt idx="2319">
                  <c:v>2.0740000000000001E-2</c:v>
                </c:pt>
                <c:pt idx="2320">
                  <c:v>2.3470000000000001E-2</c:v>
                </c:pt>
                <c:pt idx="2321">
                  <c:v>2.4989999999999998E-2</c:v>
                </c:pt>
                <c:pt idx="2322">
                  <c:v>2.6599999999999999E-2</c:v>
                </c:pt>
                <c:pt idx="2323">
                  <c:v>2.8299999999999999E-2</c:v>
                </c:pt>
                <c:pt idx="2324">
                  <c:v>2.8209999999999999E-2</c:v>
                </c:pt>
                <c:pt idx="2325">
                  <c:v>2.3259999999999999E-2</c:v>
                </c:pt>
                <c:pt idx="2326">
                  <c:v>1.702E-2</c:v>
                </c:pt>
                <c:pt idx="2327">
                  <c:v>1.2880000000000001E-2</c:v>
                </c:pt>
                <c:pt idx="2328">
                  <c:v>7.4000000000000003E-3</c:v>
                </c:pt>
                <c:pt idx="2329">
                  <c:v>1.9300000000000001E-3</c:v>
                </c:pt>
                <c:pt idx="2330">
                  <c:v>-3.3700000000000002E-3</c:v>
                </c:pt>
                <c:pt idx="2331">
                  <c:v>-6.7099999999999998E-3</c:v>
                </c:pt>
                <c:pt idx="2332">
                  <c:v>-8.09E-3</c:v>
                </c:pt>
                <c:pt idx="2333">
                  <c:v>-8.6599999999999993E-3</c:v>
                </c:pt>
                <c:pt idx="2334">
                  <c:v>-8.6700000000000006E-3</c:v>
                </c:pt>
                <c:pt idx="2335">
                  <c:v>-9.9000000000000008E-3</c:v>
                </c:pt>
                <c:pt idx="2336">
                  <c:v>-1.128E-2</c:v>
                </c:pt>
                <c:pt idx="2337">
                  <c:v>-1.1690000000000001E-2</c:v>
                </c:pt>
                <c:pt idx="2338">
                  <c:v>-1.0330000000000001E-2</c:v>
                </c:pt>
                <c:pt idx="2339">
                  <c:v>-5.3699999999999998E-3</c:v>
                </c:pt>
                <c:pt idx="2340">
                  <c:v>-7.6000000000000004E-4</c:v>
                </c:pt>
                <c:pt idx="2341">
                  <c:v>3.49E-3</c:v>
                </c:pt>
                <c:pt idx="2342">
                  <c:v>7.0800000000000004E-3</c:v>
                </c:pt>
                <c:pt idx="2343">
                  <c:v>5.13E-3</c:v>
                </c:pt>
                <c:pt idx="2344">
                  <c:v>2.3900000000000002E-3</c:v>
                </c:pt>
                <c:pt idx="2345">
                  <c:v>-3.4000000000000002E-4</c:v>
                </c:pt>
                <c:pt idx="2346">
                  <c:v>-2.9199999999999999E-3</c:v>
                </c:pt>
                <c:pt idx="2347">
                  <c:v>-2.0899999999999998E-3</c:v>
                </c:pt>
                <c:pt idx="2348">
                  <c:v>-3.46E-3</c:v>
                </c:pt>
                <c:pt idx="2349">
                  <c:v>-5.5100000000000001E-3</c:v>
                </c:pt>
                <c:pt idx="2350">
                  <c:v>-8.2500000000000004E-3</c:v>
                </c:pt>
                <c:pt idx="2351">
                  <c:v>-1.319E-2</c:v>
                </c:pt>
                <c:pt idx="2352">
                  <c:v>-1.966E-2</c:v>
                </c:pt>
                <c:pt idx="2353">
                  <c:v>-2.4129999999999999E-2</c:v>
                </c:pt>
                <c:pt idx="2354">
                  <c:v>-3.075E-2</c:v>
                </c:pt>
                <c:pt idx="2355">
                  <c:v>-3.4250000000000003E-2</c:v>
                </c:pt>
                <c:pt idx="2356">
                  <c:v>-2.929E-2</c:v>
                </c:pt>
                <c:pt idx="2357">
                  <c:v>-2.376E-2</c:v>
                </c:pt>
                <c:pt idx="2358">
                  <c:v>-2.104E-2</c:v>
                </c:pt>
                <c:pt idx="2359">
                  <c:v>-1.8769999999999998E-2</c:v>
                </c:pt>
                <c:pt idx="2360">
                  <c:v>-1.7409999999999998E-2</c:v>
                </c:pt>
                <c:pt idx="2361">
                  <c:v>-1.6049999999999998E-2</c:v>
                </c:pt>
                <c:pt idx="2362">
                  <c:v>-1.251E-2</c:v>
                </c:pt>
                <c:pt idx="2363">
                  <c:v>-9.7099999999999999E-3</c:v>
                </c:pt>
                <c:pt idx="2364">
                  <c:v>-6.28E-3</c:v>
                </c:pt>
                <c:pt idx="2365">
                  <c:v>-1.9499999999999999E-3</c:v>
                </c:pt>
                <c:pt idx="2366">
                  <c:v>7.7999999999999999E-4</c:v>
                </c:pt>
                <c:pt idx="2367">
                  <c:v>3.5100000000000001E-3</c:v>
                </c:pt>
                <c:pt idx="2368">
                  <c:v>6.2700000000000004E-3</c:v>
                </c:pt>
                <c:pt idx="2369">
                  <c:v>9.6200000000000001E-3</c:v>
                </c:pt>
                <c:pt idx="2370">
                  <c:v>9.6200000000000001E-3</c:v>
                </c:pt>
                <c:pt idx="2371">
                  <c:v>1.094E-2</c:v>
                </c:pt>
                <c:pt idx="2372">
                  <c:v>1.542E-2</c:v>
                </c:pt>
                <c:pt idx="2373">
                  <c:v>1.763E-2</c:v>
                </c:pt>
                <c:pt idx="2374">
                  <c:v>1.8849999999999999E-2</c:v>
                </c:pt>
                <c:pt idx="2375">
                  <c:v>1.7809999999999999E-2</c:v>
                </c:pt>
                <c:pt idx="2376">
                  <c:v>1.37E-2</c:v>
                </c:pt>
                <c:pt idx="2377">
                  <c:v>9.5999999999999992E-3</c:v>
                </c:pt>
                <c:pt idx="2378">
                  <c:v>7.4400000000000004E-3</c:v>
                </c:pt>
                <c:pt idx="2379">
                  <c:v>7.26E-3</c:v>
                </c:pt>
                <c:pt idx="2380">
                  <c:v>7.2500000000000004E-3</c:v>
                </c:pt>
                <c:pt idx="2381">
                  <c:v>7.6899999999999998E-3</c:v>
                </c:pt>
                <c:pt idx="2382">
                  <c:v>9.0500000000000008E-3</c:v>
                </c:pt>
                <c:pt idx="2383">
                  <c:v>1.0410000000000001E-2</c:v>
                </c:pt>
                <c:pt idx="2384">
                  <c:v>1.285E-2</c:v>
                </c:pt>
                <c:pt idx="2385">
                  <c:v>1.4420000000000001E-2</c:v>
                </c:pt>
                <c:pt idx="2386">
                  <c:v>1.7149999999999999E-2</c:v>
                </c:pt>
                <c:pt idx="2387">
                  <c:v>2.0420000000000001E-2</c:v>
                </c:pt>
                <c:pt idx="2388">
                  <c:v>2.4510000000000001E-2</c:v>
                </c:pt>
                <c:pt idx="2389">
                  <c:v>2.7640000000000001E-2</c:v>
                </c:pt>
                <c:pt idx="2390">
                  <c:v>3.15E-2</c:v>
                </c:pt>
                <c:pt idx="2391">
                  <c:v>3.082E-2</c:v>
                </c:pt>
                <c:pt idx="2392">
                  <c:v>2.2069999999999999E-2</c:v>
                </c:pt>
                <c:pt idx="2393">
                  <c:v>1.6670000000000001E-2</c:v>
                </c:pt>
                <c:pt idx="2394">
                  <c:v>1.069E-2</c:v>
                </c:pt>
                <c:pt idx="2395">
                  <c:v>3.0899999999999999E-3</c:v>
                </c:pt>
                <c:pt idx="2396">
                  <c:v>3.4000000000000002E-4</c:v>
                </c:pt>
                <c:pt idx="2397">
                  <c:v>3.0100000000000001E-3</c:v>
                </c:pt>
                <c:pt idx="2398">
                  <c:v>6.62E-3</c:v>
                </c:pt>
                <c:pt idx="2399">
                  <c:v>2.2599999999999999E-3</c:v>
                </c:pt>
                <c:pt idx="2400">
                  <c:v>-3.6099999999999999E-3</c:v>
                </c:pt>
                <c:pt idx="2401">
                  <c:v>-7.9000000000000008E-3</c:v>
                </c:pt>
                <c:pt idx="2402">
                  <c:v>-1.1780000000000001E-2</c:v>
                </c:pt>
                <c:pt idx="2403">
                  <c:v>-1.4500000000000001E-2</c:v>
                </c:pt>
                <c:pt idx="2404">
                  <c:v>-1.7229999999999999E-2</c:v>
                </c:pt>
                <c:pt idx="2405">
                  <c:v>-1.9959999999999999E-2</c:v>
                </c:pt>
                <c:pt idx="2406">
                  <c:v>-2.2679999999999999E-2</c:v>
                </c:pt>
                <c:pt idx="2407">
                  <c:v>-2.2880000000000001E-2</c:v>
                </c:pt>
                <c:pt idx="2408">
                  <c:v>-2.223E-2</c:v>
                </c:pt>
                <c:pt idx="2409">
                  <c:v>-1.95E-2</c:v>
                </c:pt>
                <c:pt idx="2410">
                  <c:v>-1.6760000000000001E-2</c:v>
                </c:pt>
                <c:pt idx="2411">
                  <c:v>-1.307E-2</c:v>
                </c:pt>
                <c:pt idx="2412">
                  <c:v>-1.013E-2</c:v>
                </c:pt>
                <c:pt idx="2413">
                  <c:v>-6.0200000000000002E-3</c:v>
                </c:pt>
                <c:pt idx="2414">
                  <c:v>-2.7599999999999999E-3</c:v>
                </c:pt>
                <c:pt idx="2415">
                  <c:v>-1.3799999999999999E-3</c:v>
                </c:pt>
                <c:pt idx="2416">
                  <c:v>8.3000000000000001E-4</c:v>
                </c:pt>
                <c:pt idx="2417">
                  <c:v>1.47E-3</c:v>
                </c:pt>
                <c:pt idx="2418">
                  <c:v>2.63E-3</c:v>
                </c:pt>
                <c:pt idx="2419">
                  <c:v>2.33E-3</c:v>
                </c:pt>
                <c:pt idx="2420">
                  <c:v>9.7000000000000005E-4</c:v>
                </c:pt>
                <c:pt idx="2421">
                  <c:v>-1.8500000000000001E-3</c:v>
                </c:pt>
                <c:pt idx="2422">
                  <c:v>-3.13E-3</c:v>
                </c:pt>
                <c:pt idx="2423">
                  <c:v>-5.4200000000000003E-3</c:v>
                </c:pt>
                <c:pt idx="2424">
                  <c:v>-8.1499999999999993E-3</c:v>
                </c:pt>
                <c:pt idx="2425">
                  <c:v>-1.0460000000000001E-2</c:v>
                </c:pt>
                <c:pt idx="2426">
                  <c:v>-9.9699999999999997E-3</c:v>
                </c:pt>
                <c:pt idx="2427">
                  <c:v>-8.0599999999999995E-3</c:v>
                </c:pt>
                <c:pt idx="2428">
                  <c:v>-5.6499999999999996E-3</c:v>
                </c:pt>
                <c:pt idx="2429">
                  <c:v>-4.0600000000000002E-3</c:v>
                </c:pt>
                <c:pt idx="2430">
                  <c:v>-1.9300000000000001E-3</c:v>
                </c:pt>
                <c:pt idx="2431">
                  <c:v>-1.92E-3</c:v>
                </c:pt>
                <c:pt idx="2432">
                  <c:v>-1.1999999999999999E-3</c:v>
                </c:pt>
                <c:pt idx="2433">
                  <c:v>1.1000000000000001E-3</c:v>
                </c:pt>
                <c:pt idx="2434">
                  <c:v>4.9800000000000001E-3</c:v>
                </c:pt>
                <c:pt idx="2435">
                  <c:v>9.0799999999999995E-3</c:v>
                </c:pt>
                <c:pt idx="2436">
                  <c:v>1.2789999999999999E-2</c:v>
                </c:pt>
                <c:pt idx="2437">
                  <c:v>1.37E-2</c:v>
                </c:pt>
                <c:pt idx="2438">
                  <c:v>1.1509999999999999E-2</c:v>
                </c:pt>
                <c:pt idx="2439">
                  <c:v>7.7600000000000004E-3</c:v>
                </c:pt>
                <c:pt idx="2440">
                  <c:v>4.8199999999999996E-3</c:v>
                </c:pt>
                <c:pt idx="2441">
                  <c:v>1.31E-3</c:v>
                </c:pt>
                <c:pt idx="2442">
                  <c:v>4.4999999999999999E-4</c:v>
                </c:pt>
                <c:pt idx="2443">
                  <c:v>1.8799999999999999E-3</c:v>
                </c:pt>
                <c:pt idx="2444">
                  <c:v>6.4599999999999996E-3</c:v>
                </c:pt>
                <c:pt idx="2445">
                  <c:v>1.193E-2</c:v>
                </c:pt>
                <c:pt idx="2446">
                  <c:v>1.034E-2</c:v>
                </c:pt>
                <c:pt idx="2447">
                  <c:v>6.2500000000000003E-3</c:v>
                </c:pt>
                <c:pt idx="2448">
                  <c:v>9.5E-4</c:v>
                </c:pt>
                <c:pt idx="2449">
                  <c:v>-4.5199999999999997E-3</c:v>
                </c:pt>
                <c:pt idx="2450">
                  <c:v>-9.41E-3</c:v>
                </c:pt>
                <c:pt idx="2451">
                  <c:v>-8.6E-3</c:v>
                </c:pt>
                <c:pt idx="2452">
                  <c:v>-5.3E-3</c:v>
                </c:pt>
                <c:pt idx="2453">
                  <c:v>1.7000000000000001E-4</c:v>
                </c:pt>
                <c:pt idx="2454">
                  <c:v>4.2399999999999998E-3</c:v>
                </c:pt>
                <c:pt idx="2455">
                  <c:v>2.4199999999999998E-3</c:v>
                </c:pt>
                <c:pt idx="2456">
                  <c:v>-2.7899999999999999E-3</c:v>
                </c:pt>
                <c:pt idx="2457">
                  <c:v>-7.3800000000000003E-3</c:v>
                </c:pt>
                <c:pt idx="2458">
                  <c:v>-4.8700000000000002E-3</c:v>
                </c:pt>
                <c:pt idx="2459">
                  <c:v>-1.17E-3</c:v>
                </c:pt>
                <c:pt idx="2460">
                  <c:v>-2.2000000000000001E-3</c:v>
                </c:pt>
                <c:pt idx="2461">
                  <c:v>-4.9300000000000004E-3</c:v>
                </c:pt>
                <c:pt idx="2462">
                  <c:v>-7.6600000000000001E-3</c:v>
                </c:pt>
                <c:pt idx="2463">
                  <c:v>-9.5600000000000008E-3</c:v>
                </c:pt>
                <c:pt idx="2464">
                  <c:v>-7.7099999999999998E-3</c:v>
                </c:pt>
                <c:pt idx="2465">
                  <c:v>-3.5899999999999999E-3</c:v>
                </c:pt>
                <c:pt idx="2466">
                  <c:v>9.7999999999999997E-4</c:v>
                </c:pt>
                <c:pt idx="2467">
                  <c:v>3.98E-3</c:v>
                </c:pt>
                <c:pt idx="2468">
                  <c:v>3.7499999999999999E-3</c:v>
                </c:pt>
                <c:pt idx="2469">
                  <c:v>1.0200000000000001E-3</c:v>
                </c:pt>
                <c:pt idx="2470">
                  <c:v>-1.7099999999999999E-3</c:v>
                </c:pt>
                <c:pt idx="2471">
                  <c:v>-2.0600000000000002E-3</c:v>
                </c:pt>
                <c:pt idx="2472">
                  <c:v>1.32E-3</c:v>
                </c:pt>
                <c:pt idx="2473">
                  <c:v>5.4200000000000003E-3</c:v>
                </c:pt>
                <c:pt idx="2474">
                  <c:v>9.5300000000000003E-3</c:v>
                </c:pt>
                <c:pt idx="2475">
                  <c:v>1.221E-2</c:v>
                </c:pt>
                <c:pt idx="2476">
                  <c:v>1.017E-2</c:v>
                </c:pt>
                <c:pt idx="2477">
                  <c:v>5.1799999999999997E-3</c:v>
                </c:pt>
                <c:pt idx="2478">
                  <c:v>-1.3799999999999999E-3</c:v>
                </c:pt>
                <c:pt idx="2479">
                  <c:v>-4.81E-3</c:v>
                </c:pt>
                <c:pt idx="2480">
                  <c:v>-2.0699999999999998E-3</c:v>
                </c:pt>
                <c:pt idx="2481">
                  <c:v>1E-4</c:v>
                </c:pt>
                <c:pt idx="2482">
                  <c:v>2.2499999999999998E-3</c:v>
                </c:pt>
                <c:pt idx="2483">
                  <c:v>4.0000000000000001E-3</c:v>
                </c:pt>
                <c:pt idx="2484">
                  <c:v>6.4799999999999996E-3</c:v>
                </c:pt>
                <c:pt idx="2485">
                  <c:v>6.7400000000000003E-3</c:v>
                </c:pt>
                <c:pt idx="2486">
                  <c:v>7.6499999999999997E-3</c:v>
                </c:pt>
                <c:pt idx="2487">
                  <c:v>7.6499999999999997E-3</c:v>
                </c:pt>
                <c:pt idx="2488">
                  <c:v>7.6600000000000001E-3</c:v>
                </c:pt>
                <c:pt idx="2489">
                  <c:v>5.4799999999999996E-3</c:v>
                </c:pt>
                <c:pt idx="2490">
                  <c:v>4.0600000000000002E-3</c:v>
                </c:pt>
                <c:pt idx="2491">
                  <c:v>1.6299999999999999E-3</c:v>
                </c:pt>
                <c:pt idx="2492">
                  <c:v>-1E-3</c:v>
                </c:pt>
                <c:pt idx="2493">
                  <c:v>1.92E-3</c:v>
                </c:pt>
                <c:pt idx="2494">
                  <c:v>5.0400000000000002E-3</c:v>
                </c:pt>
                <c:pt idx="2495">
                  <c:v>6.5100000000000002E-3</c:v>
                </c:pt>
                <c:pt idx="2496">
                  <c:v>4.8999999999999998E-3</c:v>
                </c:pt>
                <c:pt idx="2497">
                  <c:v>2.1800000000000001E-3</c:v>
                </c:pt>
                <c:pt idx="2498">
                  <c:v>1.1E-4</c:v>
                </c:pt>
                <c:pt idx="2499">
                  <c:v>-2.99E-3</c:v>
                </c:pt>
                <c:pt idx="2500">
                  <c:v>-1.67E-3</c:v>
                </c:pt>
                <c:pt idx="2501">
                  <c:v>1.07E-3</c:v>
                </c:pt>
                <c:pt idx="2502">
                  <c:v>3.81E-3</c:v>
                </c:pt>
                <c:pt idx="2503">
                  <c:v>6.5500000000000003E-3</c:v>
                </c:pt>
                <c:pt idx="2504">
                  <c:v>8.5199999999999998E-3</c:v>
                </c:pt>
                <c:pt idx="2505">
                  <c:v>1.184E-2</c:v>
                </c:pt>
                <c:pt idx="2506">
                  <c:v>1.355E-2</c:v>
                </c:pt>
                <c:pt idx="2507">
                  <c:v>1.332E-2</c:v>
                </c:pt>
                <c:pt idx="2508">
                  <c:v>1.107E-2</c:v>
                </c:pt>
                <c:pt idx="2509">
                  <c:v>7.6299999999999996E-3</c:v>
                </c:pt>
                <c:pt idx="2510">
                  <c:v>4.0400000000000002E-3</c:v>
                </c:pt>
                <c:pt idx="2511">
                  <c:v>-1.1299999999999999E-3</c:v>
                </c:pt>
                <c:pt idx="2512">
                  <c:v>-4.0200000000000001E-3</c:v>
                </c:pt>
                <c:pt idx="2513">
                  <c:v>-6.7499999999999999E-3</c:v>
                </c:pt>
                <c:pt idx="2514">
                  <c:v>-9.4699999999999993E-3</c:v>
                </c:pt>
                <c:pt idx="2515">
                  <c:v>-1.2200000000000001E-2</c:v>
                </c:pt>
                <c:pt idx="2516">
                  <c:v>-1.5890000000000001E-2</c:v>
                </c:pt>
                <c:pt idx="2517">
                  <c:v>-1.525E-2</c:v>
                </c:pt>
                <c:pt idx="2518">
                  <c:v>-1.1599999999999999E-2</c:v>
                </c:pt>
                <c:pt idx="2519">
                  <c:v>-9.7900000000000001E-3</c:v>
                </c:pt>
                <c:pt idx="2520">
                  <c:v>-7.0600000000000003E-3</c:v>
                </c:pt>
                <c:pt idx="2521">
                  <c:v>-4.3200000000000001E-3</c:v>
                </c:pt>
                <c:pt idx="2522">
                  <c:v>-4.7800000000000004E-3</c:v>
                </c:pt>
                <c:pt idx="2523">
                  <c:v>-8.4600000000000005E-3</c:v>
                </c:pt>
                <c:pt idx="2524">
                  <c:v>-1.0149999999999999E-2</c:v>
                </c:pt>
                <c:pt idx="2525">
                  <c:v>-1.1809999999999999E-2</c:v>
                </c:pt>
                <c:pt idx="2526">
                  <c:v>-1.031E-2</c:v>
                </c:pt>
                <c:pt idx="2527">
                  <c:v>-8.5299999999999994E-3</c:v>
                </c:pt>
                <c:pt idx="2528">
                  <c:v>-4.8199999999999996E-3</c:v>
                </c:pt>
                <c:pt idx="2529">
                  <c:v>2.1000000000000001E-4</c:v>
                </c:pt>
                <c:pt idx="2530">
                  <c:v>3.3700000000000002E-3</c:v>
                </c:pt>
                <c:pt idx="2531">
                  <c:v>7.4799999999999997E-3</c:v>
                </c:pt>
                <c:pt idx="2532">
                  <c:v>8.1899999999999994E-3</c:v>
                </c:pt>
                <c:pt idx="2533">
                  <c:v>5.77E-3</c:v>
                </c:pt>
                <c:pt idx="2534">
                  <c:v>5.5700000000000003E-3</c:v>
                </c:pt>
                <c:pt idx="2535">
                  <c:v>5.5799999999999999E-3</c:v>
                </c:pt>
                <c:pt idx="2536">
                  <c:v>5.0499999999999998E-3</c:v>
                </c:pt>
                <c:pt idx="2537">
                  <c:v>2.2100000000000002E-3</c:v>
                </c:pt>
                <c:pt idx="2538">
                  <c:v>-9.3999999999999997E-4</c:v>
                </c:pt>
                <c:pt idx="2539">
                  <c:v>-3.6600000000000001E-3</c:v>
                </c:pt>
                <c:pt idx="2540">
                  <c:v>-6.6E-3</c:v>
                </c:pt>
                <c:pt idx="2541">
                  <c:v>-1.0699999999999999E-2</c:v>
                </c:pt>
                <c:pt idx="2542">
                  <c:v>-1.4789999999999999E-2</c:v>
                </c:pt>
                <c:pt idx="2543">
                  <c:v>-1.9730000000000001E-2</c:v>
                </c:pt>
                <c:pt idx="2544">
                  <c:v>-2.1000000000000001E-2</c:v>
                </c:pt>
                <c:pt idx="2545">
                  <c:v>-1.7229999999999999E-2</c:v>
                </c:pt>
                <c:pt idx="2546">
                  <c:v>-1.312E-2</c:v>
                </c:pt>
                <c:pt idx="2547">
                  <c:v>-8.5000000000000006E-3</c:v>
                </c:pt>
                <c:pt idx="2548">
                  <c:v>-3.7599999999999999E-3</c:v>
                </c:pt>
                <c:pt idx="2549">
                  <c:v>3.4000000000000002E-4</c:v>
                </c:pt>
                <c:pt idx="2550">
                  <c:v>5.5900000000000004E-3</c:v>
                </c:pt>
                <c:pt idx="2551">
                  <c:v>9.7000000000000003E-3</c:v>
                </c:pt>
                <c:pt idx="2552">
                  <c:v>1.3390000000000001E-2</c:v>
                </c:pt>
                <c:pt idx="2553">
                  <c:v>1.736E-2</c:v>
                </c:pt>
                <c:pt idx="2554">
                  <c:v>2.034E-2</c:v>
                </c:pt>
                <c:pt idx="2555">
                  <c:v>2.2749999999999999E-2</c:v>
                </c:pt>
                <c:pt idx="2556">
                  <c:v>2.281E-2</c:v>
                </c:pt>
                <c:pt idx="2557">
                  <c:v>2.068E-2</c:v>
                </c:pt>
                <c:pt idx="2558">
                  <c:v>2.018E-2</c:v>
                </c:pt>
                <c:pt idx="2559">
                  <c:v>1.8089999999999998E-2</c:v>
                </c:pt>
                <c:pt idx="2560">
                  <c:v>1.6289999999999999E-2</c:v>
                </c:pt>
                <c:pt idx="2561">
                  <c:v>1.265E-2</c:v>
                </c:pt>
                <c:pt idx="2562">
                  <c:v>9.9100000000000004E-3</c:v>
                </c:pt>
                <c:pt idx="2563">
                  <c:v>6.3800000000000003E-3</c:v>
                </c:pt>
                <c:pt idx="2564">
                  <c:v>9.1E-4</c:v>
                </c:pt>
                <c:pt idx="2565">
                  <c:v>-2.9099999999999998E-3</c:v>
                </c:pt>
                <c:pt idx="2566">
                  <c:v>-6.6699999999999997E-3</c:v>
                </c:pt>
                <c:pt idx="2567">
                  <c:v>-8.1200000000000005E-3</c:v>
                </c:pt>
                <c:pt idx="2568">
                  <c:v>-5.8799999999999998E-3</c:v>
                </c:pt>
                <c:pt idx="2569">
                  <c:v>-1.41E-3</c:v>
                </c:pt>
                <c:pt idx="2570">
                  <c:v>-2.9399999999999999E-3</c:v>
                </c:pt>
                <c:pt idx="2571">
                  <c:v>-6.5599999999999999E-3</c:v>
                </c:pt>
                <c:pt idx="2572">
                  <c:v>-1.042E-2</c:v>
                </c:pt>
                <c:pt idx="2573">
                  <c:v>-8.9800000000000001E-3</c:v>
                </c:pt>
                <c:pt idx="2574">
                  <c:v>-6.2399999999999999E-3</c:v>
                </c:pt>
                <c:pt idx="2575">
                  <c:v>-2.8999999999999998E-3</c:v>
                </c:pt>
                <c:pt idx="2576">
                  <c:v>3.8999999999999999E-4</c:v>
                </c:pt>
                <c:pt idx="2577">
                  <c:v>1.09E-3</c:v>
                </c:pt>
                <c:pt idx="2578">
                  <c:v>-3.82E-3</c:v>
                </c:pt>
                <c:pt idx="2579">
                  <c:v>-8.1499999999999993E-3</c:v>
                </c:pt>
                <c:pt idx="2580">
                  <c:v>-7.1500000000000001E-3</c:v>
                </c:pt>
                <c:pt idx="2581">
                  <c:v>-3.0100000000000001E-3</c:v>
                </c:pt>
                <c:pt idx="2582">
                  <c:v>6.4999999999999997E-4</c:v>
                </c:pt>
                <c:pt idx="2583">
                  <c:v>1.15E-3</c:v>
                </c:pt>
                <c:pt idx="2584">
                  <c:v>-3.4000000000000002E-4</c:v>
                </c:pt>
                <c:pt idx="2585">
                  <c:v>-3.0599999999999998E-3</c:v>
                </c:pt>
                <c:pt idx="2586">
                  <c:v>-6.3800000000000003E-3</c:v>
                </c:pt>
                <c:pt idx="2587">
                  <c:v>-7.26E-3</c:v>
                </c:pt>
                <c:pt idx="2588">
                  <c:v>-4.8700000000000002E-3</c:v>
                </c:pt>
                <c:pt idx="2589">
                  <c:v>-4.6299999999999996E-3</c:v>
                </c:pt>
                <c:pt idx="2590">
                  <c:v>-6.2599999999999999E-3</c:v>
                </c:pt>
                <c:pt idx="2591">
                  <c:v>-9.4599999999999997E-3</c:v>
                </c:pt>
                <c:pt idx="2592">
                  <c:v>-1.286E-2</c:v>
                </c:pt>
                <c:pt idx="2593">
                  <c:v>-1.6480000000000002E-2</c:v>
                </c:pt>
                <c:pt idx="2594">
                  <c:v>-1.9460000000000002E-2</c:v>
                </c:pt>
                <c:pt idx="2595">
                  <c:v>-2.0369999999999999E-2</c:v>
                </c:pt>
                <c:pt idx="2596">
                  <c:v>-1.6879999999999999E-2</c:v>
                </c:pt>
                <c:pt idx="2597">
                  <c:v>-1.1979999999999999E-2</c:v>
                </c:pt>
                <c:pt idx="2598">
                  <c:v>-7.8700000000000003E-3</c:v>
                </c:pt>
                <c:pt idx="2599">
                  <c:v>-2.7599999999999999E-3</c:v>
                </c:pt>
                <c:pt idx="2600">
                  <c:v>2.7699999999999999E-3</c:v>
                </c:pt>
                <c:pt idx="2601">
                  <c:v>8.8199999999999997E-3</c:v>
                </c:pt>
                <c:pt idx="2602">
                  <c:v>1.251E-2</c:v>
                </c:pt>
                <c:pt idx="2603">
                  <c:v>1.6619999999999999E-2</c:v>
                </c:pt>
                <c:pt idx="2604">
                  <c:v>1.668E-2</c:v>
                </c:pt>
                <c:pt idx="2605">
                  <c:v>1.423E-2</c:v>
                </c:pt>
                <c:pt idx="2606">
                  <c:v>1.197E-2</c:v>
                </c:pt>
                <c:pt idx="2607">
                  <c:v>1.371E-2</c:v>
                </c:pt>
                <c:pt idx="2608">
                  <c:v>1.6449999999999999E-2</c:v>
                </c:pt>
                <c:pt idx="2609">
                  <c:v>1.8409999999999999E-2</c:v>
                </c:pt>
                <c:pt idx="2610">
                  <c:v>1.78E-2</c:v>
                </c:pt>
                <c:pt idx="2611">
                  <c:v>1.525E-2</c:v>
                </c:pt>
                <c:pt idx="2612">
                  <c:v>1.2529999999999999E-2</c:v>
                </c:pt>
                <c:pt idx="2613">
                  <c:v>9.7999999999999997E-3</c:v>
                </c:pt>
                <c:pt idx="2614">
                  <c:v>8.43E-3</c:v>
                </c:pt>
                <c:pt idx="2615">
                  <c:v>8.4399999999999996E-3</c:v>
                </c:pt>
                <c:pt idx="2616">
                  <c:v>5.1700000000000001E-3</c:v>
                </c:pt>
                <c:pt idx="2617">
                  <c:v>1.09E-3</c:v>
                </c:pt>
                <c:pt idx="2618">
                  <c:v>-2.2899999999999999E-3</c:v>
                </c:pt>
                <c:pt idx="2619">
                  <c:v>-3.65E-3</c:v>
                </c:pt>
                <c:pt idx="2620">
                  <c:v>-3.4499999999999999E-3</c:v>
                </c:pt>
                <c:pt idx="2621">
                  <c:v>-1.09E-3</c:v>
                </c:pt>
                <c:pt idx="2622">
                  <c:v>2.81E-3</c:v>
                </c:pt>
                <c:pt idx="2623">
                  <c:v>5.7999999999999996E-3</c:v>
                </c:pt>
                <c:pt idx="2624">
                  <c:v>9.4500000000000001E-3</c:v>
                </c:pt>
                <c:pt idx="2625">
                  <c:v>1.153E-2</c:v>
                </c:pt>
                <c:pt idx="2626">
                  <c:v>1.2030000000000001E-2</c:v>
                </c:pt>
                <c:pt idx="2627">
                  <c:v>9.8799999999999999E-3</c:v>
                </c:pt>
                <c:pt idx="2628">
                  <c:v>7.1500000000000001E-3</c:v>
                </c:pt>
                <c:pt idx="2629">
                  <c:v>3.7399999999999998E-3</c:v>
                </c:pt>
                <c:pt idx="2630">
                  <c:v>-5.9999999999999995E-4</c:v>
                </c:pt>
                <c:pt idx="2631">
                  <c:v>-3.32E-3</c:v>
                </c:pt>
                <c:pt idx="2632">
                  <c:v>-6.0400000000000002E-3</c:v>
                </c:pt>
                <c:pt idx="2633">
                  <c:v>-7.6400000000000001E-3</c:v>
                </c:pt>
                <c:pt idx="2634">
                  <c:v>-1.125E-2</c:v>
                </c:pt>
                <c:pt idx="2635">
                  <c:v>-1.2160000000000001E-2</c:v>
                </c:pt>
                <c:pt idx="2636">
                  <c:v>-1.2149999999999999E-2</c:v>
                </c:pt>
                <c:pt idx="2637">
                  <c:v>-1.128E-2</c:v>
                </c:pt>
                <c:pt idx="2638">
                  <c:v>-1.098E-2</c:v>
                </c:pt>
                <c:pt idx="2639">
                  <c:v>-8.2699999999999996E-3</c:v>
                </c:pt>
                <c:pt idx="2640">
                  <c:v>-4.8399999999999997E-3</c:v>
                </c:pt>
                <c:pt idx="2641">
                  <c:v>-5.6499999999999996E-3</c:v>
                </c:pt>
                <c:pt idx="2642">
                  <c:v>-1.125E-2</c:v>
                </c:pt>
                <c:pt idx="2643">
                  <c:v>-1.5180000000000001E-2</c:v>
                </c:pt>
                <c:pt idx="2644">
                  <c:v>-1.554E-2</c:v>
                </c:pt>
                <c:pt idx="2645">
                  <c:v>-1.371E-2</c:v>
                </c:pt>
                <c:pt idx="2646">
                  <c:v>-1.004E-2</c:v>
                </c:pt>
                <c:pt idx="2647">
                  <c:v>-6.6499999999999997E-3</c:v>
                </c:pt>
                <c:pt idx="2648">
                  <c:v>-2.5500000000000002E-3</c:v>
                </c:pt>
                <c:pt idx="2649">
                  <c:v>1.56E-3</c:v>
                </c:pt>
                <c:pt idx="2650">
                  <c:v>4.3899999999999998E-3</c:v>
                </c:pt>
                <c:pt idx="2651">
                  <c:v>6.7999999999999996E-3</c:v>
                </c:pt>
                <c:pt idx="2652">
                  <c:v>8.1799999999999998E-3</c:v>
                </c:pt>
                <c:pt idx="2653">
                  <c:v>7.3099999999999997E-3</c:v>
                </c:pt>
                <c:pt idx="2654">
                  <c:v>7.45E-3</c:v>
                </c:pt>
                <c:pt idx="2655">
                  <c:v>9.9900000000000006E-3</c:v>
                </c:pt>
                <c:pt idx="2656">
                  <c:v>1.208E-2</c:v>
                </c:pt>
                <c:pt idx="2657">
                  <c:v>9.8600000000000007E-3</c:v>
                </c:pt>
                <c:pt idx="2658">
                  <c:v>5.77E-3</c:v>
                </c:pt>
                <c:pt idx="2659">
                  <c:v>2.5300000000000001E-3</c:v>
                </c:pt>
                <c:pt idx="2660">
                  <c:v>-1.25E-3</c:v>
                </c:pt>
                <c:pt idx="2661">
                  <c:v>-5.2300000000000003E-3</c:v>
                </c:pt>
                <c:pt idx="2662">
                  <c:v>-7.9600000000000001E-3</c:v>
                </c:pt>
                <c:pt idx="2663">
                  <c:v>-1.0149999999999999E-2</c:v>
                </c:pt>
                <c:pt idx="2664">
                  <c:v>-1.225E-2</c:v>
                </c:pt>
                <c:pt idx="2665">
                  <c:v>-1.4030000000000001E-2</c:v>
                </c:pt>
                <c:pt idx="2666">
                  <c:v>-1.191E-2</c:v>
                </c:pt>
                <c:pt idx="2667">
                  <c:v>-1.0749999999999999E-2</c:v>
                </c:pt>
                <c:pt idx="2668">
                  <c:v>-9.9000000000000008E-3</c:v>
                </c:pt>
                <c:pt idx="2669">
                  <c:v>-7.79E-3</c:v>
                </c:pt>
                <c:pt idx="2670">
                  <c:v>-5.5799999999999999E-3</c:v>
                </c:pt>
                <c:pt idx="2671">
                  <c:v>-2.8400000000000001E-3</c:v>
                </c:pt>
                <c:pt idx="2672">
                  <c:v>1.06E-3</c:v>
                </c:pt>
                <c:pt idx="2673">
                  <c:v>4.4099999999999999E-3</c:v>
                </c:pt>
                <c:pt idx="2674">
                  <c:v>1.0410000000000001E-2</c:v>
                </c:pt>
                <c:pt idx="2675">
                  <c:v>1.2869999999999999E-2</c:v>
                </c:pt>
                <c:pt idx="2676">
                  <c:v>9.6399999999999993E-3</c:v>
                </c:pt>
                <c:pt idx="2677">
                  <c:v>6.7000000000000002E-3</c:v>
                </c:pt>
                <c:pt idx="2678">
                  <c:v>3.9699999999999996E-3</c:v>
                </c:pt>
                <c:pt idx="2679">
                  <c:v>1.25E-3</c:v>
                </c:pt>
                <c:pt idx="2680">
                  <c:v>-1.48E-3</c:v>
                </c:pt>
                <c:pt idx="2681">
                  <c:v>-3.3700000000000002E-3</c:v>
                </c:pt>
                <c:pt idx="2682">
                  <c:v>-5.77E-3</c:v>
                </c:pt>
                <c:pt idx="2683">
                  <c:v>-7.3400000000000002E-3</c:v>
                </c:pt>
                <c:pt idx="2684">
                  <c:v>-9.4599999999999997E-3</c:v>
                </c:pt>
                <c:pt idx="2685">
                  <c:v>-8.43E-3</c:v>
                </c:pt>
                <c:pt idx="2686">
                  <c:v>-5.6899999999999997E-3</c:v>
                </c:pt>
                <c:pt idx="2687">
                  <c:v>-6.6699999999999997E-3</c:v>
                </c:pt>
                <c:pt idx="2688">
                  <c:v>-1.0529999999999999E-2</c:v>
                </c:pt>
                <c:pt idx="2689">
                  <c:v>-1.3860000000000001E-2</c:v>
                </c:pt>
                <c:pt idx="2690">
                  <c:v>-1.1679999999999999E-2</c:v>
                </c:pt>
                <c:pt idx="2691">
                  <c:v>-7.5799999999999999E-3</c:v>
                </c:pt>
                <c:pt idx="2692">
                  <c:v>-4.2900000000000004E-3</c:v>
                </c:pt>
                <c:pt idx="2693">
                  <c:v>-6.6899999999999998E-3</c:v>
                </c:pt>
                <c:pt idx="2694">
                  <c:v>-9.2999999999999992E-3</c:v>
                </c:pt>
                <c:pt idx="2695">
                  <c:v>-7.6400000000000001E-3</c:v>
                </c:pt>
                <c:pt idx="2696">
                  <c:v>-5.9100000000000003E-3</c:v>
                </c:pt>
                <c:pt idx="2697">
                  <c:v>-4.4999999999999997E-3</c:v>
                </c:pt>
                <c:pt idx="2698">
                  <c:v>-2.6900000000000001E-3</c:v>
                </c:pt>
                <c:pt idx="2699">
                  <c:v>-2.0000000000000001E-4</c:v>
                </c:pt>
                <c:pt idx="2700">
                  <c:v>1.5499999999999999E-3</c:v>
                </c:pt>
                <c:pt idx="2701">
                  <c:v>5.2399999999999999E-3</c:v>
                </c:pt>
                <c:pt idx="2702">
                  <c:v>7.9699999999999997E-3</c:v>
                </c:pt>
                <c:pt idx="2703">
                  <c:v>1.069E-2</c:v>
                </c:pt>
                <c:pt idx="2704">
                  <c:v>1.444E-2</c:v>
                </c:pt>
                <c:pt idx="2705">
                  <c:v>1.7149999999999999E-2</c:v>
                </c:pt>
                <c:pt idx="2706">
                  <c:v>1.686E-2</c:v>
                </c:pt>
                <c:pt idx="2707">
                  <c:v>1.4999999999999999E-2</c:v>
                </c:pt>
                <c:pt idx="2708">
                  <c:v>1.366E-2</c:v>
                </c:pt>
                <c:pt idx="2709">
                  <c:v>1.274E-2</c:v>
                </c:pt>
                <c:pt idx="2710">
                  <c:v>1.2489999999999999E-2</c:v>
                </c:pt>
                <c:pt idx="2711">
                  <c:v>8.6700000000000006E-3</c:v>
                </c:pt>
                <c:pt idx="2712">
                  <c:v>5.9300000000000004E-3</c:v>
                </c:pt>
                <c:pt idx="2713">
                  <c:v>2E-3</c:v>
                </c:pt>
                <c:pt idx="2714">
                  <c:v>-2.6700000000000001E-3</c:v>
                </c:pt>
                <c:pt idx="2715">
                  <c:v>-6.77E-3</c:v>
                </c:pt>
                <c:pt idx="2716">
                  <c:v>-7.0899999999999999E-3</c:v>
                </c:pt>
                <c:pt idx="2717">
                  <c:v>-4.0899999999999999E-3</c:v>
                </c:pt>
                <c:pt idx="2718">
                  <c:v>0</c:v>
                </c:pt>
                <c:pt idx="2719">
                  <c:v>3.3999999999999998E-3</c:v>
                </c:pt>
                <c:pt idx="2720">
                  <c:v>7.92E-3</c:v>
                </c:pt>
                <c:pt idx="2721">
                  <c:v>8.94E-3</c:v>
                </c:pt>
                <c:pt idx="2722">
                  <c:v>3.81E-3</c:v>
                </c:pt>
                <c:pt idx="2723">
                  <c:v>-2.9E-4</c:v>
                </c:pt>
                <c:pt idx="2724">
                  <c:v>-3.82E-3</c:v>
                </c:pt>
                <c:pt idx="2725">
                  <c:v>-6.5599999999999999E-3</c:v>
                </c:pt>
                <c:pt idx="2726">
                  <c:v>-8.3000000000000001E-3</c:v>
                </c:pt>
                <c:pt idx="2727">
                  <c:v>-1.1820000000000001E-2</c:v>
                </c:pt>
                <c:pt idx="2728">
                  <c:v>-8.5699999999999995E-3</c:v>
                </c:pt>
                <c:pt idx="2729">
                  <c:v>-3.1099999999999999E-3</c:v>
                </c:pt>
                <c:pt idx="2730">
                  <c:v>1.66E-3</c:v>
                </c:pt>
                <c:pt idx="2731">
                  <c:v>3.9699999999999996E-3</c:v>
                </c:pt>
                <c:pt idx="2732">
                  <c:v>3.13E-3</c:v>
                </c:pt>
                <c:pt idx="2733">
                  <c:v>-8.7000000000000001E-4</c:v>
                </c:pt>
                <c:pt idx="2734">
                  <c:v>-5.7000000000000002E-3</c:v>
                </c:pt>
                <c:pt idx="2735">
                  <c:v>-1.14E-2</c:v>
                </c:pt>
                <c:pt idx="2736">
                  <c:v>-1.472E-2</c:v>
                </c:pt>
                <c:pt idx="2737">
                  <c:v>-1.8450000000000001E-2</c:v>
                </c:pt>
                <c:pt idx="2738">
                  <c:v>-2.0109999999999999E-2</c:v>
                </c:pt>
                <c:pt idx="2739">
                  <c:v>-1.9599999999999999E-2</c:v>
                </c:pt>
                <c:pt idx="2740">
                  <c:v>-1.7340000000000001E-2</c:v>
                </c:pt>
                <c:pt idx="2741">
                  <c:v>-1.5990000000000001E-2</c:v>
                </c:pt>
                <c:pt idx="2742">
                  <c:v>-1.374E-2</c:v>
                </c:pt>
                <c:pt idx="2743">
                  <c:v>-1.2109999999999999E-2</c:v>
                </c:pt>
                <c:pt idx="2744">
                  <c:v>-9.4500000000000001E-3</c:v>
                </c:pt>
                <c:pt idx="2745">
                  <c:v>-6.7299999999999999E-3</c:v>
                </c:pt>
                <c:pt idx="2746">
                  <c:v>-4.0000000000000001E-3</c:v>
                </c:pt>
                <c:pt idx="2747">
                  <c:v>-2.8300000000000001E-3</c:v>
                </c:pt>
                <c:pt idx="2748">
                  <c:v>-1.8500000000000001E-3</c:v>
                </c:pt>
                <c:pt idx="2749">
                  <c:v>-1.72E-3</c:v>
                </c:pt>
                <c:pt idx="2750">
                  <c:v>-3.0899999999999999E-3</c:v>
                </c:pt>
                <c:pt idx="2751">
                  <c:v>-5.3800000000000002E-3</c:v>
                </c:pt>
                <c:pt idx="2752">
                  <c:v>-8.8199999999999997E-3</c:v>
                </c:pt>
                <c:pt idx="2753">
                  <c:v>-1.3310000000000001E-2</c:v>
                </c:pt>
                <c:pt idx="2754">
                  <c:v>-1.661E-2</c:v>
                </c:pt>
                <c:pt idx="2755">
                  <c:v>-1.6490000000000001E-2</c:v>
                </c:pt>
                <c:pt idx="2756">
                  <c:v>-1.376E-2</c:v>
                </c:pt>
                <c:pt idx="2757">
                  <c:v>-9.92E-3</c:v>
                </c:pt>
                <c:pt idx="2758">
                  <c:v>-4.45E-3</c:v>
                </c:pt>
                <c:pt idx="2759">
                  <c:v>1.01E-3</c:v>
                </c:pt>
                <c:pt idx="2760">
                  <c:v>4.1599999999999996E-3</c:v>
                </c:pt>
                <c:pt idx="2761">
                  <c:v>9.6200000000000001E-3</c:v>
                </c:pt>
                <c:pt idx="2762">
                  <c:v>1.464E-2</c:v>
                </c:pt>
                <c:pt idx="2763">
                  <c:v>1.7430000000000001E-2</c:v>
                </c:pt>
                <c:pt idx="2764">
                  <c:v>1.7930000000000001E-2</c:v>
                </c:pt>
                <c:pt idx="2765">
                  <c:v>1.5779999999999999E-2</c:v>
                </c:pt>
                <c:pt idx="2766">
                  <c:v>1.189E-2</c:v>
                </c:pt>
                <c:pt idx="2767">
                  <c:v>9.1500000000000001E-3</c:v>
                </c:pt>
                <c:pt idx="2768">
                  <c:v>6.9699999999999996E-3</c:v>
                </c:pt>
                <c:pt idx="2769">
                  <c:v>7.11E-3</c:v>
                </c:pt>
                <c:pt idx="2770">
                  <c:v>9.4400000000000005E-3</c:v>
                </c:pt>
                <c:pt idx="2771">
                  <c:v>1.2149999999999999E-2</c:v>
                </c:pt>
                <c:pt idx="2772">
                  <c:v>1.3520000000000001E-2</c:v>
                </c:pt>
                <c:pt idx="2773">
                  <c:v>1.4449999999999999E-2</c:v>
                </c:pt>
                <c:pt idx="2774">
                  <c:v>1.38E-2</c:v>
                </c:pt>
                <c:pt idx="2775">
                  <c:v>9.8600000000000007E-3</c:v>
                </c:pt>
                <c:pt idx="2776">
                  <c:v>6.5300000000000002E-3</c:v>
                </c:pt>
                <c:pt idx="2777">
                  <c:v>2.64E-3</c:v>
                </c:pt>
                <c:pt idx="2778">
                  <c:v>-4.2000000000000002E-4</c:v>
                </c:pt>
                <c:pt idx="2779">
                  <c:v>-2.9099999999999998E-3</c:v>
                </c:pt>
                <c:pt idx="2780">
                  <c:v>-1.41E-3</c:v>
                </c:pt>
                <c:pt idx="2781">
                  <c:v>1.32E-3</c:v>
                </c:pt>
                <c:pt idx="2782">
                  <c:v>5.1999999999999998E-3</c:v>
                </c:pt>
                <c:pt idx="2783">
                  <c:v>7.7200000000000003E-3</c:v>
                </c:pt>
                <c:pt idx="2784">
                  <c:v>9.5099999999999994E-3</c:v>
                </c:pt>
                <c:pt idx="2785">
                  <c:v>1.1599999999999999E-2</c:v>
                </c:pt>
                <c:pt idx="2786">
                  <c:v>1.2970000000000001E-2</c:v>
                </c:pt>
                <c:pt idx="2787">
                  <c:v>1.5389999999999999E-2</c:v>
                </c:pt>
                <c:pt idx="2788">
                  <c:v>1.5480000000000001E-2</c:v>
                </c:pt>
                <c:pt idx="2789">
                  <c:v>1.4749999999999999E-2</c:v>
                </c:pt>
                <c:pt idx="2790">
                  <c:v>1.506E-2</c:v>
                </c:pt>
                <c:pt idx="2791">
                  <c:v>1.443E-2</c:v>
                </c:pt>
                <c:pt idx="2792">
                  <c:v>1.3480000000000001E-2</c:v>
                </c:pt>
                <c:pt idx="2793">
                  <c:v>1.2120000000000001E-2</c:v>
                </c:pt>
                <c:pt idx="2794">
                  <c:v>1.17E-2</c:v>
                </c:pt>
                <c:pt idx="2795">
                  <c:v>9.3799999999999994E-3</c:v>
                </c:pt>
                <c:pt idx="2796">
                  <c:v>8.0099999999999998E-3</c:v>
                </c:pt>
                <c:pt idx="2797">
                  <c:v>6.6499999999999997E-3</c:v>
                </c:pt>
                <c:pt idx="2798">
                  <c:v>5.28E-3</c:v>
                </c:pt>
                <c:pt idx="2799">
                  <c:v>2.7499999999999998E-3</c:v>
                </c:pt>
                <c:pt idx="2800">
                  <c:v>1.08E-3</c:v>
                </c:pt>
                <c:pt idx="2801">
                  <c:v>-1.65E-3</c:v>
                </c:pt>
                <c:pt idx="2802">
                  <c:v>-4.3899999999999998E-3</c:v>
                </c:pt>
                <c:pt idx="2803">
                  <c:v>-6.1799999999999997E-3</c:v>
                </c:pt>
                <c:pt idx="2804">
                  <c:v>-8.6999999999999994E-3</c:v>
                </c:pt>
                <c:pt idx="2805">
                  <c:v>-1.0070000000000001E-2</c:v>
                </c:pt>
                <c:pt idx="2806">
                  <c:v>-1.0619999999999999E-2</c:v>
                </c:pt>
                <c:pt idx="2807">
                  <c:v>-9.2599999999999991E-3</c:v>
                </c:pt>
                <c:pt idx="2808">
                  <c:v>-7.0600000000000003E-3</c:v>
                </c:pt>
                <c:pt idx="2809">
                  <c:v>-4.3299999999999996E-3</c:v>
                </c:pt>
                <c:pt idx="2810">
                  <c:v>-1.6900000000000001E-3</c:v>
                </c:pt>
                <c:pt idx="2811">
                  <c:v>-3.0000000000000001E-5</c:v>
                </c:pt>
                <c:pt idx="2812">
                  <c:v>1.6900000000000001E-3</c:v>
                </c:pt>
                <c:pt idx="2813">
                  <c:v>1.6800000000000001E-3</c:v>
                </c:pt>
                <c:pt idx="2814">
                  <c:v>7.6000000000000004E-4</c:v>
                </c:pt>
                <c:pt idx="2815">
                  <c:v>-5.9999999999999995E-4</c:v>
                </c:pt>
                <c:pt idx="2816">
                  <c:v>-3.3E-3</c:v>
                </c:pt>
                <c:pt idx="2817">
                  <c:v>-6.0200000000000002E-3</c:v>
                </c:pt>
                <c:pt idx="2818">
                  <c:v>-8.1300000000000001E-3</c:v>
                </c:pt>
                <c:pt idx="2819">
                  <c:v>-1.03E-2</c:v>
                </c:pt>
                <c:pt idx="2820">
                  <c:v>-1.0959999999999999E-2</c:v>
                </c:pt>
                <c:pt idx="2821">
                  <c:v>-9.7099999999999999E-3</c:v>
                </c:pt>
                <c:pt idx="2822">
                  <c:v>-8.0400000000000003E-3</c:v>
                </c:pt>
                <c:pt idx="2823">
                  <c:v>-5.3E-3</c:v>
                </c:pt>
                <c:pt idx="2824">
                  <c:v>-2.5500000000000002E-3</c:v>
                </c:pt>
                <c:pt idx="2825">
                  <c:v>-7.2999999999999996E-4</c:v>
                </c:pt>
                <c:pt idx="2826">
                  <c:v>-1.6100000000000001E-3</c:v>
                </c:pt>
                <c:pt idx="2827">
                  <c:v>-1.81E-3</c:v>
                </c:pt>
                <c:pt idx="2828">
                  <c:v>-3.5500000000000002E-3</c:v>
                </c:pt>
                <c:pt idx="2829">
                  <c:v>-6.2700000000000004E-3</c:v>
                </c:pt>
                <c:pt idx="2830">
                  <c:v>-8.9899999999999997E-3</c:v>
                </c:pt>
                <c:pt idx="2831">
                  <c:v>-9.6699999999999998E-3</c:v>
                </c:pt>
                <c:pt idx="2832">
                  <c:v>-9.5899999999999996E-3</c:v>
                </c:pt>
                <c:pt idx="2833">
                  <c:v>-7.92E-3</c:v>
                </c:pt>
                <c:pt idx="2834">
                  <c:v>-5.1799999999999997E-3</c:v>
                </c:pt>
                <c:pt idx="2835">
                  <c:v>-3.8400000000000001E-3</c:v>
                </c:pt>
                <c:pt idx="2836">
                  <c:v>-2E-3</c:v>
                </c:pt>
                <c:pt idx="2837">
                  <c:v>-1.5E-3</c:v>
                </c:pt>
                <c:pt idx="2838">
                  <c:v>-1.49E-3</c:v>
                </c:pt>
                <c:pt idx="2839">
                  <c:v>-1.8600000000000001E-3</c:v>
                </c:pt>
                <c:pt idx="2840">
                  <c:v>-2.6199999999999999E-3</c:v>
                </c:pt>
                <c:pt idx="2841">
                  <c:v>-3.4099999999999998E-3</c:v>
                </c:pt>
                <c:pt idx="2842">
                  <c:v>-4.7600000000000003E-3</c:v>
                </c:pt>
                <c:pt idx="2843">
                  <c:v>-6.1199999999999996E-3</c:v>
                </c:pt>
                <c:pt idx="2844">
                  <c:v>-7.4700000000000001E-3</c:v>
                </c:pt>
                <c:pt idx="2845">
                  <c:v>-8.3400000000000002E-3</c:v>
                </c:pt>
                <c:pt idx="2846">
                  <c:v>-8.3300000000000006E-3</c:v>
                </c:pt>
                <c:pt idx="2847">
                  <c:v>-7.4200000000000004E-3</c:v>
                </c:pt>
                <c:pt idx="2848">
                  <c:v>-4.9300000000000004E-3</c:v>
                </c:pt>
                <c:pt idx="2849">
                  <c:v>-2.3500000000000001E-3</c:v>
                </c:pt>
                <c:pt idx="2850">
                  <c:v>-9.7000000000000005E-4</c:v>
                </c:pt>
                <c:pt idx="2851">
                  <c:v>-1.7000000000000001E-4</c:v>
                </c:pt>
                <c:pt idx="2852">
                  <c:v>-9.5E-4</c:v>
                </c:pt>
                <c:pt idx="2853">
                  <c:v>-2.31E-3</c:v>
                </c:pt>
                <c:pt idx="2854">
                  <c:v>-3.5500000000000002E-3</c:v>
                </c:pt>
                <c:pt idx="2855">
                  <c:v>-1.64E-3</c:v>
                </c:pt>
                <c:pt idx="2856">
                  <c:v>1.99E-3</c:v>
                </c:pt>
                <c:pt idx="2857">
                  <c:v>4.0600000000000002E-3</c:v>
                </c:pt>
                <c:pt idx="2858">
                  <c:v>5.4299999999999999E-3</c:v>
                </c:pt>
                <c:pt idx="2859">
                  <c:v>4.6100000000000004E-3</c:v>
                </c:pt>
                <c:pt idx="2860">
                  <c:v>3.7200000000000002E-3</c:v>
                </c:pt>
                <c:pt idx="2861">
                  <c:v>6.4599999999999996E-3</c:v>
                </c:pt>
                <c:pt idx="2862">
                  <c:v>9.2099999999999994E-3</c:v>
                </c:pt>
                <c:pt idx="2863">
                  <c:v>1.1950000000000001E-2</c:v>
                </c:pt>
                <c:pt idx="2864">
                  <c:v>1.5689999999999999E-2</c:v>
                </c:pt>
                <c:pt idx="2865">
                  <c:v>1.7350000000000001E-2</c:v>
                </c:pt>
                <c:pt idx="2866">
                  <c:v>1.711E-2</c:v>
                </c:pt>
                <c:pt idx="2867">
                  <c:v>1.575E-2</c:v>
                </c:pt>
                <c:pt idx="2868">
                  <c:v>1.3729999999999999E-2</c:v>
                </c:pt>
                <c:pt idx="2869">
                  <c:v>1.189E-2</c:v>
                </c:pt>
                <c:pt idx="2870">
                  <c:v>9.4400000000000005E-3</c:v>
                </c:pt>
                <c:pt idx="2871">
                  <c:v>6.7200000000000003E-3</c:v>
                </c:pt>
                <c:pt idx="2872">
                  <c:v>3.65E-3</c:v>
                </c:pt>
                <c:pt idx="2873">
                  <c:v>1.2999999999999999E-4</c:v>
                </c:pt>
                <c:pt idx="2874">
                  <c:v>-2.5999999999999999E-3</c:v>
                </c:pt>
                <c:pt idx="2875">
                  <c:v>-5.3200000000000001E-3</c:v>
                </c:pt>
                <c:pt idx="2876">
                  <c:v>-6.8500000000000002E-3</c:v>
                </c:pt>
                <c:pt idx="2877">
                  <c:v>-7.7099999999999998E-3</c:v>
                </c:pt>
                <c:pt idx="2878">
                  <c:v>-6.3299999999999997E-3</c:v>
                </c:pt>
                <c:pt idx="2879">
                  <c:v>-4.2900000000000004E-3</c:v>
                </c:pt>
                <c:pt idx="2880">
                  <c:v>-1.5499999999999999E-3</c:v>
                </c:pt>
                <c:pt idx="2881">
                  <c:v>1.1E-4</c:v>
                </c:pt>
                <c:pt idx="2882">
                  <c:v>2.7799999999999999E-3</c:v>
                </c:pt>
                <c:pt idx="2883">
                  <c:v>5.1700000000000001E-3</c:v>
                </c:pt>
                <c:pt idx="2884">
                  <c:v>7.6600000000000001E-3</c:v>
                </c:pt>
                <c:pt idx="2885">
                  <c:v>1.0999999999999999E-2</c:v>
                </c:pt>
                <c:pt idx="2886">
                  <c:v>1.472E-2</c:v>
                </c:pt>
                <c:pt idx="2887">
                  <c:v>1.7590000000000001E-2</c:v>
                </c:pt>
                <c:pt idx="2888">
                  <c:v>1.7129999999999999E-2</c:v>
                </c:pt>
                <c:pt idx="2889">
                  <c:v>1.396E-2</c:v>
                </c:pt>
                <c:pt idx="2890">
                  <c:v>9.8700000000000003E-3</c:v>
                </c:pt>
                <c:pt idx="2891">
                  <c:v>6.6499999999999997E-3</c:v>
                </c:pt>
                <c:pt idx="2892">
                  <c:v>1.7799999999999999E-3</c:v>
                </c:pt>
                <c:pt idx="2893">
                  <c:v>2.9999999999999997E-4</c:v>
                </c:pt>
                <c:pt idx="2894">
                  <c:v>3.1E-4</c:v>
                </c:pt>
                <c:pt idx="2895">
                  <c:v>-2.2000000000000001E-4</c:v>
                </c:pt>
                <c:pt idx="2896">
                  <c:v>-2.3400000000000001E-3</c:v>
                </c:pt>
                <c:pt idx="2897">
                  <c:v>-5.0600000000000003E-3</c:v>
                </c:pt>
                <c:pt idx="2898">
                  <c:v>-8.9599999999999992E-3</c:v>
                </c:pt>
                <c:pt idx="2899">
                  <c:v>-1.282E-2</c:v>
                </c:pt>
                <c:pt idx="2900">
                  <c:v>-1.554E-2</c:v>
                </c:pt>
                <c:pt idx="2901">
                  <c:v>-1.7610000000000001E-2</c:v>
                </c:pt>
                <c:pt idx="2902">
                  <c:v>-1.8110000000000001E-2</c:v>
                </c:pt>
                <c:pt idx="2903">
                  <c:v>-1.5970000000000002E-2</c:v>
                </c:pt>
                <c:pt idx="2904">
                  <c:v>-1.602E-2</c:v>
                </c:pt>
                <c:pt idx="2905">
                  <c:v>-1.8079999999999999E-2</c:v>
                </c:pt>
                <c:pt idx="2906">
                  <c:v>-1.754E-2</c:v>
                </c:pt>
                <c:pt idx="2907">
                  <c:v>-1.541E-2</c:v>
                </c:pt>
                <c:pt idx="2908">
                  <c:v>-1.2670000000000001E-2</c:v>
                </c:pt>
                <c:pt idx="2909">
                  <c:v>-9.9299999999999996E-3</c:v>
                </c:pt>
                <c:pt idx="2910">
                  <c:v>-6.9699999999999996E-3</c:v>
                </c:pt>
                <c:pt idx="2911">
                  <c:v>-2.8600000000000001E-3</c:v>
                </c:pt>
                <c:pt idx="2912">
                  <c:v>6.0999999999999997E-4</c:v>
                </c:pt>
                <c:pt idx="2913">
                  <c:v>3.3500000000000001E-3</c:v>
                </c:pt>
                <c:pt idx="2914">
                  <c:v>6.1000000000000004E-3</c:v>
                </c:pt>
                <c:pt idx="2915">
                  <c:v>8.7299999999999999E-3</c:v>
                </c:pt>
                <c:pt idx="2916">
                  <c:v>9.4699999999999993E-3</c:v>
                </c:pt>
                <c:pt idx="2917">
                  <c:v>8.1099999999999992E-3</c:v>
                </c:pt>
                <c:pt idx="2918">
                  <c:v>8.2299999999999995E-3</c:v>
                </c:pt>
                <c:pt idx="2919">
                  <c:v>9.6100000000000005E-3</c:v>
                </c:pt>
                <c:pt idx="2920">
                  <c:v>9.8300000000000002E-3</c:v>
                </c:pt>
                <c:pt idx="2921">
                  <c:v>6.8999999999999999E-3</c:v>
                </c:pt>
                <c:pt idx="2922">
                  <c:v>2.81E-3</c:v>
                </c:pt>
                <c:pt idx="2923">
                  <c:v>-6.4999999999999997E-4</c:v>
                </c:pt>
                <c:pt idx="2924">
                  <c:v>-1.6999999999999999E-3</c:v>
                </c:pt>
                <c:pt idx="2925">
                  <c:v>4.0999999999999999E-4</c:v>
                </c:pt>
                <c:pt idx="2926">
                  <c:v>4.3099999999999996E-3</c:v>
                </c:pt>
                <c:pt idx="2927">
                  <c:v>6.7400000000000003E-3</c:v>
                </c:pt>
                <c:pt idx="2928">
                  <c:v>7.6E-3</c:v>
                </c:pt>
                <c:pt idx="2929">
                  <c:v>6.1500000000000001E-3</c:v>
                </c:pt>
                <c:pt idx="2930">
                  <c:v>2.49E-3</c:v>
                </c:pt>
                <c:pt idx="2931">
                  <c:v>-4.4999999999999999E-4</c:v>
                </c:pt>
                <c:pt idx="2932">
                  <c:v>-2.7699999999999999E-3</c:v>
                </c:pt>
                <c:pt idx="2933">
                  <c:v>-2.3600000000000001E-3</c:v>
                </c:pt>
                <c:pt idx="2934">
                  <c:v>8.7000000000000001E-4</c:v>
                </c:pt>
                <c:pt idx="2935">
                  <c:v>3.0200000000000001E-3</c:v>
                </c:pt>
                <c:pt idx="2936">
                  <c:v>9.5E-4</c:v>
                </c:pt>
                <c:pt idx="2937">
                  <c:v>8.9999999999999998E-4</c:v>
                </c:pt>
                <c:pt idx="2938">
                  <c:v>3.63E-3</c:v>
                </c:pt>
                <c:pt idx="2939">
                  <c:v>6.3699999999999998E-3</c:v>
                </c:pt>
                <c:pt idx="2940">
                  <c:v>9.1000000000000004E-3</c:v>
                </c:pt>
                <c:pt idx="2941">
                  <c:v>1.184E-2</c:v>
                </c:pt>
                <c:pt idx="2942">
                  <c:v>1.457E-2</c:v>
                </c:pt>
                <c:pt idx="2943">
                  <c:v>1.6740000000000001E-2</c:v>
                </c:pt>
                <c:pt idx="2944">
                  <c:v>1.457E-2</c:v>
                </c:pt>
                <c:pt idx="2945">
                  <c:v>1.1089999999999999E-2</c:v>
                </c:pt>
                <c:pt idx="2946">
                  <c:v>8.3599999999999994E-3</c:v>
                </c:pt>
                <c:pt idx="2947">
                  <c:v>6.6600000000000001E-3</c:v>
                </c:pt>
                <c:pt idx="2948">
                  <c:v>6.5399999999999998E-3</c:v>
                </c:pt>
                <c:pt idx="2949">
                  <c:v>6.2500000000000003E-3</c:v>
                </c:pt>
                <c:pt idx="2950">
                  <c:v>5.3899999999999998E-3</c:v>
                </c:pt>
                <c:pt idx="2951">
                  <c:v>3.9699999999999996E-3</c:v>
                </c:pt>
                <c:pt idx="2952">
                  <c:v>2.16E-3</c:v>
                </c:pt>
                <c:pt idx="2953">
                  <c:v>-1.4599999999999999E-3</c:v>
                </c:pt>
                <c:pt idx="2954">
                  <c:v>-5.5599999999999998E-3</c:v>
                </c:pt>
                <c:pt idx="2955">
                  <c:v>-1.004E-2</c:v>
                </c:pt>
                <c:pt idx="2956">
                  <c:v>-1.43E-2</c:v>
                </c:pt>
                <c:pt idx="2957">
                  <c:v>-1.865E-2</c:v>
                </c:pt>
                <c:pt idx="2958">
                  <c:v>-2.2069999999999999E-2</c:v>
                </c:pt>
                <c:pt idx="2959">
                  <c:v>-2.4580000000000001E-2</c:v>
                </c:pt>
                <c:pt idx="2960">
                  <c:v>-2.3210000000000001E-2</c:v>
                </c:pt>
                <c:pt idx="2961">
                  <c:v>-2.1350000000000001E-2</c:v>
                </c:pt>
                <c:pt idx="2962">
                  <c:v>-2.282E-2</c:v>
                </c:pt>
                <c:pt idx="2963">
                  <c:v>-2.555E-2</c:v>
                </c:pt>
                <c:pt idx="2964">
                  <c:v>-2.4670000000000001E-2</c:v>
                </c:pt>
                <c:pt idx="2965">
                  <c:v>-2.197E-2</c:v>
                </c:pt>
                <c:pt idx="2966">
                  <c:v>-1.8859999999999998E-2</c:v>
                </c:pt>
                <c:pt idx="2967">
                  <c:v>-1.5350000000000001E-2</c:v>
                </c:pt>
                <c:pt idx="2968">
                  <c:v>-1.1010000000000001E-2</c:v>
                </c:pt>
                <c:pt idx="2969">
                  <c:v>-7.5599999999999999E-3</c:v>
                </c:pt>
                <c:pt idx="2970">
                  <c:v>-4.8300000000000001E-3</c:v>
                </c:pt>
                <c:pt idx="2971">
                  <c:v>-2.0899999999999998E-3</c:v>
                </c:pt>
                <c:pt idx="2972">
                  <c:v>6.4000000000000005E-4</c:v>
                </c:pt>
                <c:pt idx="2973">
                  <c:v>2.6900000000000001E-3</c:v>
                </c:pt>
                <c:pt idx="2974">
                  <c:v>4.96E-3</c:v>
                </c:pt>
                <c:pt idx="2975">
                  <c:v>6.5799999999999999E-3</c:v>
                </c:pt>
                <c:pt idx="2976">
                  <c:v>5.3099999999999996E-3</c:v>
                </c:pt>
                <c:pt idx="2977">
                  <c:v>3.9500000000000004E-3</c:v>
                </c:pt>
                <c:pt idx="2978">
                  <c:v>3.7499999999999999E-3</c:v>
                </c:pt>
                <c:pt idx="2979">
                  <c:v>5.1200000000000004E-3</c:v>
                </c:pt>
                <c:pt idx="2980">
                  <c:v>7.4900000000000001E-3</c:v>
                </c:pt>
                <c:pt idx="2981">
                  <c:v>6.5399999999999998E-3</c:v>
                </c:pt>
                <c:pt idx="2982">
                  <c:v>3.81E-3</c:v>
                </c:pt>
                <c:pt idx="2983">
                  <c:v>1.56E-3</c:v>
                </c:pt>
                <c:pt idx="2984">
                  <c:v>8.8000000000000003E-4</c:v>
                </c:pt>
                <c:pt idx="2985">
                  <c:v>2.6700000000000001E-3</c:v>
                </c:pt>
                <c:pt idx="2986">
                  <c:v>5.4000000000000003E-3</c:v>
                </c:pt>
                <c:pt idx="2987">
                  <c:v>8.1399999999999997E-3</c:v>
                </c:pt>
                <c:pt idx="2988">
                  <c:v>1.0869999999999999E-2</c:v>
                </c:pt>
                <c:pt idx="2989">
                  <c:v>1.3610000000000001E-2</c:v>
                </c:pt>
                <c:pt idx="2990">
                  <c:v>1.7129999999999999E-2</c:v>
                </c:pt>
                <c:pt idx="2991">
                  <c:v>2.0240000000000001E-2</c:v>
                </c:pt>
                <c:pt idx="2992">
                  <c:v>2.163E-2</c:v>
                </c:pt>
                <c:pt idx="2993">
                  <c:v>1.864E-2</c:v>
                </c:pt>
                <c:pt idx="2994">
                  <c:v>1.4540000000000001E-2</c:v>
                </c:pt>
                <c:pt idx="2995">
                  <c:v>1.111E-2</c:v>
                </c:pt>
                <c:pt idx="2996">
                  <c:v>1.102E-2</c:v>
                </c:pt>
                <c:pt idx="2997">
                  <c:v>1.3480000000000001E-2</c:v>
                </c:pt>
                <c:pt idx="2998">
                  <c:v>1.7069999999999998E-2</c:v>
                </c:pt>
                <c:pt idx="2999">
                  <c:v>1.6709999999999999E-2</c:v>
                </c:pt>
                <c:pt idx="3000">
                  <c:v>1.421E-2</c:v>
                </c:pt>
                <c:pt idx="3001">
                  <c:v>1.089E-2</c:v>
                </c:pt>
                <c:pt idx="3002">
                  <c:v>9.1299999999999992E-3</c:v>
                </c:pt>
                <c:pt idx="3003">
                  <c:v>1.0189999999999999E-2</c:v>
                </c:pt>
                <c:pt idx="3004">
                  <c:v>1.2670000000000001E-2</c:v>
                </c:pt>
                <c:pt idx="3005">
                  <c:v>1.358E-2</c:v>
                </c:pt>
                <c:pt idx="3006">
                  <c:v>1.291E-2</c:v>
                </c:pt>
                <c:pt idx="3007">
                  <c:v>1.0659999999999999E-2</c:v>
                </c:pt>
                <c:pt idx="3008">
                  <c:v>7.9299999999999995E-3</c:v>
                </c:pt>
                <c:pt idx="3009">
                  <c:v>3.7599999999999999E-3</c:v>
                </c:pt>
                <c:pt idx="3010">
                  <c:v>-1.3600000000000001E-3</c:v>
                </c:pt>
                <c:pt idx="3011">
                  <c:v>-4.9100000000000003E-3</c:v>
                </c:pt>
                <c:pt idx="3012">
                  <c:v>-7.6400000000000001E-3</c:v>
                </c:pt>
                <c:pt idx="3013">
                  <c:v>-9.41E-3</c:v>
                </c:pt>
                <c:pt idx="3014">
                  <c:v>-1.0829999999999999E-2</c:v>
                </c:pt>
                <c:pt idx="3015">
                  <c:v>-1.47E-2</c:v>
                </c:pt>
                <c:pt idx="3016">
                  <c:v>-1.7430000000000001E-2</c:v>
                </c:pt>
                <c:pt idx="3017">
                  <c:v>-1.8859999999999998E-2</c:v>
                </c:pt>
                <c:pt idx="3018">
                  <c:v>-1.9720000000000001E-2</c:v>
                </c:pt>
                <c:pt idx="3019">
                  <c:v>-2.1090000000000001E-2</c:v>
                </c:pt>
                <c:pt idx="3020">
                  <c:v>-2.1180000000000001E-2</c:v>
                </c:pt>
                <c:pt idx="3021">
                  <c:v>-2.1180000000000001E-2</c:v>
                </c:pt>
                <c:pt idx="3022">
                  <c:v>-2.1190000000000001E-2</c:v>
                </c:pt>
                <c:pt idx="3023">
                  <c:v>-2.1190000000000001E-2</c:v>
                </c:pt>
                <c:pt idx="3024">
                  <c:v>-2.0230000000000001E-2</c:v>
                </c:pt>
                <c:pt idx="3025">
                  <c:v>-1.652E-2</c:v>
                </c:pt>
                <c:pt idx="3026">
                  <c:v>-1.265E-2</c:v>
                </c:pt>
                <c:pt idx="3027">
                  <c:v>-9.0500000000000008E-3</c:v>
                </c:pt>
                <c:pt idx="3028">
                  <c:v>-3.5899999999999999E-3</c:v>
                </c:pt>
                <c:pt idx="3029">
                  <c:v>1.0200000000000001E-3</c:v>
                </c:pt>
                <c:pt idx="3030">
                  <c:v>5.11E-3</c:v>
                </c:pt>
                <c:pt idx="3031">
                  <c:v>8.9700000000000005E-3</c:v>
                </c:pt>
                <c:pt idx="3032">
                  <c:v>0.01</c:v>
                </c:pt>
                <c:pt idx="3033">
                  <c:v>8.9200000000000008E-3</c:v>
                </c:pt>
                <c:pt idx="3034">
                  <c:v>5.4400000000000004E-3</c:v>
                </c:pt>
                <c:pt idx="3035">
                  <c:v>1.34E-3</c:v>
                </c:pt>
                <c:pt idx="3036">
                  <c:v>-3.9100000000000003E-3</c:v>
                </c:pt>
                <c:pt idx="3037">
                  <c:v>-5.77E-3</c:v>
                </c:pt>
                <c:pt idx="3038">
                  <c:v>-3.0400000000000002E-3</c:v>
                </c:pt>
                <c:pt idx="3039">
                  <c:v>-1.5900000000000001E-3</c:v>
                </c:pt>
                <c:pt idx="3040">
                  <c:v>-2.4399999999999999E-3</c:v>
                </c:pt>
                <c:pt idx="3041">
                  <c:v>-4.8700000000000002E-3</c:v>
                </c:pt>
                <c:pt idx="3042">
                  <c:v>-7.4900000000000001E-3</c:v>
                </c:pt>
                <c:pt idx="3043">
                  <c:v>-7.9100000000000004E-3</c:v>
                </c:pt>
                <c:pt idx="3044">
                  <c:v>-5.1799999999999997E-3</c:v>
                </c:pt>
                <c:pt idx="3045">
                  <c:v>-2.4499999999999999E-3</c:v>
                </c:pt>
                <c:pt idx="3046">
                  <c:v>2.7999999999999998E-4</c:v>
                </c:pt>
                <c:pt idx="3047">
                  <c:v>3.0100000000000001E-3</c:v>
                </c:pt>
                <c:pt idx="3048">
                  <c:v>5.5199999999999997E-3</c:v>
                </c:pt>
                <c:pt idx="3049">
                  <c:v>6.4700000000000001E-3</c:v>
                </c:pt>
                <c:pt idx="3050">
                  <c:v>5.8399999999999997E-3</c:v>
                </c:pt>
                <c:pt idx="3051">
                  <c:v>4.4600000000000004E-3</c:v>
                </c:pt>
                <c:pt idx="3052">
                  <c:v>2.0400000000000001E-3</c:v>
                </c:pt>
                <c:pt idx="3053">
                  <c:v>4.4999999999999999E-4</c:v>
                </c:pt>
                <c:pt idx="3054">
                  <c:v>-1.6800000000000001E-3</c:v>
                </c:pt>
                <c:pt idx="3055">
                  <c:v>-1.6900000000000001E-3</c:v>
                </c:pt>
                <c:pt idx="3056">
                  <c:v>-2.5000000000000001E-4</c:v>
                </c:pt>
                <c:pt idx="3057">
                  <c:v>1.5299999999999999E-3</c:v>
                </c:pt>
                <c:pt idx="3058">
                  <c:v>4.0299999999999997E-3</c:v>
                </c:pt>
                <c:pt idx="3059">
                  <c:v>6.7499999999999999E-3</c:v>
                </c:pt>
                <c:pt idx="3060">
                  <c:v>9.4699999999999993E-3</c:v>
                </c:pt>
                <c:pt idx="3061">
                  <c:v>1.157E-2</c:v>
                </c:pt>
                <c:pt idx="3062">
                  <c:v>1.2919999999999999E-2</c:v>
                </c:pt>
                <c:pt idx="3063">
                  <c:v>1.5310000000000001E-2</c:v>
                </c:pt>
                <c:pt idx="3064">
                  <c:v>1.3129999999999999E-2</c:v>
                </c:pt>
                <c:pt idx="3065">
                  <c:v>1.145E-2</c:v>
                </c:pt>
                <c:pt idx="3066">
                  <c:v>8.1899999999999994E-3</c:v>
                </c:pt>
                <c:pt idx="3067">
                  <c:v>4.0800000000000003E-3</c:v>
                </c:pt>
                <c:pt idx="3068">
                  <c:v>-3.0000000000000001E-5</c:v>
                </c:pt>
                <c:pt idx="3069">
                  <c:v>-3.0000000000000001E-3</c:v>
                </c:pt>
                <c:pt idx="3070">
                  <c:v>-6.7200000000000003E-3</c:v>
                </c:pt>
                <c:pt idx="3071">
                  <c:v>-6.8900000000000003E-3</c:v>
                </c:pt>
                <c:pt idx="3072">
                  <c:v>-4.1700000000000001E-3</c:v>
                </c:pt>
                <c:pt idx="3073">
                  <c:v>-1.4599999999999999E-3</c:v>
                </c:pt>
                <c:pt idx="3074">
                  <c:v>1.2600000000000001E-3</c:v>
                </c:pt>
                <c:pt idx="3075">
                  <c:v>3.8999999999999998E-3</c:v>
                </c:pt>
                <c:pt idx="3076">
                  <c:v>5.5399999999999998E-3</c:v>
                </c:pt>
                <c:pt idx="3077">
                  <c:v>6.2599999999999999E-3</c:v>
                </c:pt>
                <c:pt idx="3078">
                  <c:v>4.2199999999999998E-3</c:v>
                </c:pt>
                <c:pt idx="3079">
                  <c:v>1E-3</c:v>
                </c:pt>
                <c:pt idx="3080">
                  <c:v>-1.98E-3</c:v>
                </c:pt>
                <c:pt idx="3081">
                  <c:v>-5.7000000000000002E-3</c:v>
                </c:pt>
                <c:pt idx="3082">
                  <c:v>-6.3E-3</c:v>
                </c:pt>
                <c:pt idx="3083">
                  <c:v>-4.9399999999999999E-3</c:v>
                </c:pt>
                <c:pt idx="3084">
                  <c:v>-3.5899999999999999E-3</c:v>
                </c:pt>
                <c:pt idx="3085">
                  <c:v>-3.2599999999999999E-3</c:v>
                </c:pt>
                <c:pt idx="3086">
                  <c:v>-3.3500000000000001E-3</c:v>
                </c:pt>
                <c:pt idx="3087">
                  <c:v>-4.7200000000000002E-3</c:v>
                </c:pt>
                <c:pt idx="3088">
                  <c:v>-5.6100000000000004E-3</c:v>
                </c:pt>
                <c:pt idx="3089">
                  <c:v>-4.2199999999999998E-3</c:v>
                </c:pt>
                <c:pt idx="3090">
                  <c:v>-1.5100000000000001E-3</c:v>
                </c:pt>
                <c:pt idx="3091">
                  <c:v>1.2099999999999999E-3</c:v>
                </c:pt>
                <c:pt idx="3092">
                  <c:v>2.4299999999999999E-3</c:v>
                </c:pt>
                <c:pt idx="3093">
                  <c:v>2.0300000000000001E-3</c:v>
                </c:pt>
                <c:pt idx="3094">
                  <c:v>6.0000000000000002E-5</c:v>
                </c:pt>
                <c:pt idx="3095">
                  <c:v>-1.8799999999999999E-3</c:v>
                </c:pt>
                <c:pt idx="3096">
                  <c:v>-1.24E-3</c:v>
                </c:pt>
                <c:pt idx="3097">
                  <c:v>1.33E-3</c:v>
                </c:pt>
                <c:pt idx="3098">
                  <c:v>3.7799999999999999E-3</c:v>
                </c:pt>
                <c:pt idx="3099">
                  <c:v>5.13E-3</c:v>
                </c:pt>
                <c:pt idx="3100">
                  <c:v>5.1000000000000004E-3</c:v>
                </c:pt>
                <c:pt idx="3101">
                  <c:v>3.7200000000000002E-3</c:v>
                </c:pt>
                <c:pt idx="3102">
                  <c:v>1.23E-3</c:v>
                </c:pt>
                <c:pt idx="3103">
                  <c:v>-1.5200000000000001E-3</c:v>
                </c:pt>
                <c:pt idx="3104">
                  <c:v>-4.2599999999999999E-3</c:v>
                </c:pt>
                <c:pt idx="3105">
                  <c:v>-7.0099999999999997E-3</c:v>
                </c:pt>
                <c:pt idx="3106">
                  <c:v>-9.7599999999999996E-3</c:v>
                </c:pt>
                <c:pt idx="3107">
                  <c:v>-1.15E-2</c:v>
                </c:pt>
                <c:pt idx="3108">
                  <c:v>-1.277E-2</c:v>
                </c:pt>
                <c:pt idx="3109">
                  <c:v>-1.089E-2</c:v>
                </c:pt>
                <c:pt idx="3110">
                  <c:v>-6.8100000000000001E-3</c:v>
                </c:pt>
                <c:pt idx="3111">
                  <c:v>-2.7200000000000002E-3</c:v>
                </c:pt>
                <c:pt idx="3112">
                  <c:v>1.3600000000000001E-3</c:v>
                </c:pt>
                <c:pt idx="3113">
                  <c:v>4.3400000000000001E-3</c:v>
                </c:pt>
                <c:pt idx="3114">
                  <c:v>7.7499999999999999E-3</c:v>
                </c:pt>
                <c:pt idx="3115">
                  <c:v>6.0099999999999997E-3</c:v>
                </c:pt>
                <c:pt idx="3116">
                  <c:v>3.2599999999999999E-3</c:v>
                </c:pt>
                <c:pt idx="3117">
                  <c:v>3.64E-3</c:v>
                </c:pt>
                <c:pt idx="3118">
                  <c:v>6.3600000000000002E-3</c:v>
                </c:pt>
                <c:pt idx="3119">
                  <c:v>9.0799999999999995E-3</c:v>
                </c:pt>
                <c:pt idx="3120">
                  <c:v>1.154E-2</c:v>
                </c:pt>
                <c:pt idx="3121">
                  <c:v>1.3350000000000001E-2</c:v>
                </c:pt>
                <c:pt idx="3122">
                  <c:v>1.405E-2</c:v>
                </c:pt>
                <c:pt idx="3123">
                  <c:v>1.2670000000000001E-2</c:v>
                </c:pt>
                <c:pt idx="3124">
                  <c:v>1.129E-2</c:v>
                </c:pt>
                <c:pt idx="3125">
                  <c:v>7.45E-3</c:v>
                </c:pt>
                <c:pt idx="3126">
                  <c:v>4.7000000000000002E-3</c:v>
                </c:pt>
                <c:pt idx="3127">
                  <c:v>1.9499999999999999E-3</c:v>
                </c:pt>
                <c:pt idx="3128">
                  <c:v>-8.0000000000000004E-4</c:v>
                </c:pt>
                <c:pt idx="3129">
                  <c:v>-3.5400000000000002E-3</c:v>
                </c:pt>
                <c:pt idx="3130">
                  <c:v>-5.1000000000000004E-3</c:v>
                </c:pt>
                <c:pt idx="3131">
                  <c:v>-5.9899999999999997E-3</c:v>
                </c:pt>
                <c:pt idx="3132">
                  <c:v>-4.1799999999999997E-3</c:v>
                </c:pt>
                <c:pt idx="3133">
                  <c:v>-2.1299999999999999E-3</c:v>
                </c:pt>
                <c:pt idx="3134">
                  <c:v>-7.7999999999999999E-4</c:v>
                </c:pt>
                <c:pt idx="3135">
                  <c:v>5.6999999999999998E-4</c:v>
                </c:pt>
                <c:pt idx="3136">
                  <c:v>3.0799999999999998E-3</c:v>
                </c:pt>
                <c:pt idx="3137">
                  <c:v>4.0899999999999999E-3</c:v>
                </c:pt>
                <c:pt idx="3138">
                  <c:v>4.0699999999999998E-3</c:v>
                </c:pt>
                <c:pt idx="3139">
                  <c:v>4.8199999999999996E-3</c:v>
                </c:pt>
                <c:pt idx="3140">
                  <c:v>6.1700000000000001E-3</c:v>
                </c:pt>
                <c:pt idx="3141">
                  <c:v>7.4999999999999997E-3</c:v>
                </c:pt>
                <c:pt idx="3142">
                  <c:v>8.1899999999999994E-3</c:v>
                </c:pt>
                <c:pt idx="3143">
                  <c:v>1.093E-2</c:v>
                </c:pt>
                <c:pt idx="3144">
                  <c:v>1.026E-2</c:v>
                </c:pt>
                <c:pt idx="3145">
                  <c:v>8.8800000000000007E-3</c:v>
                </c:pt>
                <c:pt idx="3146">
                  <c:v>7.4999999999999997E-3</c:v>
                </c:pt>
                <c:pt idx="3147">
                  <c:v>6.2500000000000003E-3</c:v>
                </c:pt>
                <c:pt idx="3148">
                  <c:v>6.2300000000000003E-3</c:v>
                </c:pt>
                <c:pt idx="3149">
                  <c:v>6.2199999999999998E-3</c:v>
                </c:pt>
                <c:pt idx="3150">
                  <c:v>6.1999999999999998E-3</c:v>
                </c:pt>
                <c:pt idx="3151">
                  <c:v>6.1900000000000002E-3</c:v>
                </c:pt>
                <c:pt idx="3152">
                  <c:v>6.1500000000000001E-3</c:v>
                </c:pt>
                <c:pt idx="3153">
                  <c:v>4.5399999999999998E-3</c:v>
                </c:pt>
                <c:pt idx="3154">
                  <c:v>2.2300000000000002E-3</c:v>
                </c:pt>
                <c:pt idx="3155">
                  <c:v>2.1000000000000001E-4</c:v>
                </c:pt>
                <c:pt idx="3156">
                  <c:v>-3.3999999999999998E-3</c:v>
                </c:pt>
                <c:pt idx="3157">
                  <c:v>-5.3800000000000002E-3</c:v>
                </c:pt>
                <c:pt idx="3158">
                  <c:v>-6.8799999999999998E-3</c:v>
                </c:pt>
                <c:pt idx="3159">
                  <c:v>-8.9700000000000005E-3</c:v>
                </c:pt>
                <c:pt idx="3160">
                  <c:v>-7.9100000000000004E-3</c:v>
                </c:pt>
                <c:pt idx="3161">
                  <c:v>-5.1999999999999998E-3</c:v>
                </c:pt>
                <c:pt idx="3162">
                  <c:v>-2.48E-3</c:v>
                </c:pt>
                <c:pt idx="3163">
                  <c:v>1.3699999999999999E-3</c:v>
                </c:pt>
                <c:pt idx="3164">
                  <c:v>-1.0000000000000001E-5</c:v>
                </c:pt>
                <c:pt idx="3165">
                  <c:v>-2.2499999999999998E-3</c:v>
                </c:pt>
                <c:pt idx="3166">
                  <c:v>-5.7299999999999999E-3</c:v>
                </c:pt>
                <c:pt idx="3167">
                  <c:v>-8.4700000000000001E-3</c:v>
                </c:pt>
                <c:pt idx="3168">
                  <c:v>-1.1220000000000001E-2</c:v>
                </c:pt>
                <c:pt idx="3169">
                  <c:v>-1.017E-2</c:v>
                </c:pt>
                <c:pt idx="3170">
                  <c:v>-8.5000000000000006E-3</c:v>
                </c:pt>
                <c:pt idx="3171">
                  <c:v>-5.77E-3</c:v>
                </c:pt>
                <c:pt idx="3172">
                  <c:v>-3.0400000000000002E-3</c:v>
                </c:pt>
                <c:pt idx="3173">
                  <c:v>6.3000000000000003E-4</c:v>
                </c:pt>
                <c:pt idx="3174">
                  <c:v>3.5699999999999998E-3</c:v>
                </c:pt>
                <c:pt idx="3175">
                  <c:v>4.5100000000000001E-3</c:v>
                </c:pt>
                <c:pt idx="3176">
                  <c:v>2.3E-3</c:v>
                </c:pt>
                <c:pt idx="3177">
                  <c:v>-1.8E-3</c:v>
                </c:pt>
                <c:pt idx="3178">
                  <c:v>-5.0699999999999999E-3</c:v>
                </c:pt>
                <c:pt idx="3179">
                  <c:v>-7.8100000000000001E-3</c:v>
                </c:pt>
                <c:pt idx="3180">
                  <c:v>-1.1599999999999999E-2</c:v>
                </c:pt>
                <c:pt idx="3181">
                  <c:v>-1.328E-2</c:v>
                </c:pt>
                <c:pt idx="3182">
                  <c:v>-1.55E-2</c:v>
                </c:pt>
                <c:pt idx="3183">
                  <c:v>-1.396E-2</c:v>
                </c:pt>
                <c:pt idx="3184">
                  <c:v>-1.174E-2</c:v>
                </c:pt>
                <c:pt idx="3185">
                  <c:v>-8.09E-3</c:v>
                </c:pt>
                <c:pt idx="3186">
                  <c:v>-4.1900000000000001E-3</c:v>
                </c:pt>
                <c:pt idx="3187">
                  <c:v>-1.06E-3</c:v>
                </c:pt>
                <c:pt idx="3188">
                  <c:v>2.4199999999999998E-3</c:v>
                </c:pt>
                <c:pt idx="3189">
                  <c:v>5.9699999999999996E-3</c:v>
                </c:pt>
                <c:pt idx="3190">
                  <c:v>7.9900000000000006E-3</c:v>
                </c:pt>
                <c:pt idx="3191">
                  <c:v>1.051E-2</c:v>
                </c:pt>
                <c:pt idx="3192">
                  <c:v>1.1270000000000001E-2</c:v>
                </c:pt>
                <c:pt idx="3193">
                  <c:v>9.8899999999999995E-3</c:v>
                </c:pt>
                <c:pt idx="3194">
                  <c:v>9.2399999999999999E-3</c:v>
                </c:pt>
                <c:pt idx="3195">
                  <c:v>7.3800000000000003E-3</c:v>
                </c:pt>
                <c:pt idx="3196">
                  <c:v>5.7800000000000004E-3</c:v>
                </c:pt>
                <c:pt idx="3197">
                  <c:v>4.4099999999999999E-3</c:v>
                </c:pt>
                <c:pt idx="3198">
                  <c:v>3.0400000000000002E-3</c:v>
                </c:pt>
                <c:pt idx="3199">
                  <c:v>3.5000000000000001E-3</c:v>
                </c:pt>
                <c:pt idx="3200">
                  <c:v>4.5799999999999999E-3</c:v>
                </c:pt>
                <c:pt idx="3201">
                  <c:v>5.6100000000000004E-3</c:v>
                </c:pt>
                <c:pt idx="3202">
                  <c:v>6.7200000000000003E-3</c:v>
                </c:pt>
                <c:pt idx="3203">
                  <c:v>4.5700000000000003E-3</c:v>
                </c:pt>
                <c:pt idx="3204">
                  <c:v>4.5599999999999998E-3</c:v>
                </c:pt>
                <c:pt idx="3205">
                  <c:v>3.13E-3</c:v>
                </c:pt>
                <c:pt idx="3206">
                  <c:v>4.0000000000000002E-4</c:v>
                </c:pt>
                <c:pt idx="3207">
                  <c:v>-1.2099999999999999E-3</c:v>
                </c:pt>
                <c:pt idx="3208">
                  <c:v>-3.7399999999999998E-3</c:v>
                </c:pt>
                <c:pt idx="3209">
                  <c:v>-4.3299999999999996E-3</c:v>
                </c:pt>
                <c:pt idx="3210">
                  <c:v>-1.7700000000000001E-3</c:v>
                </c:pt>
                <c:pt idx="3211">
                  <c:v>1.5200000000000001E-3</c:v>
                </c:pt>
                <c:pt idx="3212">
                  <c:v>5.2599999999999999E-3</c:v>
                </c:pt>
                <c:pt idx="3213">
                  <c:v>9.2099999999999994E-3</c:v>
                </c:pt>
                <c:pt idx="3214">
                  <c:v>1.057E-2</c:v>
                </c:pt>
                <c:pt idx="3215">
                  <c:v>1.095E-2</c:v>
                </c:pt>
                <c:pt idx="3216">
                  <c:v>9.58E-3</c:v>
                </c:pt>
                <c:pt idx="3217">
                  <c:v>7.2899999999999996E-3</c:v>
                </c:pt>
                <c:pt idx="3218">
                  <c:v>4.5599999999999998E-3</c:v>
                </c:pt>
                <c:pt idx="3219">
                  <c:v>4.8999999999999998E-4</c:v>
                </c:pt>
                <c:pt idx="3220">
                  <c:v>-2.8500000000000001E-3</c:v>
                </c:pt>
                <c:pt idx="3221">
                  <c:v>-4.2199999999999998E-3</c:v>
                </c:pt>
                <c:pt idx="3222">
                  <c:v>-4.79E-3</c:v>
                </c:pt>
                <c:pt idx="3223">
                  <c:v>-2.7799999999999999E-3</c:v>
                </c:pt>
                <c:pt idx="3224">
                  <c:v>-2.3600000000000001E-3</c:v>
                </c:pt>
                <c:pt idx="3225">
                  <c:v>-1.8000000000000001E-4</c:v>
                </c:pt>
                <c:pt idx="3226">
                  <c:v>-6.7000000000000002E-4</c:v>
                </c:pt>
                <c:pt idx="3227">
                  <c:v>-2.0400000000000001E-3</c:v>
                </c:pt>
                <c:pt idx="3228">
                  <c:v>-2.5100000000000001E-3</c:v>
                </c:pt>
                <c:pt idx="3229">
                  <c:v>-4.7400000000000003E-3</c:v>
                </c:pt>
                <c:pt idx="3230">
                  <c:v>-6.3099999999999996E-3</c:v>
                </c:pt>
                <c:pt idx="3231">
                  <c:v>-9.0399999999999994E-3</c:v>
                </c:pt>
                <c:pt idx="3232">
                  <c:v>-1.1780000000000001E-2</c:v>
                </c:pt>
                <c:pt idx="3233">
                  <c:v>-1.372E-2</c:v>
                </c:pt>
                <c:pt idx="3234">
                  <c:v>-1.6080000000000001E-2</c:v>
                </c:pt>
                <c:pt idx="3235">
                  <c:v>-1.4080000000000001E-2</c:v>
                </c:pt>
                <c:pt idx="3236">
                  <c:v>-1.355E-2</c:v>
                </c:pt>
                <c:pt idx="3237">
                  <c:v>-1.082E-2</c:v>
                </c:pt>
                <c:pt idx="3238">
                  <c:v>-7.4000000000000003E-3</c:v>
                </c:pt>
                <c:pt idx="3239">
                  <c:v>-3.3E-3</c:v>
                </c:pt>
                <c:pt idx="3240">
                  <c:v>-2.9999999999999997E-4</c:v>
                </c:pt>
                <c:pt idx="3241">
                  <c:v>1.2700000000000001E-3</c:v>
                </c:pt>
                <c:pt idx="3242">
                  <c:v>3.64E-3</c:v>
                </c:pt>
                <c:pt idx="3243">
                  <c:v>3.8600000000000001E-3</c:v>
                </c:pt>
                <c:pt idx="3244">
                  <c:v>3.2799999999999999E-3</c:v>
                </c:pt>
                <c:pt idx="3245">
                  <c:v>4.2700000000000004E-3</c:v>
                </c:pt>
                <c:pt idx="3246">
                  <c:v>6.8799999999999998E-3</c:v>
                </c:pt>
                <c:pt idx="3247">
                  <c:v>1.047E-2</c:v>
                </c:pt>
                <c:pt idx="3248">
                  <c:v>1.184E-2</c:v>
                </c:pt>
                <c:pt idx="3249">
                  <c:v>1.321E-2</c:v>
                </c:pt>
                <c:pt idx="3250">
                  <c:v>1.3690000000000001E-2</c:v>
                </c:pt>
                <c:pt idx="3251">
                  <c:v>1.26E-2</c:v>
                </c:pt>
                <c:pt idx="3252">
                  <c:v>1.123E-2</c:v>
                </c:pt>
                <c:pt idx="3253">
                  <c:v>9.8700000000000003E-3</c:v>
                </c:pt>
                <c:pt idx="3254">
                  <c:v>8.5000000000000006E-3</c:v>
                </c:pt>
                <c:pt idx="3255">
                  <c:v>7.1399999999999996E-3</c:v>
                </c:pt>
                <c:pt idx="3256">
                  <c:v>3.8E-3</c:v>
                </c:pt>
                <c:pt idx="3257">
                  <c:v>-2.5999999999999998E-4</c:v>
                </c:pt>
                <c:pt idx="3258">
                  <c:v>-2.5000000000000001E-3</c:v>
                </c:pt>
                <c:pt idx="3259">
                  <c:v>-1.5900000000000001E-3</c:v>
                </c:pt>
                <c:pt idx="3260">
                  <c:v>1.15E-3</c:v>
                </c:pt>
                <c:pt idx="3261">
                  <c:v>3.8800000000000002E-3</c:v>
                </c:pt>
                <c:pt idx="3262">
                  <c:v>7.7000000000000002E-3</c:v>
                </c:pt>
                <c:pt idx="3263">
                  <c:v>9.0699999999999999E-3</c:v>
                </c:pt>
                <c:pt idx="3264">
                  <c:v>8.7299999999999999E-3</c:v>
                </c:pt>
                <c:pt idx="3265">
                  <c:v>6.8100000000000001E-3</c:v>
                </c:pt>
                <c:pt idx="3266">
                  <c:v>4.0699999999999998E-3</c:v>
                </c:pt>
                <c:pt idx="3267">
                  <c:v>1.34E-3</c:v>
                </c:pt>
                <c:pt idx="3268">
                  <c:v>-1.33E-3</c:v>
                </c:pt>
                <c:pt idx="3269">
                  <c:v>-1.57E-3</c:v>
                </c:pt>
                <c:pt idx="3270">
                  <c:v>-3.3800000000000002E-3</c:v>
                </c:pt>
                <c:pt idx="3271">
                  <c:v>-4.7999999999999996E-3</c:v>
                </c:pt>
                <c:pt idx="3272">
                  <c:v>-4.7999999999999996E-3</c:v>
                </c:pt>
                <c:pt idx="3273">
                  <c:v>-3.7299999999999998E-3</c:v>
                </c:pt>
                <c:pt idx="3274">
                  <c:v>-3.64E-3</c:v>
                </c:pt>
                <c:pt idx="3275">
                  <c:v>-3.98E-3</c:v>
                </c:pt>
                <c:pt idx="3276">
                  <c:v>-5.3499999999999997E-3</c:v>
                </c:pt>
                <c:pt idx="3277">
                  <c:v>-5.9500000000000004E-3</c:v>
                </c:pt>
                <c:pt idx="3278">
                  <c:v>-6.9199999999999999E-3</c:v>
                </c:pt>
                <c:pt idx="3279">
                  <c:v>-8.2900000000000005E-3</c:v>
                </c:pt>
                <c:pt idx="3280">
                  <c:v>-9.8799999999999999E-3</c:v>
                </c:pt>
                <c:pt idx="3281">
                  <c:v>-1.174E-2</c:v>
                </c:pt>
                <c:pt idx="3282">
                  <c:v>-1.1089999999999999E-2</c:v>
                </c:pt>
                <c:pt idx="3283">
                  <c:v>-1.0580000000000001E-2</c:v>
                </c:pt>
                <c:pt idx="3284">
                  <c:v>-8.4499999999999992E-3</c:v>
                </c:pt>
                <c:pt idx="3285">
                  <c:v>-8.1399999999999997E-3</c:v>
                </c:pt>
                <c:pt idx="3286">
                  <c:v>-6.45E-3</c:v>
                </c:pt>
                <c:pt idx="3287">
                  <c:v>-3.7200000000000002E-3</c:v>
                </c:pt>
                <c:pt idx="3288">
                  <c:v>-9.7999999999999997E-4</c:v>
                </c:pt>
                <c:pt idx="3289">
                  <c:v>1.75E-3</c:v>
                </c:pt>
                <c:pt idx="3290">
                  <c:v>9.8999999999999999E-4</c:v>
                </c:pt>
                <c:pt idx="3291">
                  <c:v>-3.6999999999999999E-4</c:v>
                </c:pt>
                <c:pt idx="3292">
                  <c:v>-1.73E-3</c:v>
                </c:pt>
                <c:pt idx="3293">
                  <c:v>-3.7299999999999998E-3</c:v>
                </c:pt>
                <c:pt idx="3294">
                  <c:v>-4.7699999999999999E-3</c:v>
                </c:pt>
                <c:pt idx="3295">
                  <c:v>-4.7600000000000003E-3</c:v>
                </c:pt>
                <c:pt idx="3296">
                  <c:v>-2.4399999999999999E-3</c:v>
                </c:pt>
                <c:pt idx="3297">
                  <c:v>-2.1199999999999999E-3</c:v>
                </c:pt>
                <c:pt idx="3298">
                  <c:v>-7.5000000000000002E-4</c:v>
                </c:pt>
                <c:pt idx="3299">
                  <c:v>-8.5999999999999998E-4</c:v>
                </c:pt>
                <c:pt idx="3300">
                  <c:v>-1.2700000000000001E-3</c:v>
                </c:pt>
                <c:pt idx="3301">
                  <c:v>-2.4199999999999998E-3</c:v>
                </c:pt>
                <c:pt idx="3302">
                  <c:v>-2E-3</c:v>
                </c:pt>
                <c:pt idx="3303">
                  <c:v>3.2000000000000003E-4</c:v>
                </c:pt>
                <c:pt idx="3304">
                  <c:v>4.2999999999999999E-4</c:v>
                </c:pt>
                <c:pt idx="3305">
                  <c:v>-1.7700000000000001E-3</c:v>
                </c:pt>
                <c:pt idx="3306">
                  <c:v>-2.3999999999999998E-3</c:v>
                </c:pt>
                <c:pt idx="3307">
                  <c:v>-2.3E-3</c:v>
                </c:pt>
                <c:pt idx="3308">
                  <c:v>-6.2E-4</c:v>
                </c:pt>
                <c:pt idx="3309">
                  <c:v>5.5999999999999995E-4</c:v>
                </c:pt>
                <c:pt idx="3310">
                  <c:v>-1.5299999999999999E-3</c:v>
                </c:pt>
                <c:pt idx="3311">
                  <c:v>-1.4400000000000001E-3</c:v>
                </c:pt>
                <c:pt idx="3312">
                  <c:v>-6.9999999999999994E-5</c:v>
                </c:pt>
                <c:pt idx="3313">
                  <c:v>3.81E-3</c:v>
                </c:pt>
                <c:pt idx="3314">
                  <c:v>5.7299999999999999E-3</c:v>
                </c:pt>
                <c:pt idx="3315">
                  <c:v>4.4900000000000001E-3</c:v>
                </c:pt>
                <c:pt idx="3316">
                  <c:v>1.7600000000000001E-3</c:v>
                </c:pt>
                <c:pt idx="3317">
                  <c:v>-9.6000000000000002E-4</c:v>
                </c:pt>
                <c:pt idx="3318">
                  <c:v>-4.8500000000000001E-3</c:v>
                </c:pt>
                <c:pt idx="3319">
                  <c:v>-6.9800000000000001E-3</c:v>
                </c:pt>
                <c:pt idx="3320">
                  <c:v>-6.4599999999999996E-3</c:v>
                </c:pt>
                <c:pt idx="3321">
                  <c:v>-5.8100000000000001E-3</c:v>
                </c:pt>
                <c:pt idx="3322">
                  <c:v>-4.8799999999999998E-3</c:v>
                </c:pt>
                <c:pt idx="3323">
                  <c:v>-3.5100000000000001E-3</c:v>
                </c:pt>
                <c:pt idx="3324">
                  <c:v>-1.9499999999999999E-3</c:v>
                </c:pt>
                <c:pt idx="3325">
                  <c:v>7.9000000000000001E-4</c:v>
                </c:pt>
                <c:pt idx="3326">
                  <c:v>3.5300000000000002E-3</c:v>
                </c:pt>
                <c:pt idx="3327">
                  <c:v>6.2599999999999999E-3</c:v>
                </c:pt>
                <c:pt idx="3328">
                  <c:v>7.9699999999999997E-3</c:v>
                </c:pt>
                <c:pt idx="3329">
                  <c:v>9.4199999999999996E-3</c:v>
                </c:pt>
                <c:pt idx="3330">
                  <c:v>1.158E-2</c:v>
                </c:pt>
                <c:pt idx="3331">
                  <c:v>1.108E-2</c:v>
                </c:pt>
                <c:pt idx="3332">
                  <c:v>9.0100000000000006E-3</c:v>
                </c:pt>
                <c:pt idx="3333">
                  <c:v>7.1999999999999998E-3</c:v>
                </c:pt>
                <c:pt idx="3334">
                  <c:v>4.7099999999999998E-3</c:v>
                </c:pt>
                <c:pt idx="3335">
                  <c:v>1.98E-3</c:v>
                </c:pt>
                <c:pt idx="3336">
                  <c:v>-7.5000000000000002E-4</c:v>
                </c:pt>
                <c:pt idx="3337">
                  <c:v>-2.8800000000000002E-3</c:v>
                </c:pt>
                <c:pt idx="3338">
                  <c:v>-4.2399999999999998E-3</c:v>
                </c:pt>
                <c:pt idx="3339">
                  <c:v>-3.5599999999999998E-3</c:v>
                </c:pt>
                <c:pt idx="3340">
                  <c:v>-2.1199999999999999E-3</c:v>
                </c:pt>
                <c:pt idx="3341">
                  <c:v>6.2E-4</c:v>
                </c:pt>
                <c:pt idx="3342">
                  <c:v>3.3600000000000001E-3</c:v>
                </c:pt>
                <c:pt idx="3343">
                  <c:v>5.3899999999999998E-3</c:v>
                </c:pt>
                <c:pt idx="3344">
                  <c:v>4.9399999999999999E-3</c:v>
                </c:pt>
                <c:pt idx="3345">
                  <c:v>4.7000000000000002E-3</c:v>
                </c:pt>
                <c:pt idx="3346">
                  <c:v>3.2000000000000002E-3</c:v>
                </c:pt>
                <c:pt idx="3347">
                  <c:v>4.6999999999999999E-4</c:v>
                </c:pt>
                <c:pt idx="3348">
                  <c:v>-2.8400000000000001E-3</c:v>
                </c:pt>
                <c:pt idx="3349">
                  <c:v>-6.13E-3</c:v>
                </c:pt>
                <c:pt idx="3350">
                  <c:v>-8.8500000000000002E-3</c:v>
                </c:pt>
                <c:pt idx="3351">
                  <c:v>-1.2670000000000001E-2</c:v>
                </c:pt>
                <c:pt idx="3352">
                  <c:v>-1.375E-2</c:v>
                </c:pt>
                <c:pt idx="3353">
                  <c:v>-1.325E-2</c:v>
                </c:pt>
                <c:pt idx="3354">
                  <c:v>-1.1180000000000001E-2</c:v>
                </c:pt>
                <c:pt idx="3355">
                  <c:v>-8.4399999999999996E-3</c:v>
                </c:pt>
                <c:pt idx="3356">
                  <c:v>-5.7000000000000002E-3</c:v>
                </c:pt>
                <c:pt idx="3357">
                  <c:v>-6.7499999999999999E-3</c:v>
                </c:pt>
                <c:pt idx="3358">
                  <c:v>-6.3699999999999998E-3</c:v>
                </c:pt>
                <c:pt idx="3359">
                  <c:v>-4.9899999999999996E-3</c:v>
                </c:pt>
                <c:pt idx="3360">
                  <c:v>-2.82E-3</c:v>
                </c:pt>
                <c:pt idx="3361">
                  <c:v>9.2000000000000003E-4</c:v>
                </c:pt>
                <c:pt idx="3362">
                  <c:v>2.66E-3</c:v>
                </c:pt>
                <c:pt idx="3363">
                  <c:v>5.1399999999999996E-3</c:v>
                </c:pt>
                <c:pt idx="3364">
                  <c:v>6.5199999999999998E-3</c:v>
                </c:pt>
                <c:pt idx="3365">
                  <c:v>7.2100000000000003E-3</c:v>
                </c:pt>
                <c:pt idx="3366">
                  <c:v>6.3299999999999997E-3</c:v>
                </c:pt>
                <c:pt idx="3367">
                  <c:v>3.8700000000000002E-3</c:v>
                </c:pt>
                <c:pt idx="3368">
                  <c:v>3.62E-3</c:v>
                </c:pt>
                <c:pt idx="3369">
                  <c:v>2.2599999999999999E-3</c:v>
                </c:pt>
                <c:pt idx="3370">
                  <c:v>1.48E-3</c:v>
                </c:pt>
                <c:pt idx="3371">
                  <c:v>7.1000000000000002E-4</c:v>
                </c:pt>
                <c:pt idx="3372">
                  <c:v>-6.4999999999999997E-4</c:v>
                </c:pt>
                <c:pt idx="3373">
                  <c:v>-8.0000000000000004E-4</c:v>
                </c:pt>
                <c:pt idx="3374">
                  <c:v>-7.9000000000000001E-4</c:v>
                </c:pt>
                <c:pt idx="3375">
                  <c:v>-1.24E-3</c:v>
                </c:pt>
                <c:pt idx="3376">
                  <c:v>-1.92E-3</c:v>
                </c:pt>
                <c:pt idx="3377">
                  <c:v>-1.91E-3</c:v>
                </c:pt>
                <c:pt idx="3378">
                  <c:v>-1.9E-3</c:v>
                </c:pt>
                <c:pt idx="3379">
                  <c:v>-1.89E-3</c:v>
                </c:pt>
                <c:pt idx="3380">
                  <c:v>-1.8799999999999999E-3</c:v>
                </c:pt>
                <c:pt idx="3381">
                  <c:v>-1.31E-3</c:v>
                </c:pt>
                <c:pt idx="3382">
                  <c:v>-6.9999999999999999E-4</c:v>
                </c:pt>
                <c:pt idx="3383">
                  <c:v>-6.8999999999999997E-4</c:v>
                </c:pt>
                <c:pt idx="3384">
                  <c:v>-6.4000000000000005E-4</c:v>
                </c:pt>
                <c:pt idx="3385">
                  <c:v>4.8999999999999998E-4</c:v>
                </c:pt>
                <c:pt idx="3386">
                  <c:v>9.5E-4</c:v>
                </c:pt>
                <c:pt idx="3387">
                  <c:v>1.66E-3</c:v>
                </c:pt>
                <c:pt idx="3388">
                  <c:v>3.4199999999999999E-3</c:v>
                </c:pt>
                <c:pt idx="3389">
                  <c:v>5.0800000000000003E-3</c:v>
                </c:pt>
                <c:pt idx="3390">
                  <c:v>7.62E-3</c:v>
                </c:pt>
                <c:pt idx="3391">
                  <c:v>8.9899999999999997E-3</c:v>
                </c:pt>
                <c:pt idx="3392">
                  <c:v>9.8099999999999993E-3</c:v>
                </c:pt>
                <c:pt idx="3393">
                  <c:v>9.0600000000000003E-3</c:v>
                </c:pt>
                <c:pt idx="3394">
                  <c:v>7.7000000000000002E-3</c:v>
                </c:pt>
                <c:pt idx="3395">
                  <c:v>5.1900000000000002E-3</c:v>
                </c:pt>
                <c:pt idx="3396">
                  <c:v>3.8400000000000001E-3</c:v>
                </c:pt>
                <c:pt idx="3397">
                  <c:v>2.48E-3</c:v>
                </c:pt>
                <c:pt idx="3398">
                  <c:v>4.6999999999999999E-4</c:v>
                </c:pt>
                <c:pt idx="3399">
                  <c:v>-5.1999999999999995E-4</c:v>
                </c:pt>
                <c:pt idx="3400">
                  <c:v>-5.1000000000000004E-4</c:v>
                </c:pt>
                <c:pt idx="3401">
                  <c:v>-2.4000000000000001E-4</c:v>
                </c:pt>
                <c:pt idx="3402">
                  <c:v>2.16E-3</c:v>
                </c:pt>
                <c:pt idx="3403">
                  <c:v>2.99E-3</c:v>
                </c:pt>
                <c:pt idx="3404">
                  <c:v>1.49E-3</c:v>
                </c:pt>
                <c:pt idx="3405">
                  <c:v>-2.5999999999999998E-4</c:v>
                </c:pt>
                <c:pt idx="3406">
                  <c:v>-1.6199999999999999E-3</c:v>
                </c:pt>
                <c:pt idx="3407">
                  <c:v>-2.98E-3</c:v>
                </c:pt>
                <c:pt idx="3408">
                  <c:v>-4.3400000000000001E-3</c:v>
                </c:pt>
                <c:pt idx="3409">
                  <c:v>-5.7000000000000002E-3</c:v>
                </c:pt>
                <c:pt idx="3410">
                  <c:v>-6.2100000000000002E-3</c:v>
                </c:pt>
                <c:pt idx="3411">
                  <c:v>-7.2700000000000004E-3</c:v>
                </c:pt>
                <c:pt idx="3412">
                  <c:v>-7.3600000000000002E-3</c:v>
                </c:pt>
                <c:pt idx="3413">
                  <c:v>-7.3499999999999998E-3</c:v>
                </c:pt>
                <c:pt idx="3414">
                  <c:v>-7.3499999999999998E-3</c:v>
                </c:pt>
                <c:pt idx="3415">
                  <c:v>-7.3400000000000002E-3</c:v>
                </c:pt>
                <c:pt idx="3416">
                  <c:v>-7.3400000000000002E-3</c:v>
                </c:pt>
                <c:pt idx="3417">
                  <c:v>-5.0200000000000002E-3</c:v>
                </c:pt>
                <c:pt idx="3418">
                  <c:v>-4.7999999999999996E-3</c:v>
                </c:pt>
                <c:pt idx="3419">
                  <c:v>-4.28E-3</c:v>
                </c:pt>
                <c:pt idx="3420">
                  <c:v>-3.7299999999999998E-3</c:v>
                </c:pt>
                <c:pt idx="3421">
                  <c:v>-1.8400000000000001E-3</c:v>
                </c:pt>
                <c:pt idx="3422">
                  <c:v>-4.6999999999999999E-4</c:v>
                </c:pt>
                <c:pt idx="3423">
                  <c:v>-1.6299999999999999E-3</c:v>
                </c:pt>
                <c:pt idx="3424">
                  <c:v>-3.0000000000000001E-3</c:v>
                </c:pt>
                <c:pt idx="3425">
                  <c:v>-3.8300000000000001E-3</c:v>
                </c:pt>
                <c:pt idx="3426">
                  <c:v>-3.8300000000000001E-3</c:v>
                </c:pt>
                <c:pt idx="3427">
                  <c:v>-4.7699999999999999E-3</c:v>
                </c:pt>
                <c:pt idx="3428">
                  <c:v>-6.13E-3</c:v>
                </c:pt>
                <c:pt idx="3429">
                  <c:v>-6.13E-3</c:v>
                </c:pt>
                <c:pt idx="3430">
                  <c:v>-5.7000000000000002E-3</c:v>
                </c:pt>
                <c:pt idx="3431">
                  <c:v>-4.96E-3</c:v>
                </c:pt>
                <c:pt idx="3432">
                  <c:v>-4.1200000000000004E-3</c:v>
                </c:pt>
                <c:pt idx="3433">
                  <c:v>-2.7499999999999998E-3</c:v>
                </c:pt>
                <c:pt idx="3434">
                  <c:v>-1.3799999999999999E-3</c:v>
                </c:pt>
                <c:pt idx="3435">
                  <c:v>-3.2000000000000003E-4</c:v>
                </c:pt>
                <c:pt idx="3436">
                  <c:v>-3.1E-4</c:v>
                </c:pt>
                <c:pt idx="3437">
                  <c:v>4.2000000000000002E-4</c:v>
                </c:pt>
                <c:pt idx="3438">
                  <c:v>2.7299999999999998E-3</c:v>
                </c:pt>
                <c:pt idx="3439">
                  <c:v>3.1700000000000001E-3</c:v>
                </c:pt>
                <c:pt idx="3440">
                  <c:v>3.5799999999999998E-3</c:v>
                </c:pt>
                <c:pt idx="3441">
                  <c:v>5.4900000000000001E-3</c:v>
                </c:pt>
                <c:pt idx="3442">
                  <c:v>6.1199999999999996E-3</c:v>
                </c:pt>
                <c:pt idx="3443">
                  <c:v>8.3199999999999993E-3</c:v>
                </c:pt>
                <c:pt idx="3444">
                  <c:v>1.001E-2</c:v>
                </c:pt>
                <c:pt idx="3445">
                  <c:v>1.12E-2</c:v>
                </c:pt>
                <c:pt idx="3446">
                  <c:v>9.5399999999999999E-3</c:v>
                </c:pt>
                <c:pt idx="3447">
                  <c:v>6.3E-3</c:v>
                </c:pt>
                <c:pt idx="3448">
                  <c:v>2.9299999999999999E-3</c:v>
                </c:pt>
                <c:pt idx="3449">
                  <c:v>-7.2999999999999996E-4</c:v>
                </c:pt>
                <c:pt idx="3450">
                  <c:v>-2.5500000000000002E-3</c:v>
                </c:pt>
                <c:pt idx="3451">
                  <c:v>-4.8700000000000002E-3</c:v>
                </c:pt>
                <c:pt idx="3452">
                  <c:v>-4.8700000000000002E-3</c:v>
                </c:pt>
                <c:pt idx="3453">
                  <c:v>-3.64E-3</c:v>
                </c:pt>
                <c:pt idx="3454">
                  <c:v>-1.73E-3</c:v>
                </c:pt>
                <c:pt idx="3455">
                  <c:v>6.7000000000000002E-4</c:v>
                </c:pt>
                <c:pt idx="3456">
                  <c:v>3.4099999999999998E-3</c:v>
                </c:pt>
                <c:pt idx="3457">
                  <c:v>6.1399999999999996E-3</c:v>
                </c:pt>
                <c:pt idx="3458">
                  <c:v>9.3799999999999994E-3</c:v>
                </c:pt>
                <c:pt idx="3459">
                  <c:v>1.206E-2</c:v>
                </c:pt>
                <c:pt idx="3460">
                  <c:v>1.1599999999999999E-2</c:v>
                </c:pt>
                <c:pt idx="3461">
                  <c:v>7.9799999999999992E-3</c:v>
                </c:pt>
                <c:pt idx="3462">
                  <c:v>5.2199999999999998E-3</c:v>
                </c:pt>
                <c:pt idx="3463">
                  <c:v>2.0999999999999999E-3</c:v>
                </c:pt>
                <c:pt idx="3464">
                  <c:v>-1.39E-3</c:v>
                </c:pt>
                <c:pt idx="3465">
                  <c:v>-4.1200000000000004E-3</c:v>
                </c:pt>
                <c:pt idx="3466">
                  <c:v>-7.8700000000000003E-3</c:v>
                </c:pt>
                <c:pt idx="3467">
                  <c:v>-8.4399999999999996E-3</c:v>
                </c:pt>
                <c:pt idx="3468">
                  <c:v>-1.0619999999999999E-2</c:v>
                </c:pt>
                <c:pt idx="3469">
                  <c:v>-1.014E-2</c:v>
                </c:pt>
                <c:pt idx="3470">
                  <c:v>-9.4800000000000006E-3</c:v>
                </c:pt>
                <c:pt idx="3471">
                  <c:v>-7.6699999999999997E-3</c:v>
                </c:pt>
                <c:pt idx="3472">
                  <c:v>-4.9500000000000004E-3</c:v>
                </c:pt>
                <c:pt idx="3473">
                  <c:v>-2.7499999999999998E-3</c:v>
                </c:pt>
                <c:pt idx="3474">
                  <c:v>-4.5100000000000001E-3</c:v>
                </c:pt>
                <c:pt idx="3475">
                  <c:v>-7.2500000000000004E-3</c:v>
                </c:pt>
                <c:pt idx="3476">
                  <c:v>-1.0789999999999999E-2</c:v>
                </c:pt>
                <c:pt idx="3477">
                  <c:v>-1.389E-2</c:v>
                </c:pt>
                <c:pt idx="3478">
                  <c:v>-1.291E-2</c:v>
                </c:pt>
                <c:pt idx="3479">
                  <c:v>-1.0189999999999999E-2</c:v>
                </c:pt>
                <c:pt idx="3480">
                  <c:v>-7.4700000000000001E-3</c:v>
                </c:pt>
                <c:pt idx="3481">
                  <c:v>-4.7400000000000003E-3</c:v>
                </c:pt>
                <c:pt idx="3482">
                  <c:v>-4.7299999999999998E-3</c:v>
                </c:pt>
                <c:pt idx="3483">
                  <c:v>-7.2100000000000003E-3</c:v>
                </c:pt>
                <c:pt idx="3484">
                  <c:v>-5.8300000000000001E-3</c:v>
                </c:pt>
                <c:pt idx="3485">
                  <c:v>-3.1099999999999999E-3</c:v>
                </c:pt>
                <c:pt idx="3486">
                  <c:v>-3.8999999999999999E-4</c:v>
                </c:pt>
                <c:pt idx="3487">
                  <c:v>2.33E-3</c:v>
                </c:pt>
                <c:pt idx="3488">
                  <c:v>5.0600000000000003E-3</c:v>
                </c:pt>
                <c:pt idx="3489">
                  <c:v>6.62E-3</c:v>
                </c:pt>
                <c:pt idx="3490">
                  <c:v>9.3399999999999993E-3</c:v>
                </c:pt>
                <c:pt idx="3491">
                  <c:v>1.159E-2</c:v>
                </c:pt>
                <c:pt idx="3492">
                  <c:v>1.295E-2</c:v>
                </c:pt>
                <c:pt idx="3493">
                  <c:v>1.43E-2</c:v>
                </c:pt>
                <c:pt idx="3494">
                  <c:v>1.345E-2</c:v>
                </c:pt>
                <c:pt idx="3495">
                  <c:v>1.323E-2</c:v>
                </c:pt>
                <c:pt idx="3496">
                  <c:v>1.222E-2</c:v>
                </c:pt>
                <c:pt idx="3497">
                  <c:v>1.106E-2</c:v>
                </c:pt>
                <c:pt idx="3498">
                  <c:v>9.8899999999999995E-3</c:v>
                </c:pt>
                <c:pt idx="3499">
                  <c:v>8.8800000000000007E-3</c:v>
                </c:pt>
                <c:pt idx="3500">
                  <c:v>6.4000000000000003E-3</c:v>
                </c:pt>
                <c:pt idx="3501">
                  <c:v>6.13E-3</c:v>
                </c:pt>
                <c:pt idx="3502">
                  <c:v>4.7600000000000003E-3</c:v>
                </c:pt>
                <c:pt idx="3503">
                  <c:v>3.3800000000000002E-3</c:v>
                </c:pt>
                <c:pt idx="3504">
                  <c:v>2.8900000000000002E-3</c:v>
                </c:pt>
                <c:pt idx="3505">
                  <c:v>6.8999999999999997E-4</c:v>
                </c:pt>
                <c:pt idx="3506">
                  <c:v>-8.9999999999999998E-4</c:v>
                </c:pt>
                <c:pt idx="3507">
                  <c:v>-3.2799999999999999E-3</c:v>
                </c:pt>
                <c:pt idx="3508">
                  <c:v>-5.2300000000000003E-3</c:v>
                </c:pt>
                <c:pt idx="3509">
                  <c:v>-7.1900000000000002E-3</c:v>
                </c:pt>
                <c:pt idx="3510">
                  <c:v>-6.6E-3</c:v>
                </c:pt>
                <c:pt idx="3511">
                  <c:v>-4.0499999999999998E-3</c:v>
                </c:pt>
                <c:pt idx="3512">
                  <c:v>-1.33E-3</c:v>
                </c:pt>
                <c:pt idx="3513">
                  <c:v>9.3000000000000005E-4</c:v>
                </c:pt>
                <c:pt idx="3514">
                  <c:v>2.9499999999999999E-3</c:v>
                </c:pt>
                <c:pt idx="3515">
                  <c:v>3.9300000000000003E-3</c:v>
                </c:pt>
                <c:pt idx="3516">
                  <c:v>1.75E-3</c:v>
                </c:pt>
                <c:pt idx="3517">
                  <c:v>-5.8E-4</c:v>
                </c:pt>
                <c:pt idx="3518">
                  <c:v>1.1199999999999999E-3</c:v>
                </c:pt>
                <c:pt idx="3519">
                  <c:v>3.8400000000000001E-3</c:v>
                </c:pt>
                <c:pt idx="3520">
                  <c:v>4.2700000000000004E-3</c:v>
                </c:pt>
                <c:pt idx="3521">
                  <c:v>1.92E-3</c:v>
                </c:pt>
                <c:pt idx="3522">
                  <c:v>-8.3000000000000001E-4</c:v>
                </c:pt>
                <c:pt idx="3523">
                  <c:v>-3.5699999999999998E-3</c:v>
                </c:pt>
                <c:pt idx="3524">
                  <c:v>-6.3099999999999996E-3</c:v>
                </c:pt>
                <c:pt idx="3525">
                  <c:v>-9.0500000000000008E-3</c:v>
                </c:pt>
                <c:pt idx="3526">
                  <c:v>-1.18E-2</c:v>
                </c:pt>
                <c:pt idx="3527">
                  <c:v>-1.239E-2</c:v>
                </c:pt>
                <c:pt idx="3528">
                  <c:v>-1.085E-2</c:v>
                </c:pt>
                <c:pt idx="3529">
                  <c:v>-8.4499999999999992E-3</c:v>
                </c:pt>
                <c:pt idx="3530">
                  <c:v>-1.064E-2</c:v>
                </c:pt>
                <c:pt idx="3531">
                  <c:v>-1.353E-2</c:v>
                </c:pt>
                <c:pt idx="3532">
                  <c:v>-1.474E-2</c:v>
                </c:pt>
                <c:pt idx="3533">
                  <c:v>-1.4710000000000001E-2</c:v>
                </c:pt>
                <c:pt idx="3534">
                  <c:v>-1.244E-2</c:v>
                </c:pt>
                <c:pt idx="3535">
                  <c:v>-1.1129999999999999E-2</c:v>
                </c:pt>
                <c:pt idx="3536">
                  <c:v>-8.3400000000000002E-3</c:v>
                </c:pt>
                <c:pt idx="3537">
                  <c:v>-6.9800000000000001E-3</c:v>
                </c:pt>
                <c:pt idx="3538">
                  <c:v>-3.49E-3</c:v>
                </c:pt>
                <c:pt idx="3539">
                  <c:v>-1.83E-3</c:v>
                </c:pt>
                <c:pt idx="3540">
                  <c:v>8.8999999999999995E-4</c:v>
                </c:pt>
                <c:pt idx="3541">
                  <c:v>3.62E-3</c:v>
                </c:pt>
                <c:pt idx="3542">
                  <c:v>6.3400000000000001E-3</c:v>
                </c:pt>
                <c:pt idx="3543">
                  <c:v>9.0699999999999999E-3</c:v>
                </c:pt>
                <c:pt idx="3544">
                  <c:v>1.294E-2</c:v>
                </c:pt>
                <c:pt idx="3545">
                  <c:v>1.452E-2</c:v>
                </c:pt>
                <c:pt idx="3546">
                  <c:v>1.5959999999999998E-2</c:v>
                </c:pt>
                <c:pt idx="3547">
                  <c:v>1.4590000000000001E-2</c:v>
                </c:pt>
                <c:pt idx="3548">
                  <c:v>1.321E-2</c:v>
                </c:pt>
                <c:pt idx="3549">
                  <c:v>1.289E-2</c:v>
                </c:pt>
                <c:pt idx="3550">
                  <c:v>1.52E-2</c:v>
                </c:pt>
                <c:pt idx="3551">
                  <c:v>1.455E-2</c:v>
                </c:pt>
                <c:pt idx="3552">
                  <c:v>1.234E-2</c:v>
                </c:pt>
                <c:pt idx="3553">
                  <c:v>1.023E-2</c:v>
                </c:pt>
                <c:pt idx="3554">
                  <c:v>6.5399999999999998E-3</c:v>
                </c:pt>
                <c:pt idx="3555">
                  <c:v>3.5999999999999999E-3</c:v>
                </c:pt>
                <c:pt idx="3556">
                  <c:v>8.5999999999999998E-4</c:v>
                </c:pt>
                <c:pt idx="3557">
                  <c:v>-1.47E-3</c:v>
                </c:pt>
                <c:pt idx="3558">
                  <c:v>-2.8400000000000001E-3</c:v>
                </c:pt>
                <c:pt idx="3559">
                  <c:v>-4.2100000000000002E-3</c:v>
                </c:pt>
                <c:pt idx="3560">
                  <c:v>-5.5900000000000004E-3</c:v>
                </c:pt>
                <c:pt idx="3561">
                  <c:v>-4.5500000000000002E-3</c:v>
                </c:pt>
                <c:pt idx="3562">
                  <c:v>-3.9300000000000003E-3</c:v>
                </c:pt>
                <c:pt idx="3563">
                  <c:v>-2.2499999999999998E-3</c:v>
                </c:pt>
                <c:pt idx="3564">
                  <c:v>-8.0000000000000004E-4</c:v>
                </c:pt>
                <c:pt idx="3565">
                  <c:v>5.0000000000000002E-5</c:v>
                </c:pt>
                <c:pt idx="3566">
                  <c:v>4.0000000000000003E-5</c:v>
                </c:pt>
                <c:pt idx="3567">
                  <c:v>2.3500000000000001E-3</c:v>
                </c:pt>
                <c:pt idx="3568">
                  <c:v>3.16E-3</c:v>
                </c:pt>
                <c:pt idx="3569">
                  <c:v>4.6499999999999996E-3</c:v>
                </c:pt>
                <c:pt idx="3570">
                  <c:v>5.47E-3</c:v>
                </c:pt>
                <c:pt idx="3571">
                  <c:v>5.79E-3</c:v>
                </c:pt>
                <c:pt idx="3572">
                  <c:v>8.1799999999999998E-3</c:v>
                </c:pt>
                <c:pt idx="3573">
                  <c:v>8.94E-3</c:v>
                </c:pt>
                <c:pt idx="3574">
                  <c:v>7.0600000000000003E-3</c:v>
                </c:pt>
                <c:pt idx="3575">
                  <c:v>5.0400000000000002E-3</c:v>
                </c:pt>
                <c:pt idx="3576">
                  <c:v>2.7399999999999998E-3</c:v>
                </c:pt>
                <c:pt idx="3577">
                  <c:v>1.1299999999999999E-3</c:v>
                </c:pt>
                <c:pt idx="3578">
                  <c:v>-1.4E-3</c:v>
                </c:pt>
                <c:pt idx="3579">
                  <c:v>-2.3700000000000001E-3</c:v>
                </c:pt>
                <c:pt idx="3580">
                  <c:v>-3.5999999999999999E-3</c:v>
                </c:pt>
                <c:pt idx="3581">
                  <c:v>-4.7000000000000002E-3</c:v>
                </c:pt>
                <c:pt idx="3582">
                  <c:v>-6.7600000000000004E-3</c:v>
                </c:pt>
                <c:pt idx="3583">
                  <c:v>-8.1799999999999998E-3</c:v>
                </c:pt>
                <c:pt idx="3584">
                  <c:v>-8.4799999999999997E-3</c:v>
                </c:pt>
                <c:pt idx="3585">
                  <c:v>-9.8499999999999994E-3</c:v>
                </c:pt>
                <c:pt idx="3586">
                  <c:v>-9.0799999999999995E-3</c:v>
                </c:pt>
                <c:pt idx="3587">
                  <c:v>-8.1799999999999998E-3</c:v>
                </c:pt>
                <c:pt idx="3588">
                  <c:v>-5.9199999999999999E-3</c:v>
                </c:pt>
                <c:pt idx="3589">
                  <c:v>-4.3400000000000001E-3</c:v>
                </c:pt>
                <c:pt idx="3590">
                  <c:v>-1.6100000000000001E-3</c:v>
                </c:pt>
                <c:pt idx="3591">
                  <c:v>5.1999999999999995E-4</c:v>
                </c:pt>
                <c:pt idx="3592">
                  <c:v>2.7000000000000001E-3</c:v>
                </c:pt>
                <c:pt idx="3593">
                  <c:v>4.4200000000000003E-3</c:v>
                </c:pt>
                <c:pt idx="3594">
                  <c:v>5.7200000000000003E-3</c:v>
                </c:pt>
                <c:pt idx="3595">
                  <c:v>5.4400000000000004E-3</c:v>
                </c:pt>
                <c:pt idx="3596">
                  <c:v>3.5799999999999998E-3</c:v>
                </c:pt>
                <c:pt idx="3597">
                  <c:v>2.2499999999999998E-3</c:v>
                </c:pt>
                <c:pt idx="3598">
                  <c:v>3.1700000000000001E-3</c:v>
                </c:pt>
                <c:pt idx="3599">
                  <c:v>4.5399999999999998E-3</c:v>
                </c:pt>
                <c:pt idx="3600">
                  <c:v>5.7299999999999999E-3</c:v>
                </c:pt>
                <c:pt idx="3601">
                  <c:v>6.4999999999999997E-3</c:v>
                </c:pt>
                <c:pt idx="3602">
                  <c:v>7.4599999999999996E-3</c:v>
                </c:pt>
                <c:pt idx="3603">
                  <c:v>6.1000000000000004E-3</c:v>
                </c:pt>
                <c:pt idx="3604">
                  <c:v>3.7200000000000002E-3</c:v>
                </c:pt>
                <c:pt idx="3605">
                  <c:v>-1.6000000000000001E-4</c:v>
                </c:pt>
                <c:pt idx="3606">
                  <c:v>-2.6199999999999999E-3</c:v>
                </c:pt>
                <c:pt idx="3607">
                  <c:v>-3.98E-3</c:v>
                </c:pt>
                <c:pt idx="3608">
                  <c:v>-5.3499999999999997E-3</c:v>
                </c:pt>
                <c:pt idx="3609">
                  <c:v>-5.8100000000000001E-3</c:v>
                </c:pt>
                <c:pt idx="3610">
                  <c:v>-6.9199999999999999E-3</c:v>
                </c:pt>
                <c:pt idx="3611">
                  <c:v>-7.1199999999999996E-3</c:v>
                </c:pt>
                <c:pt idx="3612">
                  <c:v>-8.1099999999999992E-3</c:v>
                </c:pt>
                <c:pt idx="3613">
                  <c:v>-8.1099999999999992E-3</c:v>
                </c:pt>
                <c:pt idx="3614">
                  <c:v>-7.3099999999999997E-3</c:v>
                </c:pt>
                <c:pt idx="3615">
                  <c:v>-6.9499999999999996E-3</c:v>
                </c:pt>
                <c:pt idx="3616">
                  <c:v>-6.8900000000000003E-3</c:v>
                </c:pt>
                <c:pt idx="3617">
                  <c:v>-5.5199999999999997E-3</c:v>
                </c:pt>
                <c:pt idx="3618">
                  <c:v>-4.15E-3</c:v>
                </c:pt>
                <c:pt idx="3619">
                  <c:v>-3.47E-3</c:v>
                </c:pt>
                <c:pt idx="3620">
                  <c:v>-3.46E-3</c:v>
                </c:pt>
                <c:pt idx="3621">
                  <c:v>-3.46E-3</c:v>
                </c:pt>
                <c:pt idx="3622">
                  <c:v>-2.15E-3</c:v>
                </c:pt>
                <c:pt idx="3623">
                  <c:v>-1.14E-3</c:v>
                </c:pt>
                <c:pt idx="3624">
                  <c:v>1.0000000000000001E-5</c:v>
                </c:pt>
                <c:pt idx="3625">
                  <c:v>1.1800000000000001E-3</c:v>
                </c:pt>
                <c:pt idx="3626">
                  <c:v>2.1700000000000001E-3</c:v>
                </c:pt>
                <c:pt idx="3627">
                  <c:v>4.6499999999999996E-3</c:v>
                </c:pt>
                <c:pt idx="3628">
                  <c:v>4.9100000000000003E-3</c:v>
                </c:pt>
                <c:pt idx="3629">
                  <c:v>6.28E-3</c:v>
                </c:pt>
                <c:pt idx="3630">
                  <c:v>6.3E-3</c:v>
                </c:pt>
                <c:pt idx="3631">
                  <c:v>4.9399999999999999E-3</c:v>
                </c:pt>
                <c:pt idx="3632">
                  <c:v>4.6699999999999997E-3</c:v>
                </c:pt>
                <c:pt idx="3633">
                  <c:v>1.1999999999999999E-3</c:v>
                </c:pt>
                <c:pt idx="3634">
                  <c:v>8.4999999999999995E-4</c:v>
                </c:pt>
                <c:pt idx="3635">
                  <c:v>-5.1000000000000004E-4</c:v>
                </c:pt>
                <c:pt idx="3636">
                  <c:v>-1.8799999999999999E-3</c:v>
                </c:pt>
                <c:pt idx="3637">
                  <c:v>-3.2399999999999998E-3</c:v>
                </c:pt>
                <c:pt idx="3638">
                  <c:v>-4.5999999999999999E-3</c:v>
                </c:pt>
                <c:pt idx="3639">
                  <c:v>-5.7200000000000003E-3</c:v>
                </c:pt>
                <c:pt idx="3640">
                  <c:v>-5.7200000000000003E-3</c:v>
                </c:pt>
                <c:pt idx="3641">
                  <c:v>-5.0499999999999998E-3</c:v>
                </c:pt>
                <c:pt idx="3642">
                  <c:v>-4.5599999999999998E-3</c:v>
                </c:pt>
                <c:pt idx="3643">
                  <c:v>-3.47E-3</c:v>
                </c:pt>
                <c:pt idx="3644">
                  <c:v>-5.8399999999999997E-3</c:v>
                </c:pt>
                <c:pt idx="3645">
                  <c:v>-6.8599999999999998E-3</c:v>
                </c:pt>
                <c:pt idx="3646">
                  <c:v>-6.8500000000000002E-3</c:v>
                </c:pt>
                <c:pt idx="3647">
                  <c:v>-6.0800000000000003E-3</c:v>
                </c:pt>
                <c:pt idx="3648">
                  <c:v>-4.7099999999999998E-3</c:v>
                </c:pt>
                <c:pt idx="3649">
                  <c:v>-4.5799999999999999E-3</c:v>
                </c:pt>
                <c:pt idx="3650">
                  <c:v>-7.3000000000000001E-3</c:v>
                </c:pt>
                <c:pt idx="3651">
                  <c:v>-9.1400000000000006E-3</c:v>
                </c:pt>
                <c:pt idx="3652">
                  <c:v>-7.8200000000000006E-3</c:v>
                </c:pt>
                <c:pt idx="3653">
                  <c:v>-4.2199999999999998E-3</c:v>
                </c:pt>
                <c:pt idx="3654">
                  <c:v>-3.3400000000000001E-3</c:v>
                </c:pt>
                <c:pt idx="3655">
                  <c:v>-7.6999999999999996E-4</c:v>
                </c:pt>
                <c:pt idx="3656">
                  <c:v>1.6299999999999999E-3</c:v>
                </c:pt>
                <c:pt idx="3657">
                  <c:v>3.5500000000000002E-3</c:v>
                </c:pt>
                <c:pt idx="3658">
                  <c:v>4.7800000000000004E-3</c:v>
                </c:pt>
                <c:pt idx="3659">
                  <c:v>4.7800000000000004E-3</c:v>
                </c:pt>
                <c:pt idx="3660">
                  <c:v>5.96E-3</c:v>
                </c:pt>
                <c:pt idx="3661">
                  <c:v>7.11E-3</c:v>
                </c:pt>
                <c:pt idx="3662">
                  <c:v>7.11E-3</c:v>
                </c:pt>
                <c:pt idx="3663">
                  <c:v>7.1199999999999996E-3</c:v>
                </c:pt>
                <c:pt idx="3664">
                  <c:v>7.1199999999999996E-3</c:v>
                </c:pt>
                <c:pt idx="3665">
                  <c:v>6.0600000000000003E-3</c:v>
                </c:pt>
                <c:pt idx="3666">
                  <c:v>4.7000000000000002E-3</c:v>
                </c:pt>
                <c:pt idx="3667">
                  <c:v>3.6700000000000001E-3</c:v>
                </c:pt>
                <c:pt idx="3668">
                  <c:v>3.14E-3</c:v>
                </c:pt>
                <c:pt idx="3669">
                  <c:v>2.5200000000000001E-3</c:v>
                </c:pt>
                <c:pt idx="3670">
                  <c:v>4.4400000000000004E-3</c:v>
                </c:pt>
                <c:pt idx="3671">
                  <c:v>6.0200000000000002E-3</c:v>
                </c:pt>
                <c:pt idx="3672">
                  <c:v>8.3199999999999993E-3</c:v>
                </c:pt>
                <c:pt idx="3673">
                  <c:v>7.9000000000000008E-3</c:v>
                </c:pt>
                <c:pt idx="3674">
                  <c:v>5.8999999999999999E-3</c:v>
                </c:pt>
                <c:pt idx="3675">
                  <c:v>3.1700000000000001E-3</c:v>
                </c:pt>
                <c:pt idx="3676">
                  <c:v>4.4999999999999999E-4</c:v>
                </c:pt>
                <c:pt idx="3677">
                  <c:v>-1.1199999999999999E-3</c:v>
                </c:pt>
                <c:pt idx="3678">
                  <c:v>-2.8900000000000002E-3</c:v>
                </c:pt>
                <c:pt idx="3679">
                  <c:v>-1E-3</c:v>
                </c:pt>
                <c:pt idx="3680">
                  <c:v>1E-3</c:v>
                </c:pt>
                <c:pt idx="3681">
                  <c:v>3.32E-3</c:v>
                </c:pt>
                <c:pt idx="3682">
                  <c:v>4.8999999999999998E-3</c:v>
                </c:pt>
                <c:pt idx="3683">
                  <c:v>8.5900000000000004E-3</c:v>
                </c:pt>
                <c:pt idx="3684">
                  <c:v>9.1199999999999996E-3</c:v>
                </c:pt>
                <c:pt idx="3685">
                  <c:v>7.1300000000000001E-3</c:v>
                </c:pt>
                <c:pt idx="3686">
                  <c:v>3.5699999999999998E-3</c:v>
                </c:pt>
                <c:pt idx="3687">
                  <c:v>-5.2999999999999998E-4</c:v>
                </c:pt>
                <c:pt idx="3688">
                  <c:v>-4.5199999999999997E-3</c:v>
                </c:pt>
                <c:pt idx="3689">
                  <c:v>-6.94E-3</c:v>
                </c:pt>
                <c:pt idx="3690">
                  <c:v>-7.7799999999999996E-3</c:v>
                </c:pt>
                <c:pt idx="3691">
                  <c:v>-6.3200000000000001E-3</c:v>
                </c:pt>
                <c:pt idx="3692">
                  <c:v>-4.5199999999999997E-3</c:v>
                </c:pt>
                <c:pt idx="3693">
                  <c:v>-3.14E-3</c:v>
                </c:pt>
                <c:pt idx="3694">
                  <c:v>-2.1700000000000001E-3</c:v>
                </c:pt>
                <c:pt idx="3695">
                  <c:v>-3.9399999999999999E-3</c:v>
                </c:pt>
                <c:pt idx="3696">
                  <c:v>-6.6699999999999997E-3</c:v>
                </c:pt>
                <c:pt idx="3697">
                  <c:v>-9.4000000000000004E-3</c:v>
                </c:pt>
                <c:pt idx="3698">
                  <c:v>-1.1089999999999999E-2</c:v>
                </c:pt>
                <c:pt idx="3699">
                  <c:v>-1.2449999999999999E-2</c:v>
                </c:pt>
                <c:pt idx="3700">
                  <c:v>-1.321E-2</c:v>
                </c:pt>
                <c:pt idx="3701">
                  <c:v>-1.235E-2</c:v>
                </c:pt>
                <c:pt idx="3702">
                  <c:v>-1.234E-2</c:v>
                </c:pt>
                <c:pt idx="3703">
                  <c:v>-1.141E-2</c:v>
                </c:pt>
                <c:pt idx="3704">
                  <c:v>-1.0030000000000001E-2</c:v>
                </c:pt>
                <c:pt idx="3705">
                  <c:v>-8.8500000000000002E-3</c:v>
                </c:pt>
                <c:pt idx="3706">
                  <c:v>-8.0499999999999999E-3</c:v>
                </c:pt>
                <c:pt idx="3707">
                  <c:v>-5.3099999999999996E-3</c:v>
                </c:pt>
                <c:pt idx="3708">
                  <c:v>-3.3899999999999998E-3</c:v>
                </c:pt>
                <c:pt idx="3709">
                  <c:v>-2.0200000000000001E-3</c:v>
                </c:pt>
                <c:pt idx="3710">
                  <c:v>-1.72E-3</c:v>
                </c:pt>
                <c:pt idx="3711">
                  <c:v>7.2000000000000005E-4</c:v>
                </c:pt>
                <c:pt idx="3712">
                  <c:v>2.5999999999999999E-3</c:v>
                </c:pt>
                <c:pt idx="3713">
                  <c:v>3.9100000000000003E-3</c:v>
                </c:pt>
                <c:pt idx="3714">
                  <c:v>3.0000000000000001E-3</c:v>
                </c:pt>
                <c:pt idx="3715">
                  <c:v>1.64E-3</c:v>
                </c:pt>
                <c:pt idx="3716">
                  <c:v>1.8E-3</c:v>
                </c:pt>
                <c:pt idx="3717">
                  <c:v>3.1700000000000001E-3</c:v>
                </c:pt>
                <c:pt idx="3718">
                  <c:v>4.5399999999999998E-3</c:v>
                </c:pt>
                <c:pt idx="3719">
                  <c:v>5.9100000000000003E-3</c:v>
                </c:pt>
                <c:pt idx="3720">
                  <c:v>6.2599999999999999E-3</c:v>
                </c:pt>
                <c:pt idx="3721">
                  <c:v>5.11E-3</c:v>
                </c:pt>
                <c:pt idx="3722">
                  <c:v>4.8300000000000001E-3</c:v>
                </c:pt>
                <c:pt idx="3723">
                  <c:v>3.47E-3</c:v>
                </c:pt>
                <c:pt idx="3724">
                  <c:v>2.1099999999999999E-3</c:v>
                </c:pt>
                <c:pt idx="3725">
                  <c:v>1.66E-3</c:v>
                </c:pt>
                <c:pt idx="3726">
                  <c:v>-5.6999999999999998E-4</c:v>
                </c:pt>
                <c:pt idx="3727">
                  <c:v>-1.97E-3</c:v>
                </c:pt>
                <c:pt idx="3728">
                  <c:v>-2.9499999999999999E-3</c:v>
                </c:pt>
                <c:pt idx="3729">
                  <c:v>-2.3500000000000001E-3</c:v>
                </c:pt>
                <c:pt idx="3730">
                  <c:v>-1.8000000000000001E-4</c:v>
                </c:pt>
                <c:pt idx="3731">
                  <c:v>2.5600000000000002E-3</c:v>
                </c:pt>
                <c:pt idx="3732">
                  <c:v>6.3899999999999998E-3</c:v>
                </c:pt>
                <c:pt idx="3733">
                  <c:v>7.7600000000000004E-3</c:v>
                </c:pt>
                <c:pt idx="3734">
                  <c:v>8.1700000000000002E-3</c:v>
                </c:pt>
                <c:pt idx="3735">
                  <c:v>6.8100000000000001E-3</c:v>
                </c:pt>
                <c:pt idx="3736">
                  <c:v>5.45E-3</c:v>
                </c:pt>
                <c:pt idx="3737">
                  <c:v>1.8600000000000001E-3</c:v>
                </c:pt>
                <c:pt idx="3738">
                  <c:v>2.5000000000000001E-4</c:v>
                </c:pt>
                <c:pt idx="3739">
                  <c:v>-1.73E-3</c:v>
                </c:pt>
                <c:pt idx="3740">
                  <c:v>-1.73E-3</c:v>
                </c:pt>
                <c:pt idx="3741">
                  <c:v>-9.3000000000000005E-4</c:v>
                </c:pt>
                <c:pt idx="3742">
                  <c:v>-5.5999999999999995E-4</c:v>
                </c:pt>
                <c:pt idx="3743">
                  <c:v>-1.7099999999999999E-3</c:v>
                </c:pt>
                <c:pt idx="3744">
                  <c:v>-1.6999999999999999E-3</c:v>
                </c:pt>
                <c:pt idx="3745">
                  <c:v>-1.6999999999999999E-3</c:v>
                </c:pt>
                <c:pt idx="3746">
                  <c:v>-1.6900000000000001E-3</c:v>
                </c:pt>
                <c:pt idx="3747">
                  <c:v>-2.5799999999999998E-3</c:v>
                </c:pt>
                <c:pt idx="3748">
                  <c:v>-2.8400000000000001E-3</c:v>
                </c:pt>
                <c:pt idx="3749">
                  <c:v>-2.8300000000000001E-3</c:v>
                </c:pt>
                <c:pt idx="3750">
                  <c:v>-2.8300000000000001E-3</c:v>
                </c:pt>
                <c:pt idx="3751">
                  <c:v>-2.82E-3</c:v>
                </c:pt>
                <c:pt idx="3752">
                  <c:v>-2.82E-3</c:v>
                </c:pt>
                <c:pt idx="3753">
                  <c:v>-1.82E-3</c:v>
                </c:pt>
                <c:pt idx="3754">
                  <c:v>-2.7599999999999999E-3</c:v>
                </c:pt>
                <c:pt idx="3755">
                  <c:v>-1.64E-3</c:v>
                </c:pt>
                <c:pt idx="3756">
                  <c:v>-1.64E-3</c:v>
                </c:pt>
                <c:pt idx="3757">
                  <c:v>-1.6299999999999999E-3</c:v>
                </c:pt>
                <c:pt idx="3758">
                  <c:v>-1.6299999999999999E-3</c:v>
                </c:pt>
                <c:pt idx="3759">
                  <c:v>-1.6199999999999999E-3</c:v>
                </c:pt>
                <c:pt idx="3760">
                  <c:v>-3.1E-4</c:v>
                </c:pt>
                <c:pt idx="3761">
                  <c:v>6.9999999999999999E-4</c:v>
                </c:pt>
                <c:pt idx="3762">
                  <c:v>1.2700000000000001E-3</c:v>
                </c:pt>
                <c:pt idx="3763">
                  <c:v>2.64E-3</c:v>
                </c:pt>
                <c:pt idx="3764">
                  <c:v>5.0000000000000001E-3</c:v>
                </c:pt>
                <c:pt idx="3765">
                  <c:v>6.5799999999999999E-3</c:v>
                </c:pt>
                <c:pt idx="3766">
                  <c:v>8.5800000000000008E-3</c:v>
                </c:pt>
                <c:pt idx="3767">
                  <c:v>7.2100000000000003E-3</c:v>
                </c:pt>
                <c:pt idx="3768">
                  <c:v>5.8500000000000002E-3</c:v>
                </c:pt>
                <c:pt idx="3769">
                  <c:v>3.6099999999999999E-3</c:v>
                </c:pt>
                <c:pt idx="3770">
                  <c:v>1.97E-3</c:v>
                </c:pt>
                <c:pt idx="3771">
                  <c:v>7.5000000000000002E-4</c:v>
                </c:pt>
                <c:pt idx="3772">
                  <c:v>1.1000000000000001E-3</c:v>
                </c:pt>
                <c:pt idx="3773">
                  <c:v>2.47E-3</c:v>
                </c:pt>
                <c:pt idx="3774">
                  <c:v>3.0699999999999998E-3</c:v>
                </c:pt>
                <c:pt idx="3775">
                  <c:v>1.1299999999999999E-3</c:v>
                </c:pt>
                <c:pt idx="3776">
                  <c:v>-4.4999999999999999E-4</c:v>
                </c:pt>
                <c:pt idx="3777">
                  <c:v>-2.7000000000000001E-3</c:v>
                </c:pt>
                <c:pt idx="3778">
                  <c:v>-3.14E-3</c:v>
                </c:pt>
                <c:pt idx="3779">
                  <c:v>-3.8500000000000001E-3</c:v>
                </c:pt>
                <c:pt idx="3780">
                  <c:v>-2.1099999999999999E-3</c:v>
                </c:pt>
                <c:pt idx="3781">
                  <c:v>6.2E-4</c:v>
                </c:pt>
                <c:pt idx="3782">
                  <c:v>7.9000000000000001E-4</c:v>
                </c:pt>
                <c:pt idx="3783">
                  <c:v>1.2E-4</c:v>
                </c:pt>
                <c:pt idx="3784">
                  <c:v>-1.5100000000000001E-3</c:v>
                </c:pt>
                <c:pt idx="3785">
                  <c:v>-2.2599999999999999E-3</c:v>
                </c:pt>
                <c:pt idx="3786">
                  <c:v>-3.63E-3</c:v>
                </c:pt>
                <c:pt idx="3787">
                  <c:v>-6.1399999999999996E-3</c:v>
                </c:pt>
                <c:pt idx="3788">
                  <c:v>-7.28E-3</c:v>
                </c:pt>
                <c:pt idx="3789">
                  <c:v>-7.2700000000000004E-3</c:v>
                </c:pt>
                <c:pt idx="3790">
                  <c:v>-7.2700000000000004E-3</c:v>
                </c:pt>
                <c:pt idx="3791">
                  <c:v>-6.4099999999999999E-3</c:v>
                </c:pt>
                <c:pt idx="3792">
                  <c:v>-6.1000000000000004E-3</c:v>
                </c:pt>
                <c:pt idx="3793">
                  <c:v>-4.8300000000000001E-3</c:v>
                </c:pt>
                <c:pt idx="3794">
                  <c:v>-3.13E-3</c:v>
                </c:pt>
                <c:pt idx="3795">
                  <c:v>-1.47E-3</c:v>
                </c:pt>
                <c:pt idx="3796">
                  <c:v>3.0000000000000001E-5</c:v>
                </c:pt>
                <c:pt idx="3797">
                  <c:v>8.5999999999999998E-4</c:v>
                </c:pt>
                <c:pt idx="3798">
                  <c:v>3.1800000000000001E-3</c:v>
                </c:pt>
                <c:pt idx="3799">
                  <c:v>4.7699999999999999E-3</c:v>
                </c:pt>
                <c:pt idx="3800">
                  <c:v>7.0800000000000004E-3</c:v>
                </c:pt>
                <c:pt idx="3801">
                  <c:v>7.1799999999999998E-3</c:v>
                </c:pt>
                <c:pt idx="3802">
                  <c:v>4.9699999999999996E-3</c:v>
                </c:pt>
                <c:pt idx="3803">
                  <c:v>2.2399999999999998E-3</c:v>
                </c:pt>
                <c:pt idx="3804">
                  <c:v>4.5799999999999999E-3</c:v>
                </c:pt>
                <c:pt idx="3805">
                  <c:v>6.9899999999999997E-3</c:v>
                </c:pt>
                <c:pt idx="3806">
                  <c:v>7.3099999999999997E-3</c:v>
                </c:pt>
                <c:pt idx="3807">
                  <c:v>5.2100000000000002E-3</c:v>
                </c:pt>
                <c:pt idx="3808">
                  <c:v>3.4299999999999999E-3</c:v>
                </c:pt>
                <c:pt idx="3809">
                  <c:v>9.1E-4</c:v>
                </c:pt>
                <c:pt idx="3810">
                  <c:v>6.9999999999999999E-4</c:v>
                </c:pt>
                <c:pt idx="3811">
                  <c:v>-6.6E-4</c:v>
                </c:pt>
                <c:pt idx="3812">
                  <c:v>-2.0200000000000001E-3</c:v>
                </c:pt>
                <c:pt idx="3813">
                  <c:v>-3.3800000000000002E-3</c:v>
                </c:pt>
                <c:pt idx="3814">
                  <c:v>-3.7000000000000002E-3</c:v>
                </c:pt>
                <c:pt idx="3815">
                  <c:v>-3.6900000000000001E-3</c:v>
                </c:pt>
                <c:pt idx="3816">
                  <c:v>-3.3800000000000002E-3</c:v>
                </c:pt>
                <c:pt idx="3817">
                  <c:v>-2.5300000000000001E-3</c:v>
                </c:pt>
                <c:pt idx="3818">
                  <c:v>-2.5200000000000001E-3</c:v>
                </c:pt>
                <c:pt idx="3819">
                  <c:v>-2.5200000000000001E-3</c:v>
                </c:pt>
                <c:pt idx="3820">
                  <c:v>-1.3699999999999999E-3</c:v>
                </c:pt>
                <c:pt idx="3821">
                  <c:v>-2.0000000000000001E-4</c:v>
                </c:pt>
                <c:pt idx="3822">
                  <c:v>-2.0000000000000001E-4</c:v>
                </c:pt>
                <c:pt idx="3823">
                  <c:v>4.2000000000000002E-4</c:v>
                </c:pt>
                <c:pt idx="3824">
                  <c:v>1.7799999999999999E-3</c:v>
                </c:pt>
                <c:pt idx="3825">
                  <c:v>2.1099999999999999E-3</c:v>
                </c:pt>
                <c:pt idx="3826">
                  <c:v>2.1900000000000001E-3</c:v>
                </c:pt>
                <c:pt idx="3827">
                  <c:v>3.2599999999999999E-3</c:v>
                </c:pt>
                <c:pt idx="3828">
                  <c:v>3.2499999999999999E-3</c:v>
                </c:pt>
                <c:pt idx="3829">
                  <c:v>3.2499999999999999E-3</c:v>
                </c:pt>
                <c:pt idx="3830">
                  <c:v>2.32E-3</c:v>
                </c:pt>
                <c:pt idx="3831">
                  <c:v>9.5E-4</c:v>
                </c:pt>
                <c:pt idx="3832">
                  <c:v>-4.2000000000000002E-4</c:v>
                </c:pt>
                <c:pt idx="3833">
                  <c:v>-1.39E-3</c:v>
                </c:pt>
                <c:pt idx="3834">
                  <c:v>-1.39E-3</c:v>
                </c:pt>
                <c:pt idx="3835">
                  <c:v>-5.6999999999999998E-4</c:v>
                </c:pt>
                <c:pt idx="3836">
                  <c:v>7.9000000000000001E-4</c:v>
                </c:pt>
                <c:pt idx="3837">
                  <c:v>9.1E-4</c:v>
                </c:pt>
                <c:pt idx="3838">
                  <c:v>6.2E-4</c:v>
                </c:pt>
                <c:pt idx="3839">
                  <c:v>-7.5000000000000002E-4</c:v>
                </c:pt>
                <c:pt idx="3840">
                  <c:v>-2.1199999999999999E-3</c:v>
                </c:pt>
                <c:pt idx="3841">
                  <c:v>-4.4099999999999999E-3</c:v>
                </c:pt>
                <c:pt idx="3842">
                  <c:v>-6.0099999999999997E-3</c:v>
                </c:pt>
                <c:pt idx="3843">
                  <c:v>-7.1999999999999998E-3</c:v>
                </c:pt>
                <c:pt idx="3844">
                  <c:v>-7.1999999999999998E-3</c:v>
                </c:pt>
                <c:pt idx="3845">
                  <c:v>-6.6E-3</c:v>
                </c:pt>
                <c:pt idx="3846">
                  <c:v>-6.0499999999999998E-3</c:v>
                </c:pt>
                <c:pt idx="3847">
                  <c:v>-4.0099999999999997E-3</c:v>
                </c:pt>
                <c:pt idx="3848">
                  <c:v>-3.6700000000000001E-3</c:v>
                </c:pt>
                <c:pt idx="3849">
                  <c:v>-2.5899999999999999E-3</c:v>
                </c:pt>
                <c:pt idx="3850">
                  <c:v>-1.6100000000000001E-3</c:v>
                </c:pt>
                <c:pt idx="3851">
                  <c:v>4.2000000000000002E-4</c:v>
                </c:pt>
                <c:pt idx="3852">
                  <c:v>8.7000000000000001E-4</c:v>
                </c:pt>
                <c:pt idx="3853">
                  <c:v>1.99E-3</c:v>
                </c:pt>
                <c:pt idx="3854">
                  <c:v>2.0200000000000001E-3</c:v>
                </c:pt>
                <c:pt idx="3855">
                  <c:v>2.0200000000000001E-3</c:v>
                </c:pt>
                <c:pt idx="3856">
                  <c:v>1.42E-3</c:v>
                </c:pt>
                <c:pt idx="3857">
                  <c:v>8.5999999999999998E-4</c:v>
                </c:pt>
                <c:pt idx="3858">
                  <c:v>-1.6000000000000001E-4</c:v>
                </c:pt>
                <c:pt idx="3859">
                  <c:v>-1.5299999999999999E-3</c:v>
                </c:pt>
                <c:pt idx="3860">
                  <c:v>-2.8999999999999998E-3</c:v>
                </c:pt>
                <c:pt idx="3861">
                  <c:v>-3.7799999999999999E-3</c:v>
                </c:pt>
                <c:pt idx="3862">
                  <c:v>-3.79E-3</c:v>
                </c:pt>
                <c:pt idx="3863">
                  <c:v>-5.5900000000000004E-3</c:v>
                </c:pt>
                <c:pt idx="3864">
                  <c:v>-6.1000000000000004E-3</c:v>
                </c:pt>
                <c:pt idx="3865">
                  <c:v>-7.26E-3</c:v>
                </c:pt>
                <c:pt idx="3866">
                  <c:v>-7.2700000000000004E-3</c:v>
                </c:pt>
                <c:pt idx="3867">
                  <c:v>-6.6899999999999998E-3</c:v>
                </c:pt>
                <c:pt idx="3868">
                  <c:v>-6.1199999999999996E-3</c:v>
                </c:pt>
                <c:pt idx="3869">
                  <c:v>-6.1199999999999996E-3</c:v>
                </c:pt>
                <c:pt idx="3870">
                  <c:v>-6.0699999999999999E-3</c:v>
                </c:pt>
                <c:pt idx="3871">
                  <c:v>-4.7000000000000002E-3</c:v>
                </c:pt>
                <c:pt idx="3872">
                  <c:v>-3.3400000000000001E-3</c:v>
                </c:pt>
                <c:pt idx="3873">
                  <c:v>-2.66E-3</c:v>
                </c:pt>
                <c:pt idx="3874">
                  <c:v>-8.8000000000000003E-4</c:v>
                </c:pt>
                <c:pt idx="3875">
                  <c:v>7.5000000000000002E-4</c:v>
                </c:pt>
                <c:pt idx="3876">
                  <c:v>8.0000000000000004E-4</c:v>
                </c:pt>
                <c:pt idx="3877">
                  <c:v>4.2999999999999999E-4</c:v>
                </c:pt>
                <c:pt idx="3878">
                  <c:v>-9.3999999999999997E-4</c:v>
                </c:pt>
                <c:pt idx="3879">
                  <c:v>-2.31E-3</c:v>
                </c:pt>
                <c:pt idx="3880">
                  <c:v>-3.6700000000000001E-3</c:v>
                </c:pt>
                <c:pt idx="3881">
                  <c:v>-2.6800000000000001E-3</c:v>
                </c:pt>
                <c:pt idx="3882">
                  <c:v>-2.1800000000000001E-3</c:v>
                </c:pt>
                <c:pt idx="3883">
                  <c:v>9.0000000000000006E-5</c:v>
                </c:pt>
                <c:pt idx="3884">
                  <c:v>1E-4</c:v>
                </c:pt>
                <c:pt idx="3885">
                  <c:v>-3.8000000000000002E-4</c:v>
                </c:pt>
                <c:pt idx="3886">
                  <c:v>-2.5699999999999998E-3</c:v>
                </c:pt>
                <c:pt idx="3887">
                  <c:v>-4.5799999999999999E-3</c:v>
                </c:pt>
                <c:pt idx="3888">
                  <c:v>-1.1999999999999999E-3</c:v>
                </c:pt>
                <c:pt idx="3889">
                  <c:v>1.7000000000000001E-4</c:v>
                </c:pt>
                <c:pt idx="3890">
                  <c:v>2.3E-3</c:v>
                </c:pt>
                <c:pt idx="3891">
                  <c:v>4.0499999999999998E-3</c:v>
                </c:pt>
                <c:pt idx="3892">
                  <c:v>5.4099999999999999E-3</c:v>
                </c:pt>
                <c:pt idx="3893">
                  <c:v>6.7799999999999996E-3</c:v>
                </c:pt>
                <c:pt idx="3894">
                  <c:v>7.2300000000000003E-3</c:v>
                </c:pt>
                <c:pt idx="3895">
                  <c:v>5.8599999999999998E-3</c:v>
                </c:pt>
                <c:pt idx="3896">
                  <c:v>5.3600000000000002E-3</c:v>
                </c:pt>
                <c:pt idx="3897">
                  <c:v>7.5300000000000002E-3</c:v>
                </c:pt>
                <c:pt idx="3898">
                  <c:v>9.1000000000000004E-3</c:v>
                </c:pt>
                <c:pt idx="3899">
                  <c:v>1.1140000000000001E-2</c:v>
                </c:pt>
                <c:pt idx="3900">
                  <c:v>1.1690000000000001E-2</c:v>
                </c:pt>
                <c:pt idx="3901">
                  <c:v>1.3050000000000001E-2</c:v>
                </c:pt>
                <c:pt idx="3902">
                  <c:v>1.3440000000000001E-2</c:v>
                </c:pt>
                <c:pt idx="3903">
                  <c:v>1.2279999999999999E-2</c:v>
                </c:pt>
                <c:pt idx="3904">
                  <c:v>1.2279999999999999E-2</c:v>
                </c:pt>
                <c:pt idx="3905">
                  <c:v>1.1379999999999999E-2</c:v>
                </c:pt>
                <c:pt idx="3906">
                  <c:v>8.6499999999999997E-3</c:v>
                </c:pt>
                <c:pt idx="3907">
                  <c:v>5.9100000000000003E-3</c:v>
                </c:pt>
                <c:pt idx="3908">
                  <c:v>3.1800000000000001E-3</c:v>
                </c:pt>
                <c:pt idx="3909">
                  <c:v>-5.9000000000000003E-4</c:v>
                </c:pt>
                <c:pt idx="3910">
                  <c:v>-1.9599999999999999E-3</c:v>
                </c:pt>
                <c:pt idx="3911">
                  <c:v>-3.8700000000000002E-3</c:v>
                </c:pt>
                <c:pt idx="3912">
                  <c:v>-5.8500000000000002E-3</c:v>
                </c:pt>
                <c:pt idx="3913">
                  <c:v>-6.2599999999999999E-3</c:v>
                </c:pt>
                <c:pt idx="3914">
                  <c:v>-6.2399999999999999E-3</c:v>
                </c:pt>
                <c:pt idx="3915">
                  <c:v>-4.6499999999999996E-3</c:v>
                </c:pt>
                <c:pt idx="3916">
                  <c:v>-1.92E-3</c:v>
                </c:pt>
                <c:pt idx="3917">
                  <c:v>-1.1299999999999999E-3</c:v>
                </c:pt>
                <c:pt idx="3918">
                  <c:v>-2.5000000000000001E-3</c:v>
                </c:pt>
                <c:pt idx="3919">
                  <c:v>-4.9399999999999999E-3</c:v>
                </c:pt>
                <c:pt idx="3920">
                  <c:v>-6.4000000000000003E-3</c:v>
                </c:pt>
                <c:pt idx="3921">
                  <c:v>-7.4400000000000004E-3</c:v>
                </c:pt>
                <c:pt idx="3922">
                  <c:v>-7.4400000000000004E-3</c:v>
                </c:pt>
                <c:pt idx="3923">
                  <c:v>-7.45E-3</c:v>
                </c:pt>
                <c:pt idx="3924">
                  <c:v>-5.5399999999999998E-3</c:v>
                </c:pt>
                <c:pt idx="3925">
                  <c:v>-3.9699999999999996E-3</c:v>
                </c:pt>
                <c:pt idx="3926">
                  <c:v>-1.24E-3</c:v>
                </c:pt>
                <c:pt idx="3927">
                  <c:v>1.92E-3</c:v>
                </c:pt>
                <c:pt idx="3928">
                  <c:v>5.3800000000000002E-3</c:v>
                </c:pt>
                <c:pt idx="3929">
                  <c:v>8.1099999999999992E-3</c:v>
                </c:pt>
                <c:pt idx="3930">
                  <c:v>6.6100000000000004E-3</c:v>
                </c:pt>
                <c:pt idx="3931">
                  <c:v>2.8300000000000001E-3</c:v>
                </c:pt>
                <c:pt idx="3932">
                  <c:v>8.1999999999999998E-4</c:v>
                </c:pt>
                <c:pt idx="3933">
                  <c:v>-2.7499999999999998E-3</c:v>
                </c:pt>
                <c:pt idx="3934">
                  <c:v>-4.7499999999999999E-3</c:v>
                </c:pt>
                <c:pt idx="3935">
                  <c:v>-5.1700000000000001E-3</c:v>
                </c:pt>
                <c:pt idx="3936">
                  <c:v>-7.4900000000000001E-3</c:v>
                </c:pt>
                <c:pt idx="3937">
                  <c:v>-7.4900000000000001E-3</c:v>
                </c:pt>
                <c:pt idx="3938">
                  <c:v>-7.4900000000000001E-3</c:v>
                </c:pt>
                <c:pt idx="3939">
                  <c:v>-6.8700000000000002E-3</c:v>
                </c:pt>
                <c:pt idx="3940">
                  <c:v>-5.4999999999999997E-3</c:v>
                </c:pt>
                <c:pt idx="3941">
                  <c:v>-5.1799999999999997E-3</c:v>
                </c:pt>
                <c:pt idx="3942">
                  <c:v>-3.81E-3</c:v>
                </c:pt>
                <c:pt idx="3943">
                  <c:v>-1.07E-3</c:v>
                </c:pt>
                <c:pt idx="3944">
                  <c:v>1.67E-3</c:v>
                </c:pt>
                <c:pt idx="3945">
                  <c:v>3.6800000000000001E-3</c:v>
                </c:pt>
                <c:pt idx="3946">
                  <c:v>6.9300000000000004E-3</c:v>
                </c:pt>
                <c:pt idx="3947">
                  <c:v>1.103E-2</c:v>
                </c:pt>
                <c:pt idx="3948">
                  <c:v>1.3180000000000001E-2</c:v>
                </c:pt>
                <c:pt idx="3949">
                  <c:v>1.141E-2</c:v>
                </c:pt>
                <c:pt idx="3950">
                  <c:v>9.3100000000000006E-3</c:v>
                </c:pt>
                <c:pt idx="3951">
                  <c:v>1.1270000000000001E-2</c:v>
                </c:pt>
                <c:pt idx="3952">
                  <c:v>1.226E-2</c:v>
                </c:pt>
                <c:pt idx="3953">
                  <c:v>1.0829999999999999E-2</c:v>
                </c:pt>
                <c:pt idx="3954">
                  <c:v>7.3499999999999998E-3</c:v>
                </c:pt>
                <c:pt idx="3955">
                  <c:v>4.9699999999999996E-3</c:v>
                </c:pt>
                <c:pt idx="3956">
                  <c:v>2.32E-3</c:v>
                </c:pt>
                <c:pt idx="3957">
                  <c:v>3.0000000000000001E-5</c:v>
                </c:pt>
                <c:pt idx="3958">
                  <c:v>-1.56E-3</c:v>
                </c:pt>
                <c:pt idx="3959">
                  <c:v>-2.2000000000000001E-4</c:v>
                </c:pt>
                <c:pt idx="3960">
                  <c:v>1.15E-3</c:v>
                </c:pt>
                <c:pt idx="3961">
                  <c:v>2.5300000000000001E-3</c:v>
                </c:pt>
                <c:pt idx="3962">
                  <c:v>3.0799999999999998E-3</c:v>
                </c:pt>
                <c:pt idx="3963">
                  <c:v>3.0899999999999999E-3</c:v>
                </c:pt>
                <c:pt idx="3964">
                  <c:v>2.9299999999999999E-3</c:v>
                </c:pt>
                <c:pt idx="3965">
                  <c:v>7.9000000000000001E-4</c:v>
                </c:pt>
                <c:pt idx="3966">
                  <c:v>-2.0000000000000001E-4</c:v>
                </c:pt>
                <c:pt idx="3967">
                  <c:v>-1.5100000000000001E-3</c:v>
                </c:pt>
                <c:pt idx="3968">
                  <c:v>-2.4199999999999998E-3</c:v>
                </c:pt>
                <c:pt idx="3969">
                  <c:v>-7.1700000000000002E-3</c:v>
                </c:pt>
                <c:pt idx="3970">
                  <c:v>-6.8999999999999999E-3</c:v>
                </c:pt>
                <c:pt idx="3971">
                  <c:v>-4.1599999999999996E-3</c:v>
                </c:pt>
                <c:pt idx="3972">
                  <c:v>-8.1999999999999998E-4</c:v>
                </c:pt>
                <c:pt idx="3973">
                  <c:v>1.66E-3</c:v>
                </c:pt>
                <c:pt idx="3974">
                  <c:v>2.0200000000000001E-3</c:v>
                </c:pt>
                <c:pt idx="3975">
                  <c:v>4.3400000000000001E-3</c:v>
                </c:pt>
                <c:pt idx="3976">
                  <c:v>4.3499999999999997E-3</c:v>
                </c:pt>
                <c:pt idx="3977">
                  <c:v>3.8600000000000001E-3</c:v>
                </c:pt>
                <c:pt idx="3978">
                  <c:v>3.2000000000000002E-3</c:v>
                </c:pt>
                <c:pt idx="3979">
                  <c:v>2.3E-3</c:v>
                </c:pt>
                <c:pt idx="3980">
                  <c:v>2.0600000000000002E-3</c:v>
                </c:pt>
                <c:pt idx="3981">
                  <c:v>7.3999999999999999E-4</c:v>
                </c:pt>
                <c:pt idx="3982">
                  <c:v>-6.2E-4</c:v>
                </c:pt>
                <c:pt idx="3983">
                  <c:v>-1.98E-3</c:v>
                </c:pt>
                <c:pt idx="3984">
                  <c:v>-3.3300000000000001E-3</c:v>
                </c:pt>
                <c:pt idx="3985">
                  <c:v>-4.6899999999999997E-3</c:v>
                </c:pt>
                <c:pt idx="3986">
                  <c:v>-7.2100000000000003E-3</c:v>
                </c:pt>
                <c:pt idx="3987">
                  <c:v>-8.5599999999999999E-3</c:v>
                </c:pt>
                <c:pt idx="3988">
                  <c:v>-1.0410000000000001E-2</c:v>
                </c:pt>
                <c:pt idx="3989">
                  <c:v>-1.0359999999999999E-2</c:v>
                </c:pt>
                <c:pt idx="3990">
                  <c:v>-6.7200000000000003E-3</c:v>
                </c:pt>
                <c:pt idx="3991">
                  <c:v>-2.6199999999999999E-3</c:v>
                </c:pt>
                <c:pt idx="3992">
                  <c:v>2.65E-3</c:v>
                </c:pt>
                <c:pt idx="3993">
                  <c:v>5.2599999999999999E-3</c:v>
                </c:pt>
                <c:pt idx="3994">
                  <c:v>2.7399999999999998E-3</c:v>
                </c:pt>
                <c:pt idx="3995">
                  <c:v>-1.3500000000000001E-3</c:v>
                </c:pt>
                <c:pt idx="3996">
                  <c:v>-5.4400000000000004E-3</c:v>
                </c:pt>
                <c:pt idx="3997">
                  <c:v>-8.0499999999999999E-3</c:v>
                </c:pt>
                <c:pt idx="3998">
                  <c:v>-3.9500000000000004E-3</c:v>
                </c:pt>
                <c:pt idx="3999">
                  <c:v>-3.1E-4</c:v>
                </c:pt>
                <c:pt idx="4000">
                  <c:v>2.4299999999999999E-3</c:v>
                </c:pt>
                <c:pt idx="4001">
                  <c:v>3.3800000000000002E-3</c:v>
                </c:pt>
                <c:pt idx="4002">
                  <c:v>9.0000000000000006E-5</c:v>
                </c:pt>
                <c:pt idx="4003">
                  <c:v>-2.6900000000000001E-3</c:v>
                </c:pt>
                <c:pt idx="4004">
                  <c:v>-3.5899999999999999E-3</c:v>
                </c:pt>
                <c:pt idx="4005">
                  <c:v>-6.0000000000000002E-5</c:v>
                </c:pt>
                <c:pt idx="4006">
                  <c:v>1.1100000000000001E-3</c:v>
                </c:pt>
                <c:pt idx="4007">
                  <c:v>1.1199999999999999E-3</c:v>
                </c:pt>
                <c:pt idx="4008">
                  <c:v>-1.2700000000000001E-3</c:v>
                </c:pt>
                <c:pt idx="4009">
                  <c:v>-3.49E-3</c:v>
                </c:pt>
                <c:pt idx="4010">
                  <c:v>-3.48E-3</c:v>
                </c:pt>
                <c:pt idx="4011">
                  <c:v>-3.47E-3</c:v>
                </c:pt>
                <c:pt idx="4012">
                  <c:v>-2.5799999999999998E-3</c:v>
                </c:pt>
                <c:pt idx="4013">
                  <c:v>-1.1E-4</c:v>
                </c:pt>
                <c:pt idx="4014">
                  <c:v>1.1800000000000001E-3</c:v>
                </c:pt>
                <c:pt idx="4015">
                  <c:v>1.1900000000000001E-3</c:v>
                </c:pt>
                <c:pt idx="4016">
                  <c:v>6.4000000000000005E-4</c:v>
                </c:pt>
                <c:pt idx="4017">
                  <c:v>-7.2000000000000005E-4</c:v>
                </c:pt>
                <c:pt idx="4018">
                  <c:v>8.7000000000000001E-4</c:v>
                </c:pt>
                <c:pt idx="4019">
                  <c:v>3.5400000000000002E-3</c:v>
                </c:pt>
                <c:pt idx="4020">
                  <c:v>4.0400000000000002E-3</c:v>
                </c:pt>
                <c:pt idx="4021">
                  <c:v>5.8700000000000002E-3</c:v>
                </c:pt>
                <c:pt idx="4022">
                  <c:v>5.8799999999999998E-3</c:v>
                </c:pt>
                <c:pt idx="4023">
                  <c:v>5.0099999999999997E-3</c:v>
                </c:pt>
                <c:pt idx="4024">
                  <c:v>3.6600000000000001E-3</c:v>
                </c:pt>
                <c:pt idx="4025">
                  <c:v>2.3E-3</c:v>
                </c:pt>
                <c:pt idx="4026">
                  <c:v>1.98E-3</c:v>
                </c:pt>
                <c:pt idx="4027">
                  <c:v>4.1599999999999996E-3</c:v>
                </c:pt>
                <c:pt idx="4028">
                  <c:v>7.0699999999999999E-3</c:v>
                </c:pt>
                <c:pt idx="4029">
                  <c:v>9.2300000000000004E-3</c:v>
                </c:pt>
                <c:pt idx="4030">
                  <c:v>1.057E-2</c:v>
                </c:pt>
                <c:pt idx="4031">
                  <c:v>1.035E-2</c:v>
                </c:pt>
                <c:pt idx="4032">
                  <c:v>9.4400000000000005E-3</c:v>
                </c:pt>
                <c:pt idx="4033">
                  <c:v>8.7899999999999992E-3</c:v>
                </c:pt>
                <c:pt idx="4034">
                  <c:v>7.43E-3</c:v>
                </c:pt>
                <c:pt idx="4035">
                  <c:v>6.0699999999999999E-3</c:v>
                </c:pt>
                <c:pt idx="4036">
                  <c:v>3.5599999999999998E-3</c:v>
                </c:pt>
                <c:pt idx="4037">
                  <c:v>1.8699999999999999E-3</c:v>
                </c:pt>
                <c:pt idx="4038">
                  <c:v>-3.1E-4</c:v>
                </c:pt>
                <c:pt idx="4039">
                  <c:v>-2.4299999999999999E-3</c:v>
                </c:pt>
                <c:pt idx="4040">
                  <c:v>-4.1799999999999997E-3</c:v>
                </c:pt>
                <c:pt idx="4041">
                  <c:v>-4.3499999999999997E-3</c:v>
                </c:pt>
                <c:pt idx="4042">
                  <c:v>-3.2000000000000002E-3</c:v>
                </c:pt>
                <c:pt idx="4043">
                  <c:v>-2.32E-3</c:v>
                </c:pt>
                <c:pt idx="4044">
                  <c:v>-8.7000000000000001E-4</c:v>
                </c:pt>
                <c:pt idx="4045">
                  <c:v>-1.72E-3</c:v>
                </c:pt>
                <c:pt idx="4046">
                  <c:v>-4.1399999999999996E-3</c:v>
                </c:pt>
                <c:pt idx="4047">
                  <c:v>-4.3099999999999996E-3</c:v>
                </c:pt>
                <c:pt idx="4048">
                  <c:v>-3.65E-3</c:v>
                </c:pt>
                <c:pt idx="4049">
                  <c:v>-1.4499999999999999E-3</c:v>
                </c:pt>
                <c:pt idx="4050">
                  <c:v>-8.1999999999999998E-4</c:v>
                </c:pt>
                <c:pt idx="4051">
                  <c:v>-2.7200000000000002E-3</c:v>
                </c:pt>
                <c:pt idx="4052">
                  <c:v>-4.28E-3</c:v>
                </c:pt>
                <c:pt idx="4053">
                  <c:v>-5.4200000000000003E-3</c:v>
                </c:pt>
                <c:pt idx="4054">
                  <c:v>-6.2700000000000004E-3</c:v>
                </c:pt>
                <c:pt idx="4055">
                  <c:v>-6.4400000000000004E-3</c:v>
                </c:pt>
                <c:pt idx="4056">
                  <c:v>-3.7000000000000002E-3</c:v>
                </c:pt>
                <c:pt idx="4057">
                  <c:v>-3.0699999999999998E-3</c:v>
                </c:pt>
                <c:pt idx="4058">
                  <c:v>-7.5000000000000002E-4</c:v>
                </c:pt>
                <c:pt idx="4059">
                  <c:v>-7.3999999999999999E-4</c:v>
                </c:pt>
                <c:pt idx="4060">
                  <c:v>-7.3999999999999999E-4</c:v>
                </c:pt>
                <c:pt idx="4061">
                  <c:v>-7.3999999999999999E-4</c:v>
                </c:pt>
                <c:pt idx="4062">
                  <c:v>-1.6800000000000001E-3</c:v>
                </c:pt>
                <c:pt idx="4063">
                  <c:v>-1.8799999999999999E-3</c:v>
                </c:pt>
                <c:pt idx="4064">
                  <c:v>-4.4000000000000003E-3</c:v>
                </c:pt>
                <c:pt idx="4065">
                  <c:v>-5.77E-3</c:v>
                </c:pt>
                <c:pt idx="4066">
                  <c:v>-5.8700000000000002E-3</c:v>
                </c:pt>
                <c:pt idx="4067">
                  <c:v>-5.3400000000000001E-3</c:v>
                </c:pt>
                <c:pt idx="4068">
                  <c:v>-3.2399999999999998E-3</c:v>
                </c:pt>
                <c:pt idx="4069">
                  <c:v>-1.7600000000000001E-3</c:v>
                </c:pt>
                <c:pt idx="4070">
                  <c:v>-8.0000000000000007E-5</c:v>
                </c:pt>
                <c:pt idx="4071">
                  <c:v>2.14E-3</c:v>
                </c:pt>
                <c:pt idx="4072">
                  <c:v>3.5100000000000001E-3</c:v>
                </c:pt>
                <c:pt idx="4073">
                  <c:v>4.8799999999999998E-3</c:v>
                </c:pt>
                <c:pt idx="4074">
                  <c:v>6.2500000000000003E-3</c:v>
                </c:pt>
                <c:pt idx="4075">
                  <c:v>7.4200000000000004E-3</c:v>
                </c:pt>
                <c:pt idx="4076">
                  <c:v>7.4200000000000004E-3</c:v>
                </c:pt>
                <c:pt idx="4077">
                  <c:v>8.0499999999999999E-3</c:v>
                </c:pt>
                <c:pt idx="4078">
                  <c:v>8.5900000000000004E-3</c:v>
                </c:pt>
                <c:pt idx="4079">
                  <c:v>8.5900000000000004E-3</c:v>
                </c:pt>
                <c:pt idx="4080">
                  <c:v>8.5000000000000006E-3</c:v>
                </c:pt>
                <c:pt idx="4081">
                  <c:v>7.1399999999999996E-3</c:v>
                </c:pt>
                <c:pt idx="4082">
                  <c:v>5.2700000000000004E-3</c:v>
                </c:pt>
                <c:pt idx="4083">
                  <c:v>3.2599999999999999E-3</c:v>
                </c:pt>
                <c:pt idx="4084">
                  <c:v>9.7000000000000005E-4</c:v>
                </c:pt>
                <c:pt idx="4085">
                  <c:v>5.1999999999999995E-4</c:v>
                </c:pt>
                <c:pt idx="4086">
                  <c:v>1.6800000000000001E-3</c:v>
                </c:pt>
                <c:pt idx="4087">
                  <c:v>1.6800000000000001E-3</c:v>
                </c:pt>
                <c:pt idx="4088">
                  <c:v>1.6900000000000001E-3</c:v>
                </c:pt>
                <c:pt idx="4089">
                  <c:v>1.6900000000000001E-3</c:v>
                </c:pt>
                <c:pt idx="4090">
                  <c:v>-3.6000000000000002E-4</c:v>
                </c:pt>
                <c:pt idx="4091">
                  <c:v>-1.9300000000000001E-3</c:v>
                </c:pt>
                <c:pt idx="4092">
                  <c:v>-4.3699999999999998E-3</c:v>
                </c:pt>
                <c:pt idx="4093">
                  <c:v>-5.7299999999999999E-3</c:v>
                </c:pt>
                <c:pt idx="4094">
                  <c:v>-7.0899999999999999E-3</c:v>
                </c:pt>
                <c:pt idx="4095">
                  <c:v>-6.62E-3</c:v>
                </c:pt>
                <c:pt idx="4096">
                  <c:v>-5.2500000000000003E-3</c:v>
                </c:pt>
                <c:pt idx="4097">
                  <c:v>-2.5400000000000002E-3</c:v>
                </c:pt>
                <c:pt idx="4098">
                  <c:v>-1.9000000000000001E-4</c:v>
                </c:pt>
                <c:pt idx="4099">
                  <c:v>1.7799999999999999E-3</c:v>
                </c:pt>
                <c:pt idx="4100">
                  <c:v>2.8900000000000002E-3</c:v>
                </c:pt>
                <c:pt idx="4101">
                  <c:v>1.8799999999999999E-3</c:v>
                </c:pt>
                <c:pt idx="4102">
                  <c:v>-6.4000000000000005E-4</c:v>
                </c:pt>
                <c:pt idx="4103">
                  <c:v>-1.4400000000000001E-3</c:v>
                </c:pt>
                <c:pt idx="4104">
                  <c:v>4.2000000000000002E-4</c:v>
                </c:pt>
                <c:pt idx="4105">
                  <c:v>3.16E-3</c:v>
                </c:pt>
                <c:pt idx="4106">
                  <c:v>6.8100000000000001E-3</c:v>
                </c:pt>
                <c:pt idx="4107">
                  <c:v>8.6700000000000006E-3</c:v>
                </c:pt>
                <c:pt idx="4108">
                  <c:v>9.6900000000000007E-3</c:v>
                </c:pt>
                <c:pt idx="4109">
                  <c:v>7.5700000000000003E-3</c:v>
                </c:pt>
                <c:pt idx="4110">
                  <c:v>3.47E-3</c:v>
                </c:pt>
                <c:pt idx="4111">
                  <c:v>1.8000000000000001E-4</c:v>
                </c:pt>
                <c:pt idx="4112">
                  <c:v>-5.2999999999999998E-4</c:v>
                </c:pt>
                <c:pt idx="4113">
                  <c:v>-1.74E-3</c:v>
                </c:pt>
                <c:pt idx="4114">
                  <c:v>-3.1099999999999999E-3</c:v>
                </c:pt>
                <c:pt idx="4115">
                  <c:v>-4.47E-3</c:v>
                </c:pt>
                <c:pt idx="4116">
                  <c:v>-5.1399999999999996E-3</c:v>
                </c:pt>
                <c:pt idx="4117">
                  <c:v>-4.2300000000000003E-3</c:v>
                </c:pt>
                <c:pt idx="4118">
                  <c:v>-2.8600000000000001E-3</c:v>
                </c:pt>
                <c:pt idx="4119">
                  <c:v>-4.8999999999999998E-4</c:v>
                </c:pt>
                <c:pt idx="4120">
                  <c:v>2.5999999999999998E-4</c:v>
                </c:pt>
                <c:pt idx="4121">
                  <c:v>2.4199999999999998E-3</c:v>
                </c:pt>
                <c:pt idx="4122">
                  <c:v>3.0000000000000001E-3</c:v>
                </c:pt>
                <c:pt idx="4123">
                  <c:v>3.0100000000000001E-3</c:v>
                </c:pt>
                <c:pt idx="4124">
                  <c:v>1.81E-3</c:v>
                </c:pt>
                <c:pt idx="4125">
                  <c:v>1.9000000000000001E-4</c:v>
                </c:pt>
                <c:pt idx="4126">
                  <c:v>-1.5900000000000001E-3</c:v>
                </c:pt>
                <c:pt idx="4127">
                  <c:v>-2.2599999999999999E-3</c:v>
                </c:pt>
                <c:pt idx="4128">
                  <c:v>-4.5100000000000001E-3</c:v>
                </c:pt>
                <c:pt idx="4129">
                  <c:v>-2.8300000000000001E-3</c:v>
                </c:pt>
                <c:pt idx="4130">
                  <c:v>-3.8999999999999999E-4</c:v>
                </c:pt>
                <c:pt idx="4131">
                  <c:v>-3.8999999999999999E-4</c:v>
                </c:pt>
                <c:pt idx="4132">
                  <c:v>-3.8000000000000002E-4</c:v>
                </c:pt>
                <c:pt idx="4133">
                  <c:v>-1.9300000000000001E-3</c:v>
                </c:pt>
                <c:pt idx="4134">
                  <c:v>-3.6700000000000001E-3</c:v>
                </c:pt>
                <c:pt idx="4135">
                  <c:v>-3.9100000000000003E-3</c:v>
                </c:pt>
                <c:pt idx="4136">
                  <c:v>-6.3800000000000003E-3</c:v>
                </c:pt>
                <c:pt idx="4137">
                  <c:v>-7.7400000000000004E-3</c:v>
                </c:pt>
                <c:pt idx="4138">
                  <c:v>-9.0900000000000009E-3</c:v>
                </c:pt>
                <c:pt idx="4139">
                  <c:v>-9.5700000000000004E-3</c:v>
                </c:pt>
                <c:pt idx="4140">
                  <c:v>-8.4700000000000001E-3</c:v>
                </c:pt>
                <c:pt idx="4141">
                  <c:v>-6.9499999999999996E-3</c:v>
                </c:pt>
                <c:pt idx="4142">
                  <c:v>-4.5599999999999998E-3</c:v>
                </c:pt>
                <c:pt idx="4143">
                  <c:v>-3.1900000000000001E-3</c:v>
                </c:pt>
                <c:pt idx="4144">
                  <c:v>-1.81E-3</c:v>
                </c:pt>
                <c:pt idx="4145">
                  <c:v>-1.42E-3</c:v>
                </c:pt>
                <c:pt idx="4146">
                  <c:v>-1.4499999999999999E-3</c:v>
                </c:pt>
                <c:pt idx="4147">
                  <c:v>-2.5600000000000002E-3</c:v>
                </c:pt>
                <c:pt idx="4148">
                  <c:v>-2.5500000000000002E-3</c:v>
                </c:pt>
                <c:pt idx="4149">
                  <c:v>-2.5400000000000002E-3</c:v>
                </c:pt>
                <c:pt idx="4150">
                  <c:v>-2.5300000000000001E-3</c:v>
                </c:pt>
                <c:pt idx="4151">
                  <c:v>-3.5E-4</c:v>
                </c:pt>
                <c:pt idx="4152">
                  <c:v>2.2499999999999998E-3</c:v>
                </c:pt>
                <c:pt idx="4153">
                  <c:v>3.9699999999999996E-3</c:v>
                </c:pt>
                <c:pt idx="4154">
                  <c:v>4.4900000000000001E-3</c:v>
                </c:pt>
                <c:pt idx="4155">
                  <c:v>1E-3</c:v>
                </c:pt>
                <c:pt idx="4156">
                  <c:v>-1.14E-3</c:v>
                </c:pt>
                <c:pt idx="4157">
                  <c:v>-1E-4</c:v>
                </c:pt>
                <c:pt idx="4158">
                  <c:v>2.64E-3</c:v>
                </c:pt>
                <c:pt idx="4159">
                  <c:v>4.9300000000000004E-3</c:v>
                </c:pt>
                <c:pt idx="4160">
                  <c:v>5.6499999999999996E-3</c:v>
                </c:pt>
                <c:pt idx="4161">
                  <c:v>3.9300000000000003E-3</c:v>
                </c:pt>
                <c:pt idx="4162">
                  <c:v>1.3999999999999999E-4</c:v>
                </c:pt>
                <c:pt idx="4163">
                  <c:v>-1.1299999999999999E-3</c:v>
                </c:pt>
                <c:pt idx="4164">
                  <c:v>5.8E-4</c:v>
                </c:pt>
                <c:pt idx="4165">
                  <c:v>3.32E-3</c:v>
                </c:pt>
                <c:pt idx="4166">
                  <c:v>6.0600000000000003E-3</c:v>
                </c:pt>
                <c:pt idx="4167">
                  <c:v>8.8000000000000005E-3</c:v>
                </c:pt>
                <c:pt idx="4168">
                  <c:v>1.153E-2</c:v>
                </c:pt>
                <c:pt idx="4169">
                  <c:v>1.29E-2</c:v>
                </c:pt>
                <c:pt idx="4170">
                  <c:v>1.384E-2</c:v>
                </c:pt>
                <c:pt idx="4171">
                  <c:v>1.191E-2</c:v>
                </c:pt>
                <c:pt idx="4172">
                  <c:v>8.6700000000000006E-3</c:v>
                </c:pt>
                <c:pt idx="4173">
                  <c:v>8.0800000000000004E-3</c:v>
                </c:pt>
                <c:pt idx="4174">
                  <c:v>1.04E-2</c:v>
                </c:pt>
                <c:pt idx="4175">
                  <c:v>1.107E-2</c:v>
                </c:pt>
                <c:pt idx="4176">
                  <c:v>1.3270000000000001E-2</c:v>
                </c:pt>
                <c:pt idx="4177">
                  <c:v>1.3899999999999999E-2</c:v>
                </c:pt>
                <c:pt idx="4178">
                  <c:v>1.295E-2</c:v>
                </c:pt>
                <c:pt idx="4179">
                  <c:v>1.158E-2</c:v>
                </c:pt>
                <c:pt idx="4180">
                  <c:v>9.0699999999999999E-3</c:v>
                </c:pt>
                <c:pt idx="4181">
                  <c:v>7.28E-3</c:v>
                </c:pt>
                <c:pt idx="4182">
                  <c:v>4.5500000000000002E-3</c:v>
                </c:pt>
                <c:pt idx="4183">
                  <c:v>2.66E-3</c:v>
                </c:pt>
                <c:pt idx="4184">
                  <c:v>1.2999999999999999E-3</c:v>
                </c:pt>
                <c:pt idx="4185">
                  <c:v>-1.1100000000000001E-3</c:v>
                </c:pt>
                <c:pt idx="4186">
                  <c:v>-1.1000000000000001E-3</c:v>
                </c:pt>
                <c:pt idx="4187">
                  <c:v>-5.6999999999999998E-4</c:v>
                </c:pt>
                <c:pt idx="4188">
                  <c:v>6.0000000000000002E-5</c:v>
                </c:pt>
                <c:pt idx="4189">
                  <c:v>6.0000000000000002E-5</c:v>
                </c:pt>
                <c:pt idx="4190">
                  <c:v>-1.09E-3</c:v>
                </c:pt>
                <c:pt idx="4191">
                  <c:v>-3.3999999999999998E-3</c:v>
                </c:pt>
                <c:pt idx="4192">
                  <c:v>-4.2300000000000003E-3</c:v>
                </c:pt>
                <c:pt idx="4193">
                  <c:v>-5.7099999999999998E-3</c:v>
                </c:pt>
                <c:pt idx="4194">
                  <c:v>-6.5399999999999998E-3</c:v>
                </c:pt>
                <c:pt idx="4195">
                  <c:v>-8.9499999999999996E-3</c:v>
                </c:pt>
                <c:pt idx="4196">
                  <c:v>-9.2700000000000005E-3</c:v>
                </c:pt>
                <c:pt idx="4197">
                  <c:v>-1.0319999999999999E-2</c:v>
                </c:pt>
                <c:pt idx="4198">
                  <c:v>-9.7999999999999997E-3</c:v>
                </c:pt>
                <c:pt idx="4199">
                  <c:v>-8.43E-3</c:v>
                </c:pt>
                <c:pt idx="4200">
                  <c:v>-7.0600000000000003E-3</c:v>
                </c:pt>
                <c:pt idx="4201">
                  <c:v>-4.5399999999999998E-3</c:v>
                </c:pt>
                <c:pt idx="4202">
                  <c:v>-4.1200000000000004E-3</c:v>
                </c:pt>
                <c:pt idx="4203">
                  <c:v>-1.7899999999999999E-3</c:v>
                </c:pt>
                <c:pt idx="4204">
                  <c:v>-4.2000000000000002E-4</c:v>
                </c:pt>
                <c:pt idx="4205">
                  <c:v>1.7799999999999999E-3</c:v>
                </c:pt>
                <c:pt idx="4206">
                  <c:v>2.4399999999999999E-3</c:v>
                </c:pt>
                <c:pt idx="4207">
                  <c:v>4.0000000000000003E-5</c:v>
                </c:pt>
                <c:pt idx="4208">
                  <c:v>-1.33E-3</c:v>
                </c:pt>
                <c:pt idx="4209">
                  <c:v>-2.6900000000000001E-3</c:v>
                </c:pt>
                <c:pt idx="4210">
                  <c:v>-4.0499999999999998E-3</c:v>
                </c:pt>
                <c:pt idx="4211">
                  <c:v>-4.4900000000000001E-3</c:v>
                </c:pt>
                <c:pt idx="4212">
                  <c:v>-6.7600000000000004E-3</c:v>
                </c:pt>
                <c:pt idx="4213">
                  <c:v>-8.1399999999999997E-3</c:v>
                </c:pt>
                <c:pt idx="4214">
                  <c:v>-9.1000000000000004E-3</c:v>
                </c:pt>
                <c:pt idx="4215">
                  <c:v>-9.7099999999999999E-3</c:v>
                </c:pt>
                <c:pt idx="4216">
                  <c:v>-1.025E-2</c:v>
                </c:pt>
                <c:pt idx="4217">
                  <c:v>-1.025E-2</c:v>
                </c:pt>
                <c:pt idx="4218">
                  <c:v>-8.9999999999999993E-3</c:v>
                </c:pt>
                <c:pt idx="4219">
                  <c:v>-7.3400000000000002E-3</c:v>
                </c:pt>
                <c:pt idx="4220">
                  <c:v>-4.6100000000000004E-3</c:v>
                </c:pt>
                <c:pt idx="4221">
                  <c:v>-2.5799999999999998E-3</c:v>
                </c:pt>
                <c:pt idx="4222">
                  <c:v>-2.9E-4</c:v>
                </c:pt>
                <c:pt idx="4223">
                  <c:v>1.8000000000000001E-4</c:v>
                </c:pt>
                <c:pt idx="4224">
                  <c:v>2.5000000000000001E-3</c:v>
                </c:pt>
                <c:pt idx="4225">
                  <c:v>2.8999999999999998E-3</c:v>
                </c:pt>
                <c:pt idx="4226">
                  <c:v>4.2700000000000004E-3</c:v>
                </c:pt>
                <c:pt idx="4227">
                  <c:v>5.64E-3</c:v>
                </c:pt>
                <c:pt idx="4228">
                  <c:v>5.9899999999999997E-3</c:v>
                </c:pt>
                <c:pt idx="4229">
                  <c:v>7.2199999999999999E-3</c:v>
                </c:pt>
                <c:pt idx="4230">
                  <c:v>8.3099999999999997E-3</c:v>
                </c:pt>
                <c:pt idx="4231">
                  <c:v>8.3099999999999997E-3</c:v>
                </c:pt>
                <c:pt idx="4232">
                  <c:v>7.6099999999999996E-3</c:v>
                </c:pt>
                <c:pt idx="4233">
                  <c:v>6.2500000000000003E-3</c:v>
                </c:pt>
                <c:pt idx="4234">
                  <c:v>6.0099999999999997E-3</c:v>
                </c:pt>
                <c:pt idx="4235">
                  <c:v>5.8399999999999997E-3</c:v>
                </c:pt>
                <c:pt idx="4236">
                  <c:v>4.8599999999999997E-3</c:v>
                </c:pt>
                <c:pt idx="4237">
                  <c:v>4.2599999999999999E-3</c:v>
                </c:pt>
                <c:pt idx="4238">
                  <c:v>2.8800000000000002E-3</c:v>
                </c:pt>
                <c:pt idx="4239">
                  <c:v>2.5100000000000001E-3</c:v>
                </c:pt>
                <c:pt idx="4240">
                  <c:v>1.2800000000000001E-3</c:v>
                </c:pt>
                <c:pt idx="4241">
                  <c:v>1.7000000000000001E-4</c:v>
                </c:pt>
                <c:pt idx="4242">
                  <c:v>-3.2000000000000003E-4</c:v>
                </c:pt>
                <c:pt idx="4243">
                  <c:v>-1.01E-3</c:v>
                </c:pt>
                <c:pt idx="4244">
                  <c:v>-1.2E-4</c:v>
                </c:pt>
                <c:pt idx="4245">
                  <c:v>1.2999999999999999E-4</c:v>
                </c:pt>
                <c:pt idx="4246">
                  <c:v>2.4299999999999999E-3</c:v>
                </c:pt>
                <c:pt idx="4247">
                  <c:v>2.4199999999999998E-3</c:v>
                </c:pt>
                <c:pt idx="4248">
                  <c:v>3.5699999999999998E-3</c:v>
                </c:pt>
                <c:pt idx="4249">
                  <c:v>5.4999999999999997E-3</c:v>
                </c:pt>
                <c:pt idx="4250">
                  <c:v>5.8500000000000002E-3</c:v>
                </c:pt>
                <c:pt idx="4251">
                  <c:v>8.2100000000000003E-3</c:v>
                </c:pt>
                <c:pt idx="4252">
                  <c:v>9.0399999999999994E-3</c:v>
                </c:pt>
                <c:pt idx="4253">
                  <c:v>7.1799999999999998E-3</c:v>
                </c:pt>
                <c:pt idx="4254">
                  <c:v>5.1200000000000004E-3</c:v>
                </c:pt>
                <c:pt idx="4255">
                  <c:v>2.8500000000000001E-3</c:v>
                </c:pt>
                <c:pt idx="4256">
                  <c:v>1.2099999999999999E-3</c:v>
                </c:pt>
                <c:pt idx="4257">
                  <c:v>-1.32E-3</c:v>
                </c:pt>
                <c:pt idx="4258">
                  <c:v>-2.7000000000000001E-3</c:v>
                </c:pt>
                <c:pt idx="4259">
                  <c:v>-4.0800000000000003E-3</c:v>
                </c:pt>
                <c:pt idx="4260">
                  <c:v>-5.4599999999999996E-3</c:v>
                </c:pt>
                <c:pt idx="4261">
                  <c:v>-7.8300000000000002E-3</c:v>
                </c:pt>
                <c:pt idx="4262">
                  <c:v>-9.3200000000000002E-3</c:v>
                </c:pt>
                <c:pt idx="4263">
                  <c:v>-9.8399999999999998E-3</c:v>
                </c:pt>
                <c:pt idx="4264">
                  <c:v>-1.166E-2</c:v>
                </c:pt>
                <c:pt idx="4265">
                  <c:v>-1.167E-2</c:v>
                </c:pt>
                <c:pt idx="4266">
                  <c:v>-1.1679999999999999E-2</c:v>
                </c:pt>
                <c:pt idx="4267">
                  <c:v>-1.17E-2</c:v>
                </c:pt>
                <c:pt idx="4268">
                  <c:v>-1.026E-2</c:v>
                </c:pt>
                <c:pt idx="4269">
                  <c:v>-8.2500000000000004E-3</c:v>
                </c:pt>
                <c:pt idx="4270">
                  <c:v>-7.1300000000000001E-3</c:v>
                </c:pt>
                <c:pt idx="4271">
                  <c:v>-5.96E-3</c:v>
                </c:pt>
                <c:pt idx="4272">
                  <c:v>-4.0000000000000001E-3</c:v>
                </c:pt>
                <c:pt idx="4273">
                  <c:v>-3.5999999999999999E-3</c:v>
                </c:pt>
                <c:pt idx="4274">
                  <c:v>-8.7000000000000001E-4</c:v>
                </c:pt>
                <c:pt idx="4275">
                  <c:v>1.8500000000000001E-3</c:v>
                </c:pt>
                <c:pt idx="4276">
                  <c:v>3.8999999999999998E-3</c:v>
                </c:pt>
                <c:pt idx="4277">
                  <c:v>4.3800000000000002E-3</c:v>
                </c:pt>
                <c:pt idx="4278">
                  <c:v>4.3699999999999998E-3</c:v>
                </c:pt>
                <c:pt idx="4279">
                  <c:v>3.2000000000000002E-3</c:v>
                </c:pt>
                <c:pt idx="4280">
                  <c:v>2.5000000000000001E-3</c:v>
                </c:pt>
                <c:pt idx="4281">
                  <c:v>3.1E-4</c:v>
                </c:pt>
                <c:pt idx="4282">
                  <c:v>-1.07E-3</c:v>
                </c:pt>
                <c:pt idx="4283">
                  <c:v>-5.0000000000000001E-4</c:v>
                </c:pt>
                <c:pt idx="4284">
                  <c:v>8.3000000000000001E-4</c:v>
                </c:pt>
                <c:pt idx="4285">
                  <c:v>3.4000000000000002E-4</c:v>
                </c:pt>
                <c:pt idx="4286">
                  <c:v>-1.9499999999999999E-3</c:v>
                </c:pt>
                <c:pt idx="4287">
                  <c:v>-2.6800000000000001E-3</c:v>
                </c:pt>
                <c:pt idx="4288">
                  <c:v>-4.4200000000000003E-3</c:v>
                </c:pt>
                <c:pt idx="4289">
                  <c:v>-5.0099999999999997E-3</c:v>
                </c:pt>
                <c:pt idx="4290">
                  <c:v>-6.0499999999999998E-3</c:v>
                </c:pt>
                <c:pt idx="4291">
                  <c:v>-5.0400000000000002E-3</c:v>
                </c:pt>
                <c:pt idx="4292">
                  <c:v>-3.9500000000000004E-3</c:v>
                </c:pt>
                <c:pt idx="4293">
                  <c:v>-1.99E-3</c:v>
                </c:pt>
                <c:pt idx="4294">
                  <c:v>-1.6000000000000001E-3</c:v>
                </c:pt>
                <c:pt idx="4295">
                  <c:v>6.9999999999999999E-4</c:v>
                </c:pt>
                <c:pt idx="4296">
                  <c:v>1.15E-3</c:v>
                </c:pt>
                <c:pt idx="4297">
                  <c:v>3.0000000000000001E-3</c:v>
                </c:pt>
                <c:pt idx="4298">
                  <c:v>3.64E-3</c:v>
                </c:pt>
                <c:pt idx="4299">
                  <c:v>5.0000000000000001E-3</c:v>
                </c:pt>
                <c:pt idx="4300">
                  <c:v>6.3499999999999997E-3</c:v>
                </c:pt>
                <c:pt idx="4301">
                  <c:v>7.5900000000000004E-3</c:v>
                </c:pt>
                <c:pt idx="4302">
                  <c:v>7.26E-3</c:v>
                </c:pt>
                <c:pt idx="4303">
                  <c:v>6.4200000000000004E-3</c:v>
                </c:pt>
                <c:pt idx="4304">
                  <c:v>5.6699999999999997E-3</c:v>
                </c:pt>
                <c:pt idx="4305">
                  <c:v>3.3400000000000001E-3</c:v>
                </c:pt>
                <c:pt idx="4306">
                  <c:v>2.9199999999999999E-3</c:v>
                </c:pt>
                <c:pt idx="4307">
                  <c:v>1.5499999999999999E-3</c:v>
                </c:pt>
                <c:pt idx="4308">
                  <c:v>5.9999999999999995E-4</c:v>
                </c:pt>
                <c:pt idx="4309">
                  <c:v>-4.0000000000000003E-5</c:v>
                </c:pt>
                <c:pt idx="4310">
                  <c:v>-1.42E-3</c:v>
                </c:pt>
                <c:pt idx="4311">
                  <c:v>-2.7899999999999999E-3</c:v>
                </c:pt>
                <c:pt idx="4312">
                  <c:v>-2.8999999999999998E-3</c:v>
                </c:pt>
                <c:pt idx="4313">
                  <c:v>-2.2699999999999999E-3</c:v>
                </c:pt>
                <c:pt idx="4314">
                  <c:v>-5.9999999999999995E-4</c:v>
                </c:pt>
                <c:pt idx="4315">
                  <c:v>-1.34E-3</c:v>
                </c:pt>
                <c:pt idx="4316">
                  <c:v>-2.7200000000000002E-3</c:v>
                </c:pt>
                <c:pt idx="4317">
                  <c:v>-2.9399999999999999E-3</c:v>
                </c:pt>
                <c:pt idx="4318">
                  <c:v>-1.58E-3</c:v>
                </c:pt>
                <c:pt idx="4319">
                  <c:v>2.0000000000000001E-4</c:v>
                </c:pt>
                <c:pt idx="4320">
                  <c:v>1.67E-3</c:v>
                </c:pt>
                <c:pt idx="4321">
                  <c:v>3.3400000000000001E-3</c:v>
                </c:pt>
                <c:pt idx="4322">
                  <c:v>5.0099999999999997E-3</c:v>
                </c:pt>
                <c:pt idx="4323">
                  <c:v>7.5300000000000002E-3</c:v>
                </c:pt>
                <c:pt idx="4324">
                  <c:v>8.5800000000000008E-3</c:v>
                </c:pt>
                <c:pt idx="4325">
                  <c:v>8.0499999999999999E-3</c:v>
                </c:pt>
                <c:pt idx="4326">
                  <c:v>5.9500000000000004E-3</c:v>
                </c:pt>
                <c:pt idx="4327">
                  <c:v>4.15E-3</c:v>
                </c:pt>
                <c:pt idx="4328">
                  <c:v>2.7699999999999999E-3</c:v>
                </c:pt>
                <c:pt idx="4329">
                  <c:v>2.4000000000000001E-4</c:v>
                </c:pt>
                <c:pt idx="4330">
                  <c:v>-7.2000000000000005E-4</c:v>
                </c:pt>
                <c:pt idx="4331">
                  <c:v>-1.3500000000000001E-3</c:v>
                </c:pt>
                <c:pt idx="4332">
                  <c:v>-2.7200000000000002E-3</c:v>
                </c:pt>
                <c:pt idx="4333">
                  <c:v>-4.0899999999999999E-3</c:v>
                </c:pt>
                <c:pt idx="4334">
                  <c:v>-5.3800000000000002E-3</c:v>
                </c:pt>
                <c:pt idx="4335">
                  <c:v>-5.3800000000000002E-3</c:v>
                </c:pt>
                <c:pt idx="4336">
                  <c:v>-5.3899999999999998E-3</c:v>
                </c:pt>
                <c:pt idx="4337">
                  <c:v>-4.6800000000000001E-3</c:v>
                </c:pt>
                <c:pt idx="4338">
                  <c:v>-4.2500000000000003E-3</c:v>
                </c:pt>
                <c:pt idx="4339">
                  <c:v>-4.2599999999999999E-3</c:v>
                </c:pt>
                <c:pt idx="4340">
                  <c:v>-1.7600000000000001E-3</c:v>
                </c:pt>
                <c:pt idx="4341">
                  <c:v>-8.0000000000000004E-4</c:v>
                </c:pt>
                <c:pt idx="4342">
                  <c:v>4.0999999999999999E-4</c:v>
                </c:pt>
                <c:pt idx="4343">
                  <c:v>1.5E-3</c:v>
                </c:pt>
                <c:pt idx="4344">
                  <c:v>4.6000000000000001E-4</c:v>
                </c:pt>
                <c:pt idx="4345">
                  <c:v>1.6000000000000001E-4</c:v>
                </c:pt>
                <c:pt idx="4346">
                  <c:v>-2E-3</c:v>
                </c:pt>
                <c:pt idx="4347">
                  <c:v>-2.5000000000000001E-3</c:v>
                </c:pt>
                <c:pt idx="4348">
                  <c:v>-3.1700000000000001E-3</c:v>
                </c:pt>
                <c:pt idx="4349">
                  <c:v>-1.34E-3</c:v>
                </c:pt>
                <c:pt idx="4350">
                  <c:v>-8.7000000000000001E-4</c:v>
                </c:pt>
                <c:pt idx="4351">
                  <c:v>2.7999999999999998E-4</c:v>
                </c:pt>
                <c:pt idx="4352">
                  <c:v>2.7E-4</c:v>
                </c:pt>
                <c:pt idx="4353">
                  <c:v>-3.4000000000000002E-4</c:v>
                </c:pt>
                <c:pt idx="4354">
                  <c:v>-1.7099999999999999E-3</c:v>
                </c:pt>
                <c:pt idx="4355">
                  <c:v>-3.0799999999999998E-3</c:v>
                </c:pt>
                <c:pt idx="4356">
                  <c:v>-5.5300000000000002E-3</c:v>
                </c:pt>
                <c:pt idx="4357">
                  <c:v>-5.7999999999999996E-3</c:v>
                </c:pt>
                <c:pt idx="4358">
                  <c:v>-6.1799999999999997E-3</c:v>
                </c:pt>
                <c:pt idx="4359">
                  <c:v>-4.1099999999999999E-3</c:v>
                </c:pt>
                <c:pt idx="4360">
                  <c:v>-2.2899999999999999E-3</c:v>
                </c:pt>
                <c:pt idx="4361">
                  <c:v>-2.0400000000000001E-3</c:v>
                </c:pt>
                <c:pt idx="4362">
                  <c:v>2.7999999999999998E-4</c:v>
                </c:pt>
                <c:pt idx="4363">
                  <c:v>6.7000000000000002E-4</c:v>
                </c:pt>
                <c:pt idx="4364">
                  <c:v>2.0400000000000001E-3</c:v>
                </c:pt>
                <c:pt idx="4365">
                  <c:v>2.6099999999999999E-3</c:v>
                </c:pt>
                <c:pt idx="4366">
                  <c:v>2.6099999999999999E-3</c:v>
                </c:pt>
                <c:pt idx="4367">
                  <c:v>2.6800000000000001E-3</c:v>
                </c:pt>
                <c:pt idx="4368">
                  <c:v>4.0499999999999998E-3</c:v>
                </c:pt>
                <c:pt idx="4369">
                  <c:v>4.9399999999999999E-3</c:v>
                </c:pt>
                <c:pt idx="4370">
                  <c:v>4.9399999999999999E-3</c:v>
                </c:pt>
                <c:pt idx="4371">
                  <c:v>6.7499999999999999E-3</c:v>
                </c:pt>
                <c:pt idx="4372">
                  <c:v>6.1500000000000001E-3</c:v>
                </c:pt>
                <c:pt idx="4373">
                  <c:v>6.11E-3</c:v>
                </c:pt>
                <c:pt idx="4374">
                  <c:v>6.11E-3</c:v>
                </c:pt>
                <c:pt idx="4375">
                  <c:v>6.1199999999999996E-3</c:v>
                </c:pt>
                <c:pt idx="4376">
                  <c:v>5.3299999999999997E-3</c:v>
                </c:pt>
                <c:pt idx="4377">
                  <c:v>4.9699999999999996E-3</c:v>
                </c:pt>
                <c:pt idx="4378">
                  <c:v>4.9699999999999996E-3</c:v>
                </c:pt>
                <c:pt idx="4379">
                  <c:v>4.9800000000000001E-3</c:v>
                </c:pt>
                <c:pt idx="4380">
                  <c:v>4.5100000000000001E-3</c:v>
                </c:pt>
                <c:pt idx="4381">
                  <c:v>3.15E-3</c:v>
                </c:pt>
                <c:pt idx="4382">
                  <c:v>2.6800000000000001E-3</c:v>
                </c:pt>
                <c:pt idx="4383">
                  <c:v>1.58E-3</c:v>
                </c:pt>
                <c:pt idx="4384">
                  <c:v>1.5299999999999999E-3</c:v>
                </c:pt>
                <c:pt idx="4385">
                  <c:v>1.17E-3</c:v>
                </c:pt>
                <c:pt idx="4386">
                  <c:v>-1.9000000000000001E-4</c:v>
                </c:pt>
                <c:pt idx="4387">
                  <c:v>-7.6999999999999996E-4</c:v>
                </c:pt>
                <c:pt idx="4388">
                  <c:v>-1.7600000000000001E-3</c:v>
                </c:pt>
                <c:pt idx="4389">
                  <c:v>-1.97E-3</c:v>
                </c:pt>
                <c:pt idx="4390">
                  <c:v>-2.82E-3</c:v>
                </c:pt>
                <c:pt idx="4391">
                  <c:v>-2.8400000000000001E-3</c:v>
                </c:pt>
                <c:pt idx="4392">
                  <c:v>-4.8999999999999998E-3</c:v>
                </c:pt>
                <c:pt idx="4393">
                  <c:v>-3.6099999999999999E-3</c:v>
                </c:pt>
                <c:pt idx="4394">
                  <c:v>-3.0599999999999998E-3</c:v>
                </c:pt>
                <c:pt idx="4395">
                  <c:v>-3.0500000000000002E-3</c:v>
                </c:pt>
                <c:pt idx="4396">
                  <c:v>-3.0500000000000002E-3</c:v>
                </c:pt>
                <c:pt idx="4397">
                  <c:v>-2.48E-3</c:v>
                </c:pt>
                <c:pt idx="4398">
                  <c:v>-1.8799999999999999E-3</c:v>
                </c:pt>
                <c:pt idx="4399">
                  <c:v>-1.8799999999999999E-3</c:v>
                </c:pt>
                <c:pt idx="4400">
                  <c:v>-1.8400000000000001E-3</c:v>
                </c:pt>
                <c:pt idx="4401">
                  <c:v>-7.1000000000000002E-4</c:v>
                </c:pt>
                <c:pt idx="4402">
                  <c:v>-7.1000000000000002E-4</c:v>
                </c:pt>
                <c:pt idx="4403">
                  <c:v>6.2E-4</c:v>
                </c:pt>
                <c:pt idx="4404">
                  <c:v>1.6100000000000001E-3</c:v>
                </c:pt>
                <c:pt idx="4405">
                  <c:v>5.2999999999999998E-4</c:v>
                </c:pt>
                <c:pt idx="4406">
                  <c:v>-1.99E-3</c:v>
                </c:pt>
                <c:pt idx="4407">
                  <c:v>-3.0000000000000001E-3</c:v>
                </c:pt>
                <c:pt idx="4408">
                  <c:v>-1.89E-3</c:v>
                </c:pt>
                <c:pt idx="4409">
                  <c:v>8.4999999999999995E-4</c:v>
                </c:pt>
                <c:pt idx="4410">
                  <c:v>2.6099999999999999E-3</c:v>
                </c:pt>
                <c:pt idx="4411">
                  <c:v>1.56E-3</c:v>
                </c:pt>
                <c:pt idx="4412">
                  <c:v>-2.0600000000000002E-3</c:v>
                </c:pt>
                <c:pt idx="4413">
                  <c:v>-3.4199999999999999E-3</c:v>
                </c:pt>
                <c:pt idx="4414">
                  <c:v>-4.13E-3</c:v>
                </c:pt>
                <c:pt idx="4415">
                  <c:v>-3.2599999999999999E-3</c:v>
                </c:pt>
                <c:pt idx="4416">
                  <c:v>-1.89E-3</c:v>
                </c:pt>
                <c:pt idx="4417">
                  <c:v>5.1000000000000004E-4</c:v>
                </c:pt>
                <c:pt idx="4418">
                  <c:v>8.4999999999999995E-4</c:v>
                </c:pt>
                <c:pt idx="4419">
                  <c:v>2.2200000000000002E-3</c:v>
                </c:pt>
                <c:pt idx="4420">
                  <c:v>2.8400000000000001E-3</c:v>
                </c:pt>
                <c:pt idx="4421">
                  <c:v>3.81E-3</c:v>
                </c:pt>
                <c:pt idx="4422">
                  <c:v>4.0099999999999997E-3</c:v>
                </c:pt>
                <c:pt idx="4423">
                  <c:v>4.0099999999999997E-3</c:v>
                </c:pt>
                <c:pt idx="4424">
                  <c:v>4.0200000000000001E-3</c:v>
                </c:pt>
                <c:pt idx="4425">
                  <c:v>3.3700000000000002E-3</c:v>
                </c:pt>
                <c:pt idx="4426">
                  <c:v>2.8700000000000002E-3</c:v>
                </c:pt>
                <c:pt idx="4427">
                  <c:v>2.8700000000000002E-3</c:v>
                </c:pt>
                <c:pt idx="4428">
                  <c:v>3.9199999999999999E-3</c:v>
                </c:pt>
                <c:pt idx="4429">
                  <c:v>2.5600000000000002E-3</c:v>
                </c:pt>
                <c:pt idx="4430">
                  <c:v>1.73E-3</c:v>
                </c:pt>
                <c:pt idx="4431">
                  <c:v>9.8999999999999999E-4</c:v>
                </c:pt>
                <c:pt idx="4432">
                  <c:v>5.8E-4</c:v>
                </c:pt>
                <c:pt idx="4433">
                  <c:v>-2.8900000000000002E-3</c:v>
                </c:pt>
                <c:pt idx="4434">
                  <c:v>-4.0299999999999997E-3</c:v>
                </c:pt>
                <c:pt idx="4435">
                  <c:v>-3.1700000000000001E-3</c:v>
                </c:pt>
                <c:pt idx="4436">
                  <c:v>-4.2999999999999999E-4</c:v>
                </c:pt>
                <c:pt idx="4437">
                  <c:v>6.0999999999999997E-4</c:v>
                </c:pt>
                <c:pt idx="4438">
                  <c:v>-1.5E-3</c:v>
                </c:pt>
                <c:pt idx="4439">
                  <c:v>-5.1599999999999997E-3</c:v>
                </c:pt>
                <c:pt idx="4440">
                  <c:v>-4.8399999999999997E-3</c:v>
                </c:pt>
                <c:pt idx="4441">
                  <c:v>-2.9399999999999999E-3</c:v>
                </c:pt>
                <c:pt idx="4442">
                  <c:v>-9.3999999999999997E-4</c:v>
                </c:pt>
                <c:pt idx="4443">
                  <c:v>1.3799999999999999E-3</c:v>
                </c:pt>
                <c:pt idx="4444">
                  <c:v>1.8E-3</c:v>
                </c:pt>
                <c:pt idx="4445">
                  <c:v>1.39E-3</c:v>
                </c:pt>
                <c:pt idx="4446">
                  <c:v>-5.0000000000000001E-4</c:v>
                </c:pt>
                <c:pt idx="4447">
                  <c:v>-5.0000000000000001E-4</c:v>
                </c:pt>
                <c:pt idx="4448">
                  <c:v>-1.33E-3</c:v>
                </c:pt>
                <c:pt idx="4449">
                  <c:v>-1.64E-3</c:v>
                </c:pt>
                <c:pt idx="4450">
                  <c:v>-5.8E-4</c:v>
                </c:pt>
                <c:pt idx="4451">
                  <c:v>-1.6299999999999999E-3</c:v>
                </c:pt>
                <c:pt idx="4452">
                  <c:v>-1.6299999999999999E-3</c:v>
                </c:pt>
                <c:pt idx="4453">
                  <c:v>-8.9999999999999998E-4</c:v>
                </c:pt>
                <c:pt idx="4454">
                  <c:v>-4.6000000000000001E-4</c:v>
                </c:pt>
                <c:pt idx="4455">
                  <c:v>6.8999999999999997E-4</c:v>
                </c:pt>
                <c:pt idx="4456">
                  <c:v>-3.1700000000000001E-3</c:v>
                </c:pt>
                <c:pt idx="4457">
                  <c:v>-5.4799999999999996E-3</c:v>
                </c:pt>
                <c:pt idx="4458">
                  <c:v>-6.8500000000000002E-3</c:v>
                </c:pt>
                <c:pt idx="4459">
                  <c:v>-6.5500000000000003E-3</c:v>
                </c:pt>
                <c:pt idx="4460">
                  <c:v>-3.0999999999999999E-3</c:v>
                </c:pt>
                <c:pt idx="4461">
                  <c:v>-1.4E-3</c:v>
                </c:pt>
                <c:pt idx="4462">
                  <c:v>1.0300000000000001E-3</c:v>
                </c:pt>
                <c:pt idx="4463">
                  <c:v>2.9099999999999998E-3</c:v>
                </c:pt>
                <c:pt idx="4464">
                  <c:v>4.2100000000000002E-3</c:v>
                </c:pt>
                <c:pt idx="4465">
                  <c:v>4.2199999999999998E-3</c:v>
                </c:pt>
                <c:pt idx="4466">
                  <c:v>5.3600000000000002E-3</c:v>
                </c:pt>
                <c:pt idx="4467">
                  <c:v>5.3800000000000002E-3</c:v>
                </c:pt>
                <c:pt idx="4468">
                  <c:v>4.9899999999999996E-3</c:v>
                </c:pt>
                <c:pt idx="4469">
                  <c:v>4.2399999999999998E-3</c:v>
                </c:pt>
                <c:pt idx="4470">
                  <c:v>4.2399999999999998E-3</c:v>
                </c:pt>
                <c:pt idx="4471">
                  <c:v>2.1900000000000001E-3</c:v>
                </c:pt>
                <c:pt idx="4472">
                  <c:v>1.7799999999999999E-3</c:v>
                </c:pt>
                <c:pt idx="4473">
                  <c:v>-9.5E-4</c:v>
                </c:pt>
                <c:pt idx="4474">
                  <c:v>-2.1800000000000001E-3</c:v>
                </c:pt>
                <c:pt idx="4475">
                  <c:v>-1E-4</c:v>
                </c:pt>
                <c:pt idx="4476">
                  <c:v>1.72E-3</c:v>
                </c:pt>
                <c:pt idx="4477">
                  <c:v>8.3000000000000001E-4</c:v>
                </c:pt>
                <c:pt idx="4478">
                  <c:v>-3.3899999999999998E-3</c:v>
                </c:pt>
                <c:pt idx="4479">
                  <c:v>-7.6699999999999997E-3</c:v>
                </c:pt>
                <c:pt idx="4480">
                  <c:v>-9.0299999999999998E-3</c:v>
                </c:pt>
                <c:pt idx="4481">
                  <c:v>-8.77E-3</c:v>
                </c:pt>
                <c:pt idx="4482">
                  <c:v>-6.3800000000000003E-3</c:v>
                </c:pt>
                <c:pt idx="4483">
                  <c:v>-2.49E-3</c:v>
                </c:pt>
                <c:pt idx="4484">
                  <c:v>2.5000000000000001E-4</c:v>
                </c:pt>
                <c:pt idx="4485">
                  <c:v>2.49E-3</c:v>
                </c:pt>
                <c:pt idx="4486">
                  <c:v>3.16E-3</c:v>
                </c:pt>
                <c:pt idx="4487">
                  <c:v>4.9899999999999996E-3</c:v>
                </c:pt>
                <c:pt idx="4488">
                  <c:v>4.3699999999999998E-3</c:v>
                </c:pt>
                <c:pt idx="4489">
                  <c:v>1.5E-3</c:v>
                </c:pt>
                <c:pt idx="4490">
                  <c:v>-1.83E-3</c:v>
                </c:pt>
                <c:pt idx="4491">
                  <c:v>-2.5999999999999999E-3</c:v>
                </c:pt>
                <c:pt idx="4492">
                  <c:v>-9.8999999999999999E-4</c:v>
                </c:pt>
                <c:pt idx="4493">
                  <c:v>7.3999999999999999E-4</c:v>
                </c:pt>
                <c:pt idx="4494">
                  <c:v>1.92E-3</c:v>
                </c:pt>
                <c:pt idx="4495">
                  <c:v>-8.0999999999999996E-4</c:v>
                </c:pt>
                <c:pt idx="4496">
                  <c:v>-3.5400000000000002E-3</c:v>
                </c:pt>
                <c:pt idx="4497">
                  <c:v>-6.2700000000000004E-3</c:v>
                </c:pt>
                <c:pt idx="4498">
                  <c:v>-6.2899999999999996E-3</c:v>
                </c:pt>
                <c:pt idx="4499">
                  <c:v>-4.9199999999999999E-3</c:v>
                </c:pt>
                <c:pt idx="4500">
                  <c:v>-2.2300000000000002E-3</c:v>
                </c:pt>
                <c:pt idx="4501">
                  <c:v>5.1000000000000004E-4</c:v>
                </c:pt>
                <c:pt idx="4502">
                  <c:v>2.66E-3</c:v>
                </c:pt>
                <c:pt idx="4503">
                  <c:v>3.2399999999999998E-3</c:v>
                </c:pt>
                <c:pt idx="4504">
                  <c:v>3.2499999999999999E-3</c:v>
                </c:pt>
                <c:pt idx="4505">
                  <c:v>7.7999999999999999E-4</c:v>
                </c:pt>
                <c:pt idx="4506">
                  <c:v>-2E-3</c:v>
                </c:pt>
                <c:pt idx="4507">
                  <c:v>2.7E-4</c:v>
                </c:pt>
                <c:pt idx="4508">
                  <c:v>9.5E-4</c:v>
                </c:pt>
                <c:pt idx="4509">
                  <c:v>-8.3000000000000001E-4</c:v>
                </c:pt>
                <c:pt idx="4510">
                  <c:v>-3.5500000000000002E-3</c:v>
                </c:pt>
                <c:pt idx="4511">
                  <c:v>-4.6600000000000001E-3</c:v>
                </c:pt>
                <c:pt idx="4512">
                  <c:v>-2.5600000000000002E-3</c:v>
                </c:pt>
                <c:pt idx="4513">
                  <c:v>9.7000000000000005E-4</c:v>
                </c:pt>
                <c:pt idx="4514">
                  <c:v>3.7000000000000002E-3</c:v>
                </c:pt>
                <c:pt idx="4515">
                  <c:v>7.4400000000000004E-3</c:v>
                </c:pt>
                <c:pt idx="4516">
                  <c:v>9.0900000000000009E-3</c:v>
                </c:pt>
                <c:pt idx="4517">
                  <c:v>8.8400000000000006E-3</c:v>
                </c:pt>
                <c:pt idx="4518">
                  <c:v>7.4799999999999997E-3</c:v>
                </c:pt>
                <c:pt idx="4519">
                  <c:v>4.7699999999999999E-3</c:v>
                </c:pt>
                <c:pt idx="4520">
                  <c:v>2.4399999999999999E-3</c:v>
                </c:pt>
                <c:pt idx="4521">
                  <c:v>-1.0000000000000001E-5</c:v>
                </c:pt>
                <c:pt idx="4522">
                  <c:v>-2.4499999999999999E-3</c:v>
                </c:pt>
                <c:pt idx="4523">
                  <c:v>-3.16E-3</c:v>
                </c:pt>
                <c:pt idx="4524">
                  <c:v>-5.3200000000000001E-3</c:v>
                </c:pt>
                <c:pt idx="4525">
                  <c:v>-7.45E-3</c:v>
                </c:pt>
                <c:pt idx="4526">
                  <c:v>-8.2100000000000003E-3</c:v>
                </c:pt>
                <c:pt idx="4527">
                  <c:v>-6.9800000000000001E-3</c:v>
                </c:pt>
                <c:pt idx="4528">
                  <c:v>-4.4900000000000001E-3</c:v>
                </c:pt>
                <c:pt idx="4529">
                  <c:v>-3.1199999999999999E-3</c:v>
                </c:pt>
                <c:pt idx="4530">
                  <c:v>-1.08E-3</c:v>
                </c:pt>
                <c:pt idx="4531">
                  <c:v>7.7999999999999999E-4</c:v>
                </c:pt>
                <c:pt idx="4532">
                  <c:v>1.07E-3</c:v>
                </c:pt>
                <c:pt idx="4533">
                  <c:v>-3.6000000000000002E-4</c:v>
                </c:pt>
                <c:pt idx="4534">
                  <c:v>-2.7399999999999998E-3</c:v>
                </c:pt>
                <c:pt idx="4535">
                  <c:v>-4.6499999999999996E-3</c:v>
                </c:pt>
                <c:pt idx="4536">
                  <c:v>-6.6100000000000004E-3</c:v>
                </c:pt>
                <c:pt idx="4537">
                  <c:v>-7.9699999999999997E-3</c:v>
                </c:pt>
                <c:pt idx="4538">
                  <c:v>-5.8100000000000001E-3</c:v>
                </c:pt>
                <c:pt idx="4539">
                  <c:v>-4.4299999999999999E-3</c:v>
                </c:pt>
                <c:pt idx="4540">
                  <c:v>-3.0599999999999998E-3</c:v>
                </c:pt>
                <c:pt idx="4541">
                  <c:v>-1.0300000000000001E-3</c:v>
                </c:pt>
                <c:pt idx="4542">
                  <c:v>-2.0000000000000002E-5</c:v>
                </c:pt>
                <c:pt idx="4543">
                  <c:v>-2.0000000000000002E-5</c:v>
                </c:pt>
                <c:pt idx="4544">
                  <c:v>2.3E-3</c:v>
                </c:pt>
                <c:pt idx="4545">
                  <c:v>2.65E-3</c:v>
                </c:pt>
                <c:pt idx="4546">
                  <c:v>3.47E-3</c:v>
                </c:pt>
                <c:pt idx="4547">
                  <c:v>4.2300000000000003E-3</c:v>
                </c:pt>
                <c:pt idx="4548">
                  <c:v>4.64E-3</c:v>
                </c:pt>
                <c:pt idx="4549">
                  <c:v>4.6499999999999996E-3</c:v>
                </c:pt>
                <c:pt idx="4550">
                  <c:v>4.8799999999999998E-3</c:v>
                </c:pt>
                <c:pt idx="4551">
                  <c:v>5.3800000000000002E-3</c:v>
                </c:pt>
                <c:pt idx="4552">
                  <c:v>4.6699999999999997E-3</c:v>
                </c:pt>
                <c:pt idx="4553">
                  <c:v>4.6699999999999997E-3</c:v>
                </c:pt>
                <c:pt idx="4554">
                  <c:v>4.6800000000000001E-3</c:v>
                </c:pt>
                <c:pt idx="4555">
                  <c:v>4.6899999999999997E-3</c:v>
                </c:pt>
                <c:pt idx="4556">
                  <c:v>4.3699999999999998E-3</c:v>
                </c:pt>
                <c:pt idx="4557">
                  <c:v>3.5400000000000002E-3</c:v>
                </c:pt>
                <c:pt idx="4558">
                  <c:v>3.5500000000000002E-3</c:v>
                </c:pt>
                <c:pt idx="4559">
                  <c:v>3.5599999999999998E-3</c:v>
                </c:pt>
                <c:pt idx="4560">
                  <c:v>2.3999999999999998E-3</c:v>
                </c:pt>
                <c:pt idx="4561">
                  <c:v>1.2600000000000001E-3</c:v>
                </c:pt>
                <c:pt idx="4562">
                  <c:v>1.2600000000000001E-3</c:v>
                </c:pt>
                <c:pt idx="4563">
                  <c:v>6.3000000000000003E-4</c:v>
                </c:pt>
                <c:pt idx="4564">
                  <c:v>-7.2999999999999996E-4</c:v>
                </c:pt>
                <c:pt idx="4565">
                  <c:v>-1.0300000000000001E-3</c:v>
                </c:pt>
                <c:pt idx="4566">
                  <c:v>3.5E-4</c:v>
                </c:pt>
                <c:pt idx="4567">
                  <c:v>2.4499999999999999E-3</c:v>
                </c:pt>
                <c:pt idx="4568">
                  <c:v>2.99E-3</c:v>
                </c:pt>
                <c:pt idx="4569">
                  <c:v>4.3600000000000002E-3</c:v>
                </c:pt>
                <c:pt idx="4570">
                  <c:v>4.7800000000000004E-3</c:v>
                </c:pt>
                <c:pt idx="4571">
                  <c:v>4.79E-3</c:v>
                </c:pt>
                <c:pt idx="4572">
                  <c:v>5.7499999999999999E-3</c:v>
                </c:pt>
                <c:pt idx="4573">
                  <c:v>4.7999999999999996E-3</c:v>
                </c:pt>
                <c:pt idx="4574">
                  <c:v>3.5500000000000002E-3</c:v>
                </c:pt>
                <c:pt idx="4575">
                  <c:v>1.67E-3</c:v>
                </c:pt>
                <c:pt idx="4576">
                  <c:v>3.1E-4</c:v>
                </c:pt>
                <c:pt idx="4577">
                  <c:v>-1.15E-3</c:v>
                </c:pt>
                <c:pt idx="4578">
                  <c:v>-3.2599999999999999E-3</c:v>
                </c:pt>
                <c:pt idx="4579">
                  <c:v>-4.2900000000000004E-3</c:v>
                </c:pt>
                <c:pt idx="4580">
                  <c:v>-7.0200000000000002E-3</c:v>
                </c:pt>
                <c:pt idx="4581">
                  <c:v>-8.8000000000000005E-3</c:v>
                </c:pt>
                <c:pt idx="4582">
                  <c:v>-1.0160000000000001E-2</c:v>
                </c:pt>
                <c:pt idx="4583">
                  <c:v>-1.132E-2</c:v>
                </c:pt>
                <c:pt idx="4584">
                  <c:v>-1.0500000000000001E-2</c:v>
                </c:pt>
                <c:pt idx="4585">
                  <c:v>-8.3800000000000003E-3</c:v>
                </c:pt>
                <c:pt idx="4586">
                  <c:v>-8.6599999999999993E-3</c:v>
                </c:pt>
                <c:pt idx="4587">
                  <c:v>-1.0019999999999999E-2</c:v>
                </c:pt>
                <c:pt idx="4588">
                  <c:v>-1.1379999999999999E-2</c:v>
                </c:pt>
                <c:pt idx="4589">
                  <c:v>-1.244E-2</c:v>
                </c:pt>
                <c:pt idx="4590">
                  <c:v>-1.243E-2</c:v>
                </c:pt>
                <c:pt idx="4591">
                  <c:v>-1.171E-2</c:v>
                </c:pt>
                <c:pt idx="4592">
                  <c:v>-9.41E-3</c:v>
                </c:pt>
                <c:pt idx="4593">
                  <c:v>-7.8100000000000001E-3</c:v>
                </c:pt>
                <c:pt idx="4594">
                  <c:v>-7.4099999999999999E-3</c:v>
                </c:pt>
                <c:pt idx="4595">
                  <c:v>-5.0699999999999999E-3</c:v>
                </c:pt>
                <c:pt idx="4596">
                  <c:v>-3.0899999999999999E-3</c:v>
                </c:pt>
                <c:pt idx="4597">
                  <c:v>-1.99E-3</c:v>
                </c:pt>
                <c:pt idx="4598">
                  <c:v>-9.6000000000000002E-4</c:v>
                </c:pt>
                <c:pt idx="4599">
                  <c:v>-8.3000000000000001E-4</c:v>
                </c:pt>
                <c:pt idx="4600">
                  <c:v>-8.3000000000000001E-4</c:v>
                </c:pt>
                <c:pt idx="4601">
                  <c:v>-1.32E-3</c:v>
                </c:pt>
                <c:pt idx="4602">
                  <c:v>-2.6900000000000001E-3</c:v>
                </c:pt>
                <c:pt idx="4603">
                  <c:v>-4.9699999999999996E-3</c:v>
                </c:pt>
                <c:pt idx="4604">
                  <c:v>-5.4400000000000004E-3</c:v>
                </c:pt>
                <c:pt idx="4605">
                  <c:v>-5.4299999999999999E-3</c:v>
                </c:pt>
                <c:pt idx="4606">
                  <c:v>-5.0400000000000002E-3</c:v>
                </c:pt>
                <c:pt idx="4607">
                  <c:v>-4.2700000000000004E-3</c:v>
                </c:pt>
                <c:pt idx="4608">
                  <c:v>-4.2700000000000004E-3</c:v>
                </c:pt>
                <c:pt idx="4609">
                  <c:v>-3.2399999999999998E-3</c:v>
                </c:pt>
                <c:pt idx="4610">
                  <c:v>-3.0300000000000001E-3</c:v>
                </c:pt>
                <c:pt idx="4611">
                  <c:v>-1.9400000000000001E-3</c:v>
                </c:pt>
                <c:pt idx="4612">
                  <c:v>-1.9400000000000001E-3</c:v>
                </c:pt>
                <c:pt idx="4613">
                  <c:v>-1.23E-3</c:v>
                </c:pt>
                <c:pt idx="4614">
                  <c:v>1.3999999999999999E-4</c:v>
                </c:pt>
                <c:pt idx="4615">
                  <c:v>-7.2999999999999996E-4</c:v>
                </c:pt>
                <c:pt idx="4616">
                  <c:v>5.5999999999999995E-4</c:v>
                </c:pt>
                <c:pt idx="4617">
                  <c:v>1.5499999999999999E-3</c:v>
                </c:pt>
                <c:pt idx="4618">
                  <c:v>2.7399999999999998E-3</c:v>
                </c:pt>
                <c:pt idx="4619">
                  <c:v>3.8700000000000002E-3</c:v>
                </c:pt>
                <c:pt idx="4620">
                  <c:v>5.8999999999999999E-3</c:v>
                </c:pt>
                <c:pt idx="4621">
                  <c:v>6.2500000000000003E-3</c:v>
                </c:pt>
                <c:pt idx="4622">
                  <c:v>7.9000000000000008E-3</c:v>
                </c:pt>
                <c:pt idx="4623">
                  <c:v>1.0149999999999999E-2</c:v>
                </c:pt>
                <c:pt idx="4624">
                  <c:v>1.221E-2</c:v>
                </c:pt>
                <c:pt idx="4625">
                  <c:v>1.405E-2</c:v>
                </c:pt>
                <c:pt idx="4626">
                  <c:v>1.319E-2</c:v>
                </c:pt>
                <c:pt idx="4627">
                  <c:v>1.068E-2</c:v>
                </c:pt>
                <c:pt idx="4628">
                  <c:v>9.3100000000000006E-3</c:v>
                </c:pt>
                <c:pt idx="4629">
                  <c:v>7.3699999999999998E-3</c:v>
                </c:pt>
                <c:pt idx="4630">
                  <c:v>5.4299999999999999E-3</c:v>
                </c:pt>
                <c:pt idx="4631">
                  <c:v>5.0699999999999999E-3</c:v>
                </c:pt>
                <c:pt idx="4632">
                  <c:v>3.8600000000000001E-3</c:v>
                </c:pt>
                <c:pt idx="4633">
                  <c:v>2.7699999999999999E-3</c:v>
                </c:pt>
                <c:pt idx="4634">
                  <c:v>1.82E-3</c:v>
                </c:pt>
                <c:pt idx="4635">
                  <c:v>-2.2000000000000001E-4</c:v>
                </c:pt>
                <c:pt idx="4636">
                  <c:v>-1.5900000000000001E-3</c:v>
                </c:pt>
                <c:pt idx="4637">
                  <c:v>-1.8500000000000001E-3</c:v>
                </c:pt>
                <c:pt idx="4638">
                  <c:v>-3.15E-3</c:v>
                </c:pt>
                <c:pt idx="4639">
                  <c:v>-4.5199999999999997E-3</c:v>
                </c:pt>
                <c:pt idx="4640">
                  <c:v>-5.8799999999999998E-3</c:v>
                </c:pt>
                <c:pt idx="4641">
                  <c:v>-6.4599999999999996E-3</c:v>
                </c:pt>
                <c:pt idx="4642">
                  <c:v>-6.45E-3</c:v>
                </c:pt>
                <c:pt idx="4643">
                  <c:v>-6.45E-3</c:v>
                </c:pt>
                <c:pt idx="4644">
                  <c:v>-6.1900000000000002E-3</c:v>
                </c:pt>
                <c:pt idx="4645">
                  <c:v>-4.8199999999999996E-3</c:v>
                </c:pt>
                <c:pt idx="4646">
                  <c:v>-4.7999999999999996E-3</c:v>
                </c:pt>
                <c:pt idx="4647">
                  <c:v>-5.28E-3</c:v>
                </c:pt>
                <c:pt idx="4648">
                  <c:v>-3.0899999999999999E-3</c:v>
                </c:pt>
                <c:pt idx="4649">
                  <c:v>-3.0999999999999999E-3</c:v>
                </c:pt>
                <c:pt idx="4650">
                  <c:v>-3.7599999999999999E-3</c:v>
                </c:pt>
                <c:pt idx="4651">
                  <c:v>-2.3900000000000002E-3</c:v>
                </c:pt>
                <c:pt idx="4652">
                  <c:v>-1.7899999999999999E-3</c:v>
                </c:pt>
                <c:pt idx="4653">
                  <c:v>-1.7899999999999999E-3</c:v>
                </c:pt>
                <c:pt idx="4654">
                  <c:v>-1.75E-3</c:v>
                </c:pt>
                <c:pt idx="4655">
                  <c:v>-1.2999999999999999E-4</c:v>
                </c:pt>
                <c:pt idx="4656">
                  <c:v>1.6900000000000001E-3</c:v>
                </c:pt>
                <c:pt idx="4657">
                  <c:v>1.0300000000000001E-3</c:v>
                </c:pt>
                <c:pt idx="4658">
                  <c:v>-1.1999999999999999E-3</c:v>
                </c:pt>
                <c:pt idx="4659">
                  <c:v>-2.8500000000000001E-3</c:v>
                </c:pt>
                <c:pt idx="4660">
                  <c:v>-4.2100000000000002E-3</c:v>
                </c:pt>
                <c:pt idx="4661">
                  <c:v>-5.9199999999999999E-3</c:v>
                </c:pt>
                <c:pt idx="4662">
                  <c:v>-6.43E-3</c:v>
                </c:pt>
                <c:pt idx="4663">
                  <c:v>-5.9899999999999997E-3</c:v>
                </c:pt>
                <c:pt idx="4664">
                  <c:v>-7.3499999999999998E-3</c:v>
                </c:pt>
                <c:pt idx="4665">
                  <c:v>-7.4999999999999997E-3</c:v>
                </c:pt>
                <c:pt idx="4666">
                  <c:v>-6.3699999999999998E-3</c:v>
                </c:pt>
                <c:pt idx="4667">
                  <c:v>-5.9199999999999999E-3</c:v>
                </c:pt>
                <c:pt idx="4668">
                  <c:v>-3.8899999999999998E-3</c:v>
                </c:pt>
                <c:pt idx="4669">
                  <c:v>-1.15E-3</c:v>
                </c:pt>
                <c:pt idx="4670">
                  <c:v>-5.6999999999999998E-4</c:v>
                </c:pt>
                <c:pt idx="4671">
                  <c:v>2E-3</c:v>
                </c:pt>
                <c:pt idx="4672">
                  <c:v>4.0699999999999998E-3</c:v>
                </c:pt>
                <c:pt idx="4673">
                  <c:v>5.1599999999999997E-3</c:v>
                </c:pt>
                <c:pt idx="4674">
                  <c:v>7.1399999999999996E-3</c:v>
                </c:pt>
                <c:pt idx="4675">
                  <c:v>9.4800000000000006E-3</c:v>
                </c:pt>
                <c:pt idx="4676">
                  <c:v>9.8799999999999999E-3</c:v>
                </c:pt>
                <c:pt idx="4677">
                  <c:v>1.102E-2</c:v>
                </c:pt>
                <c:pt idx="4678">
                  <c:v>1.103E-2</c:v>
                </c:pt>
                <c:pt idx="4679">
                  <c:v>1.038E-2</c:v>
                </c:pt>
                <c:pt idx="4680">
                  <c:v>9.0200000000000002E-3</c:v>
                </c:pt>
                <c:pt idx="4681">
                  <c:v>8.7299999999999999E-3</c:v>
                </c:pt>
                <c:pt idx="4682">
                  <c:v>8.9700000000000005E-3</c:v>
                </c:pt>
                <c:pt idx="4683">
                  <c:v>1.1050000000000001E-2</c:v>
                </c:pt>
                <c:pt idx="4684">
                  <c:v>9.9799999999999993E-3</c:v>
                </c:pt>
                <c:pt idx="4685">
                  <c:v>7.9900000000000006E-3</c:v>
                </c:pt>
                <c:pt idx="4686">
                  <c:v>0</c:v>
                </c:pt>
              </c:numCache>
            </c:numRef>
          </c:yVal>
          <c:smooth val="1"/>
          <c:extLst>
            <c:ext xmlns:c16="http://schemas.microsoft.com/office/drawing/2014/chart" uri="{C3380CC4-5D6E-409C-BE32-E72D297353CC}">
              <c16:uniqueId val="{00000000-7E7D-4813-9E8C-A02D29FC2FF2}"/>
            </c:ext>
          </c:extLst>
        </c:ser>
        <c:dLbls>
          <c:showLegendKey val="0"/>
          <c:showVal val="0"/>
          <c:showCatName val="0"/>
          <c:showSerName val="0"/>
          <c:showPercent val="0"/>
          <c:showBubbleSize val="0"/>
        </c:dLbls>
        <c:axId val="856479040"/>
        <c:axId val="856490688"/>
      </c:scatterChart>
      <c:valAx>
        <c:axId val="856479040"/>
        <c:scaling>
          <c:orientation val="minMax"/>
          <c:max val="1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dirty="0"/>
                  <a:t>Χρόνος</a:t>
                </a:r>
                <a:r>
                  <a:rPr lang="en-US" dirty="0"/>
                  <a:t> t(s)</a:t>
                </a:r>
                <a:r>
                  <a:rPr lang="el-GR" baseline="0" dirty="0"/>
                  <a:t> </a:t>
                </a:r>
                <a:endParaRPr lang="el-GR" dirty="0"/>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856490688"/>
        <c:crosses val="autoZero"/>
        <c:crossBetween val="midCat"/>
        <c:majorUnit val="2"/>
      </c:valAx>
      <c:valAx>
        <c:axId val="856490688"/>
        <c:scaling>
          <c:orientation val="minMax"/>
          <c:max val="0.3000000000000000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dirty="0"/>
                  <a:t>Επιτάχυνση</a:t>
                </a:r>
                <a:r>
                  <a:rPr lang="en-US" dirty="0"/>
                  <a:t> A</a:t>
                </a:r>
                <a:r>
                  <a:rPr lang="en-US" baseline="0" dirty="0"/>
                  <a:t> </a:t>
                </a:r>
                <a:r>
                  <a:rPr lang="en-US" dirty="0"/>
                  <a:t>(m/s²)</a:t>
                </a:r>
                <a:r>
                  <a:rPr lang="el-GR" baseline="0" dirty="0"/>
                  <a:t> </a:t>
                </a:r>
                <a:endParaRPr lang="el-GR"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85647904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l-GR" dirty="0"/>
              <a:t>Διάγραμμα</a:t>
            </a:r>
            <a:r>
              <a:rPr lang="el-GR" baseline="0" dirty="0"/>
              <a:t> Επιτάχυνσης </a:t>
            </a:r>
            <a:r>
              <a:rPr lang="en-US" baseline="0" dirty="0"/>
              <a:t>-</a:t>
            </a:r>
            <a:r>
              <a:rPr lang="el-GR" baseline="0" dirty="0"/>
              <a:t> Σημείου </a:t>
            </a:r>
            <a:r>
              <a:rPr lang="en-US" baseline="0" dirty="0"/>
              <a:t>C</a:t>
            </a:r>
            <a:endParaRPr lang="en-US" dirty="0"/>
          </a:p>
        </c:rich>
      </c:tx>
      <c:layout>
        <c:manualLayout>
          <c:xMode val="edge"/>
          <c:yMode val="edge"/>
          <c:x val="0.26121983270803456"/>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manualLayout>
          <c:layoutTarget val="inner"/>
          <c:xMode val="edge"/>
          <c:yMode val="edge"/>
          <c:x val="0.10251672594512333"/>
          <c:y val="7.1214757023464151E-2"/>
          <c:w val="0.85828831281449847"/>
          <c:h val="0.79024327858941523"/>
        </c:manualLayout>
      </c:layout>
      <c:scatterChart>
        <c:scatterStyle val="smoothMarker"/>
        <c:varyColors val="0"/>
        <c:ser>
          <c:idx val="0"/>
          <c:order val="0"/>
          <c:tx>
            <c:strRef>
              <c:f>Φύλλο1!$D$1</c:f>
              <c:strCache>
                <c:ptCount val="1"/>
                <c:pt idx="0">
                  <c:v>ax [m/s2]</c:v>
                </c:pt>
              </c:strCache>
            </c:strRef>
          </c:tx>
          <c:spPr>
            <a:ln w="19050" cap="rnd">
              <a:solidFill>
                <a:schemeClr val="accent1"/>
              </a:solidFill>
              <a:round/>
            </a:ln>
            <a:effectLst/>
          </c:spPr>
          <c:marker>
            <c:symbol val="none"/>
          </c:marker>
          <c:xVal>
            <c:numRef>
              <c:f>Φύλλο1!$C$2:$C$252</c:f>
              <c:numCache>
                <c:formatCode>0.00E+00</c:formatCode>
                <c:ptCount val="251"/>
                <c:pt idx="0">
                  <c:v>0</c:v>
                </c:pt>
                <c:pt idx="1">
                  <c:v>0.04</c:v>
                </c:pt>
                <c:pt idx="2">
                  <c:v>8.0000000000000099E-2</c:v>
                </c:pt>
                <c:pt idx="3">
                  <c:v>0.12</c:v>
                </c:pt>
                <c:pt idx="4">
                  <c:v>0.16</c:v>
                </c:pt>
                <c:pt idx="5">
                  <c:v>0.2</c:v>
                </c:pt>
                <c:pt idx="6">
                  <c:v>0.24</c:v>
                </c:pt>
                <c:pt idx="7">
                  <c:v>0.28000000000000003</c:v>
                </c:pt>
                <c:pt idx="8">
                  <c:v>0.32</c:v>
                </c:pt>
                <c:pt idx="9">
                  <c:v>0.36</c:v>
                </c:pt>
                <c:pt idx="10">
                  <c:v>0.4</c:v>
                </c:pt>
                <c:pt idx="11">
                  <c:v>0.44</c:v>
                </c:pt>
                <c:pt idx="12">
                  <c:v>0.48</c:v>
                </c:pt>
                <c:pt idx="13">
                  <c:v>0.52</c:v>
                </c:pt>
                <c:pt idx="14">
                  <c:v>0.56000000000000005</c:v>
                </c:pt>
                <c:pt idx="15">
                  <c:v>0.6</c:v>
                </c:pt>
                <c:pt idx="16">
                  <c:v>0.64</c:v>
                </c:pt>
                <c:pt idx="17">
                  <c:v>0.68</c:v>
                </c:pt>
                <c:pt idx="18">
                  <c:v>0.72000000000000097</c:v>
                </c:pt>
                <c:pt idx="19">
                  <c:v>0.76000000000000101</c:v>
                </c:pt>
                <c:pt idx="20">
                  <c:v>0.80000000000000104</c:v>
                </c:pt>
                <c:pt idx="21">
                  <c:v>0.84000000000000097</c:v>
                </c:pt>
                <c:pt idx="22">
                  <c:v>0.880000000000001</c:v>
                </c:pt>
                <c:pt idx="23">
                  <c:v>0.92000000000000104</c:v>
                </c:pt>
                <c:pt idx="24">
                  <c:v>0.96000000000000096</c:v>
                </c:pt>
                <c:pt idx="25">
                  <c:v>1</c:v>
                </c:pt>
                <c:pt idx="26">
                  <c:v>1.04</c:v>
                </c:pt>
                <c:pt idx="27">
                  <c:v>1.08</c:v>
                </c:pt>
                <c:pt idx="28">
                  <c:v>1.1200000000000001</c:v>
                </c:pt>
                <c:pt idx="29">
                  <c:v>1.1599999999999999</c:v>
                </c:pt>
                <c:pt idx="30">
                  <c:v>1.2</c:v>
                </c:pt>
                <c:pt idx="31">
                  <c:v>1.24</c:v>
                </c:pt>
                <c:pt idx="32">
                  <c:v>1.28</c:v>
                </c:pt>
                <c:pt idx="33">
                  <c:v>1.32</c:v>
                </c:pt>
                <c:pt idx="34">
                  <c:v>1.36</c:v>
                </c:pt>
                <c:pt idx="35">
                  <c:v>1.4</c:v>
                </c:pt>
                <c:pt idx="36">
                  <c:v>1.44</c:v>
                </c:pt>
                <c:pt idx="37">
                  <c:v>1.48</c:v>
                </c:pt>
                <c:pt idx="38">
                  <c:v>1.52</c:v>
                </c:pt>
                <c:pt idx="39">
                  <c:v>1.56</c:v>
                </c:pt>
                <c:pt idx="40">
                  <c:v>1.6</c:v>
                </c:pt>
                <c:pt idx="41">
                  <c:v>1.64</c:v>
                </c:pt>
                <c:pt idx="42">
                  <c:v>1.68</c:v>
                </c:pt>
                <c:pt idx="43">
                  <c:v>1.72</c:v>
                </c:pt>
                <c:pt idx="44">
                  <c:v>1.76</c:v>
                </c:pt>
                <c:pt idx="45">
                  <c:v>1.8</c:v>
                </c:pt>
                <c:pt idx="46">
                  <c:v>1.84</c:v>
                </c:pt>
                <c:pt idx="47">
                  <c:v>1.88</c:v>
                </c:pt>
                <c:pt idx="48">
                  <c:v>1.92</c:v>
                </c:pt>
                <c:pt idx="49">
                  <c:v>1.96</c:v>
                </c:pt>
                <c:pt idx="50">
                  <c:v>2</c:v>
                </c:pt>
                <c:pt idx="51">
                  <c:v>2.04</c:v>
                </c:pt>
                <c:pt idx="52">
                  <c:v>2.0799999999999899</c:v>
                </c:pt>
                <c:pt idx="53">
                  <c:v>2.1199999999999899</c:v>
                </c:pt>
                <c:pt idx="54">
                  <c:v>2.1599999999999802</c:v>
                </c:pt>
                <c:pt idx="55">
                  <c:v>2.1999999999999802</c:v>
                </c:pt>
                <c:pt idx="56">
                  <c:v>2.23999999999997</c:v>
                </c:pt>
                <c:pt idx="57">
                  <c:v>2.2799999999999701</c:v>
                </c:pt>
                <c:pt idx="58">
                  <c:v>2.3199999999999701</c:v>
                </c:pt>
                <c:pt idx="59">
                  <c:v>2.3599999999999599</c:v>
                </c:pt>
                <c:pt idx="60">
                  <c:v>2.3999999999999599</c:v>
                </c:pt>
                <c:pt idx="61">
                  <c:v>2.4399999999999502</c:v>
                </c:pt>
                <c:pt idx="62">
                  <c:v>2.4799999999999498</c:v>
                </c:pt>
                <c:pt idx="63">
                  <c:v>2.5199999999999401</c:v>
                </c:pt>
                <c:pt idx="64">
                  <c:v>2.5599999999999401</c:v>
                </c:pt>
                <c:pt idx="65">
                  <c:v>2.5999999999999401</c:v>
                </c:pt>
                <c:pt idx="66">
                  <c:v>2.63999999999993</c:v>
                </c:pt>
                <c:pt idx="67">
                  <c:v>2.67999999999993</c:v>
                </c:pt>
                <c:pt idx="68">
                  <c:v>2.7199999999999198</c:v>
                </c:pt>
                <c:pt idx="69">
                  <c:v>2.7599999999999199</c:v>
                </c:pt>
                <c:pt idx="70">
                  <c:v>2.7999999999999101</c:v>
                </c:pt>
                <c:pt idx="71">
                  <c:v>2.8399999999999102</c:v>
                </c:pt>
                <c:pt idx="72">
                  <c:v>2.8799999999999</c:v>
                </c:pt>
                <c:pt idx="73">
                  <c:v>2.9199999999999</c:v>
                </c:pt>
                <c:pt idx="74">
                  <c:v>2.9599999999999</c:v>
                </c:pt>
                <c:pt idx="75">
                  <c:v>2.9999999999998899</c:v>
                </c:pt>
                <c:pt idx="76">
                  <c:v>3.0399999999998899</c:v>
                </c:pt>
                <c:pt idx="77">
                  <c:v>3.0799999999998802</c:v>
                </c:pt>
                <c:pt idx="78">
                  <c:v>3.1199999999998802</c:v>
                </c:pt>
                <c:pt idx="79">
                  <c:v>3.15999999999987</c:v>
                </c:pt>
                <c:pt idx="80">
                  <c:v>3.1999999999998701</c:v>
                </c:pt>
                <c:pt idx="81">
                  <c:v>3.2399999999998599</c:v>
                </c:pt>
                <c:pt idx="82">
                  <c:v>3.2799999999998599</c:v>
                </c:pt>
                <c:pt idx="83">
                  <c:v>3.31999999999986</c:v>
                </c:pt>
                <c:pt idx="84">
                  <c:v>3.3599999999998502</c:v>
                </c:pt>
                <c:pt idx="85">
                  <c:v>3.3999999999998498</c:v>
                </c:pt>
                <c:pt idx="86">
                  <c:v>3.4399999999998401</c:v>
                </c:pt>
                <c:pt idx="87">
                  <c:v>3.4799999999998401</c:v>
                </c:pt>
                <c:pt idx="88">
                  <c:v>3.5199999999998299</c:v>
                </c:pt>
                <c:pt idx="89">
                  <c:v>3.55999999999983</c:v>
                </c:pt>
                <c:pt idx="90">
                  <c:v>3.59999999999983</c:v>
                </c:pt>
                <c:pt idx="91">
                  <c:v>3.6399999999998198</c:v>
                </c:pt>
                <c:pt idx="92">
                  <c:v>3.6799999999998199</c:v>
                </c:pt>
                <c:pt idx="93">
                  <c:v>3.7199999999998101</c:v>
                </c:pt>
                <c:pt idx="94">
                  <c:v>3.7599999999998102</c:v>
                </c:pt>
                <c:pt idx="95">
                  <c:v>3.7999999999998</c:v>
                </c:pt>
                <c:pt idx="96">
                  <c:v>3.8399999999998</c:v>
                </c:pt>
                <c:pt idx="97">
                  <c:v>3.8799999999997898</c:v>
                </c:pt>
                <c:pt idx="98">
                  <c:v>3.9199999999997899</c:v>
                </c:pt>
                <c:pt idx="99">
                  <c:v>3.9599999999997899</c:v>
                </c:pt>
                <c:pt idx="100">
                  <c:v>3.9999999999997802</c:v>
                </c:pt>
                <c:pt idx="101">
                  <c:v>4.0399999999997798</c:v>
                </c:pt>
                <c:pt idx="102">
                  <c:v>4.07999999999977</c:v>
                </c:pt>
                <c:pt idx="103">
                  <c:v>4.1199999999997701</c:v>
                </c:pt>
                <c:pt idx="104">
                  <c:v>4.1599999999997603</c:v>
                </c:pt>
                <c:pt idx="105">
                  <c:v>4.1999999999997604</c:v>
                </c:pt>
                <c:pt idx="106">
                  <c:v>4.2399999999997604</c:v>
                </c:pt>
                <c:pt idx="107">
                  <c:v>4.2799999999997498</c:v>
                </c:pt>
                <c:pt idx="108">
                  <c:v>4.3199999999997498</c:v>
                </c:pt>
                <c:pt idx="109">
                  <c:v>4.3599999999997401</c:v>
                </c:pt>
                <c:pt idx="110">
                  <c:v>4.3999999999997401</c:v>
                </c:pt>
                <c:pt idx="111">
                  <c:v>4.4399999999997304</c:v>
                </c:pt>
                <c:pt idx="112">
                  <c:v>4.4799999999997304</c:v>
                </c:pt>
                <c:pt idx="113">
                  <c:v>4.5199999999997198</c:v>
                </c:pt>
                <c:pt idx="114">
                  <c:v>4.5599999999997198</c:v>
                </c:pt>
                <c:pt idx="115">
                  <c:v>4.5999999999997199</c:v>
                </c:pt>
                <c:pt idx="116">
                  <c:v>4.6399999999997101</c:v>
                </c:pt>
                <c:pt idx="117">
                  <c:v>4.6799999999997102</c:v>
                </c:pt>
                <c:pt idx="118">
                  <c:v>4.7199999999997004</c:v>
                </c:pt>
                <c:pt idx="119">
                  <c:v>4.7599999999996996</c:v>
                </c:pt>
                <c:pt idx="120">
                  <c:v>4.7999999999996898</c:v>
                </c:pt>
                <c:pt idx="121">
                  <c:v>4.8399999999996899</c:v>
                </c:pt>
                <c:pt idx="122">
                  <c:v>4.8799999999996801</c:v>
                </c:pt>
                <c:pt idx="123">
                  <c:v>4.9199999999996802</c:v>
                </c:pt>
                <c:pt idx="124">
                  <c:v>4.9599999999996802</c:v>
                </c:pt>
                <c:pt idx="125">
                  <c:v>4.9999999999996696</c:v>
                </c:pt>
                <c:pt idx="126">
                  <c:v>5.0399999999996696</c:v>
                </c:pt>
                <c:pt idx="127">
                  <c:v>5.0799999999996599</c:v>
                </c:pt>
                <c:pt idx="128">
                  <c:v>5.1199999999996599</c:v>
                </c:pt>
                <c:pt idx="129">
                  <c:v>5.1599999999996502</c:v>
                </c:pt>
                <c:pt idx="130">
                  <c:v>5.1999999999996502</c:v>
                </c:pt>
                <c:pt idx="131">
                  <c:v>5.2399999999996396</c:v>
                </c:pt>
                <c:pt idx="132">
                  <c:v>5.2799999999996396</c:v>
                </c:pt>
                <c:pt idx="133">
                  <c:v>5.3199999999996397</c:v>
                </c:pt>
                <c:pt idx="134">
                  <c:v>5.3599999999996299</c:v>
                </c:pt>
                <c:pt idx="135">
                  <c:v>5.39999999999963</c:v>
                </c:pt>
                <c:pt idx="136">
                  <c:v>5.4399999999996203</c:v>
                </c:pt>
                <c:pt idx="137">
                  <c:v>5.4799999999996203</c:v>
                </c:pt>
                <c:pt idx="138">
                  <c:v>5.5199999999996097</c:v>
                </c:pt>
                <c:pt idx="139">
                  <c:v>5.5599999999996097</c:v>
                </c:pt>
                <c:pt idx="140">
                  <c:v>5.5999999999996097</c:v>
                </c:pt>
                <c:pt idx="141">
                  <c:v>5.6399999999996</c:v>
                </c:pt>
                <c:pt idx="142">
                  <c:v>5.6799999999996</c:v>
                </c:pt>
                <c:pt idx="143">
                  <c:v>5.7199999999995903</c:v>
                </c:pt>
                <c:pt idx="144">
                  <c:v>5.7599999999995903</c:v>
                </c:pt>
                <c:pt idx="145">
                  <c:v>5.7999999999995797</c:v>
                </c:pt>
                <c:pt idx="146">
                  <c:v>5.8399999999995797</c:v>
                </c:pt>
                <c:pt idx="147">
                  <c:v>5.87999999999957</c:v>
                </c:pt>
                <c:pt idx="148">
                  <c:v>5.9199999999995701</c:v>
                </c:pt>
                <c:pt idx="149">
                  <c:v>5.9599999999995701</c:v>
                </c:pt>
                <c:pt idx="150">
                  <c:v>5.9999999999995604</c:v>
                </c:pt>
                <c:pt idx="151">
                  <c:v>6.0399999999995604</c:v>
                </c:pt>
                <c:pt idx="152">
                  <c:v>6.0799999999995498</c:v>
                </c:pt>
                <c:pt idx="153">
                  <c:v>6.1199999999995498</c:v>
                </c:pt>
                <c:pt idx="154">
                  <c:v>6.1599999999995401</c:v>
                </c:pt>
                <c:pt idx="155">
                  <c:v>6.1999999999995401</c:v>
                </c:pt>
                <c:pt idx="156">
                  <c:v>6.2399999999995304</c:v>
                </c:pt>
                <c:pt idx="157">
                  <c:v>6.2799999999995304</c:v>
                </c:pt>
                <c:pt idx="158">
                  <c:v>6.3199999999995304</c:v>
                </c:pt>
                <c:pt idx="159">
                  <c:v>6.3599999999995198</c:v>
                </c:pt>
                <c:pt idx="160">
                  <c:v>6.3999999999995199</c:v>
                </c:pt>
                <c:pt idx="161">
                  <c:v>6.4399999999995101</c:v>
                </c:pt>
                <c:pt idx="162">
                  <c:v>6.4799999999995102</c:v>
                </c:pt>
                <c:pt idx="163">
                  <c:v>6.5199999999995004</c:v>
                </c:pt>
                <c:pt idx="164">
                  <c:v>6.5599999999994996</c:v>
                </c:pt>
                <c:pt idx="165">
                  <c:v>6.5999999999994996</c:v>
                </c:pt>
                <c:pt idx="166">
                  <c:v>6.6399999999994899</c:v>
                </c:pt>
                <c:pt idx="167">
                  <c:v>6.6799999999994899</c:v>
                </c:pt>
                <c:pt idx="168">
                  <c:v>6.7199999999994802</c:v>
                </c:pt>
                <c:pt idx="169">
                  <c:v>6.7599999999994802</c:v>
                </c:pt>
                <c:pt idx="170">
                  <c:v>6.7999999999994696</c:v>
                </c:pt>
                <c:pt idx="171">
                  <c:v>6.8399999999994696</c:v>
                </c:pt>
                <c:pt idx="172">
                  <c:v>6.8799999999994599</c:v>
                </c:pt>
                <c:pt idx="173">
                  <c:v>6.9199999999994599</c:v>
                </c:pt>
                <c:pt idx="174">
                  <c:v>6.95999999999946</c:v>
                </c:pt>
                <c:pt idx="175">
                  <c:v>6.9999999999994502</c:v>
                </c:pt>
                <c:pt idx="176">
                  <c:v>7.0399999999994503</c:v>
                </c:pt>
                <c:pt idx="177">
                  <c:v>7.0799999999994396</c:v>
                </c:pt>
                <c:pt idx="178">
                  <c:v>7.1199999999994397</c:v>
                </c:pt>
                <c:pt idx="179">
                  <c:v>7.1599999999994299</c:v>
                </c:pt>
                <c:pt idx="180">
                  <c:v>7.19999999999943</c:v>
                </c:pt>
                <c:pt idx="181">
                  <c:v>7.2399999999994202</c:v>
                </c:pt>
                <c:pt idx="182">
                  <c:v>7.2799999999994203</c:v>
                </c:pt>
                <c:pt idx="183">
                  <c:v>7.3199999999994203</c:v>
                </c:pt>
                <c:pt idx="184">
                  <c:v>7.3599999999994097</c:v>
                </c:pt>
                <c:pt idx="185">
                  <c:v>7.3999999999994097</c:v>
                </c:pt>
                <c:pt idx="186">
                  <c:v>7.4399999999994</c:v>
                </c:pt>
                <c:pt idx="187">
                  <c:v>7.4799999999994</c:v>
                </c:pt>
                <c:pt idx="188">
                  <c:v>7.5199999999993903</c:v>
                </c:pt>
                <c:pt idx="189">
                  <c:v>7.5599999999993903</c:v>
                </c:pt>
                <c:pt idx="190">
                  <c:v>7.5999999999993904</c:v>
                </c:pt>
                <c:pt idx="191">
                  <c:v>7.6399999999993797</c:v>
                </c:pt>
                <c:pt idx="192">
                  <c:v>7.6799999999993798</c:v>
                </c:pt>
                <c:pt idx="193">
                  <c:v>7.71999999999937</c:v>
                </c:pt>
                <c:pt idx="194">
                  <c:v>7.7599999999993701</c:v>
                </c:pt>
                <c:pt idx="195">
                  <c:v>7.7999999999993603</c:v>
                </c:pt>
                <c:pt idx="196">
                  <c:v>7.8399999999993604</c:v>
                </c:pt>
                <c:pt idx="197">
                  <c:v>7.8799999999993497</c:v>
                </c:pt>
                <c:pt idx="198">
                  <c:v>7.9199999999993498</c:v>
                </c:pt>
                <c:pt idx="199">
                  <c:v>7.9599999999993498</c:v>
                </c:pt>
                <c:pt idx="200">
                  <c:v>7.9999999999993401</c:v>
                </c:pt>
                <c:pt idx="201">
                  <c:v>8.0399999999993508</c:v>
                </c:pt>
                <c:pt idx="202">
                  <c:v>8.0799999999993695</c:v>
                </c:pt>
                <c:pt idx="203">
                  <c:v>8.1199999999993793</c:v>
                </c:pt>
                <c:pt idx="204">
                  <c:v>8.1599999999993909</c:v>
                </c:pt>
                <c:pt idx="205">
                  <c:v>8.1999999999994095</c:v>
                </c:pt>
                <c:pt idx="206">
                  <c:v>8.2399999999994193</c:v>
                </c:pt>
                <c:pt idx="207">
                  <c:v>8.2799999999994291</c:v>
                </c:pt>
                <c:pt idx="208">
                  <c:v>8.3199999999994496</c:v>
                </c:pt>
                <c:pt idx="209">
                  <c:v>8.3599999999994594</c:v>
                </c:pt>
                <c:pt idx="210">
                  <c:v>8.3999999999994692</c:v>
                </c:pt>
                <c:pt idx="211">
                  <c:v>8.4399999999994897</c:v>
                </c:pt>
                <c:pt idx="212">
                  <c:v>8.4799999999994995</c:v>
                </c:pt>
                <c:pt idx="213">
                  <c:v>8.5199999999995093</c:v>
                </c:pt>
                <c:pt idx="214">
                  <c:v>8.5599999999995298</c:v>
                </c:pt>
                <c:pt idx="215">
                  <c:v>8.5999999999995396</c:v>
                </c:pt>
                <c:pt idx="216">
                  <c:v>8.6399999999995494</c:v>
                </c:pt>
                <c:pt idx="217">
                  <c:v>8.6799999999995698</c:v>
                </c:pt>
                <c:pt idx="218">
                  <c:v>8.7199999999995796</c:v>
                </c:pt>
                <c:pt idx="219">
                  <c:v>8.7599999999995894</c:v>
                </c:pt>
                <c:pt idx="220">
                  <c:v>8.7999999999996099</c:v>
                </c:pt>
                <c:pt idx="221">
                  <c:v>8.8399999999996197</c:v>
                </c:pt>
                <c:pt idx="222">
                  <c:v>8.8799999999996295</c:v>
                </c:pt>
                <c:pt idx="223">
                  <c:v>8.91999999999965</c:v>
                </c:pt>
                <c:pt idx="224">
                  <c:v>8.9599999999996598</c:v>
                </c:pt>
                <c:pt idx="225">
                  <c:v>8.9999999999996696</c:v>
                </c:pt>
                <c:pt idx="226">
                  <c:v>9.0399999999996901</c:v>
                </c:pt>
                <c:pt idx="227">
                  <c:v>9.0799999999996999</c:v>
                </c:pt>
                <c:pt idx="228">
                  <c:v>9.1199999999997203</c:v>
                </c:pt>
                <c:pt idx="229">
                  <c:v>9.1599999999997301</c:v>
                </c:pt>
                <c:pt idx="230">
                  <c:v>9.1999999999997399</c:v>
                </c:pt>
                <c:pt idx="231">
                  <c:v>9.2399999999997604</c:v>
                </c:pt>
                <c:pt idx="232">
                  <c:v>9.2799999999997702</c:v>
                </c:pt>
                <c:pt idx="233">
                  <c:v>9.31999999999978</c:v>
                </c:pt>
                <c:pt idx="234">
                  <c:v>9.3599999999998005</c:v>
                </c:pt>
                <c:pt idx="235">
                  <c:v>9.3999999999998103</c:v>
                </c:pt>
                <c:pt idx="236">
                  <c:v>9.4399999999998201</c:v>
                </c:pt>
                <c:pt idx="237">
                  <c:v>9.4799999999998406</c:v>
                </c:pt>
                <c:pt idx="238">
                  <c:v>9.5199999999998504</c:v>
                </c:pt>
                <c:pt idx="239">
                  <c:v>9.5599999999998602</c:v>
                </c:pt>
                <c:pt idx="240">
                  <c:v>9.5999999999998806</c:v>
                </c:pt>
                <c:pt idx="241">
                  <c:v>9.6399999999998904</c:v>
                </c:pt>
                <c:pt idx="242">
                  <c:v>9.6799999999999002</c:v>
                </c:pt>
                <c:pt idx="243">
                  <c:v>9.7199999999999207</c:v>
                </c:pt>
                <c:pt idx="244">
                  <c:v>9.7599999999999305</c:v>
                </c:pt>
                <c:pt idx="245">
                  <c:v>9.7999999999999403</c:v>
                </c:pt>
                <c:pt idx="246">
                  <c:v>9.8399999999999608</c:v>
                </c:pt>
                <c:pt idx="247">
                  <c:v>9.8799999999999706</c:v>
                </c:pt>
                <c:pt idx="248">
                  <c:v>9.9199999999999804</c:v>
                </c:pt>
                <c:pt idx="249">
                  <c:v>9.9600000000000009</c:v>
                </c:pt>
                <c:pt idx="250">
                  <c:v>10</c:v>
                </c:pt>
              </c:numCache>
            </c:numRef>
          </c:xVal>
          <c:yVal>
            <c:numRef>
              <c:f>Φύλλο1!$D$2:$D$252</c:f>
              <c:numCache>
                <c:formatCode>0.00E+00</c:formatCode>
                <c:ptCount val="251"/>
                <c:pt idx="0">
                  <c:v>0</c:v>
                </c:pt>
                <c:pt idx="1">
                  <c:v>1.0239696894999799E-2</c:v>
                </c:pt>
                <c:pt idx="2">
                  <c:v>1.9818717395275E-2</c:v>
                </c:pt>
                <c:pt idx="3">
                  <c:v>-2.66700882169436E-2</c:v>
                </c:pt>
                <c:pt idx="4">
                  <c:v>2.96901031144098E-2</c:v>
                </c:pt>
                <c:pt idx="5">
                  <c:v>-6.0662536219660501E-2</c:v>
                </c:pt>
                <c:pt idx="6">
                  <c:v>0.141631224767997</c:v>
                </c:pt>
                <c:pt idx="7">
                  <c:v>0.14011116712275301</c:v>
                </c:pt>
                <c:pt idx="8">
                  <c:v>5.0614869240250299E-2</c:v>
                </c:pt>
                <c:pt idx="9">
                  <c:v>-0.110090358570894</c:v>
                </c:pt>
                <c:pt idx="10">
                  <c:v>-0.19312856577733301</c:v>
                </c:pt>
                <c:pt idx="11">
                  <c:v>-0.22149389680741599</c:v>
                </c:pt>
                <c:pt idx="12">
                  <c:v>5.0709042775269497E-2</c:v>
                </c:pt>
                <c:pt idx="13">
                  <c:v>0.30324558325776302</c:v>
                </c:pt>
                <c:pt idx="14">
                  <c:v>0.49555434672396498</c:v>
                </c:pt>
                <c:pt idx="15">
                  <c:v>-0.41287825769214598</c:v>
                </c:pt>
                <c:pt idx="16">
                  <c:v>4.4361990843770599E-2</c:v>
                </c:pt>
                <c:pt idx="17">
                  <c:v>-0.37632077898170602</c:v>
                </c:pt>
                <c:pt idx="18">
                  <c:v>-0.41482747208217302</c:v>
                </c:pt>
                <c:pt idx="19">
                  <c:v>-0.26208629815572099</c:v>
                </c:pt>
                <c:pt idx="20">
                  <c:v>-7.03112329251038E-2</c:v>
                </c:pt>
                <c:pt idx="21">
                  <c:v>0.40289472309285201</c:v>
                </c:pt>
                <c:pt idx="22">
                  <c:v>-0.83873979355768602</c:v>
                </c:pt>
                <c:pt idx="23">
                  <c:v>0.37833965851263901</c:v>
                </c:pt>
                <c:pt idx="24">
                  <c:v>-0.17050000666566201</c:v>
                </c:pt>
                <c:pt idx="25">
                  <c:v>6.05587020411563E-2</c:v>
                </c:pt>
                <c:pt idx="26">
                  <c:v>0.56502207597207299</c:v>
                </c:pt>
                <c:pt idx="27">
                  <c:v>4.05996987460664E-2</c:v>
                </c:pt>
                <c:pt idx="28">
                  <c:v>5.6672417251967602E-2</c:v>
                </c:pt>
                <c:pt idx="29">
                  <c:v>-0.12240176623467799</c:v>
                </c:pt>
                <c:pt idx="30">
                  <c:v>0.89593854266876904</c:v>
                </c:pt>
                <c:pt idx="31">
                  <c:v>0.220149753369388</c:v>
                </c:pt>
                <c:pt idx="32">
                  <c:v>-1.04647999556543</c:v>
                </c:pt>
                <c:pt idx="33">
                  <c:v>0.48063107209568501</c:v>
                </c:pt>
                <c:pt idx="34">
                  <c:v>-0.23672931804035799</c:v>
                </c:pt>
                <c:pt idx="35">
                  <c:v>9.8058591095601402E-2</c:v>
                </c:pt>
                <c:pt idx="36">
                  <c:v>-2.2874444726968202</c:v>
                </c:pt>
                <c:pt idx="37">
                  <c:v>-0.57292162373362399</c:v>
                </c:pt>
                <c:pt idx="38">
                  <c:v>2.50537715227355</c:v>
                </c:pt>
                <c:pt idx="39">
                  <c:v>-1.3696773231846899</c:v>
                </c:pt>
                <c:pt idx="40">
                  <c:v>-1.1740193396477001</c:v>
                </c:pt>
                <c:pt idx="41">
                  <c:v>0.67072278170744704</c:v>
                </c:pt>
                <c:pt idx="42">
                  <c:v>2.2570528781500201</c:v>
                </c:pt>
                <c:pt idx="43">
                  <c:v>-0.151670099528906</c:v>
                </c:pt>
                <c:pt idx="44">
                  <c:v>-2.7509935451523999</c:v>
                </c:pt>
                <c:pt idx="45">
                  <c:v>2.4143916941263002</c:v>
                </c:pt>
                <c:pt idx="46">
                  <c:v>1.92636311204671</c:v>
                </c:pt>
                <c:pt idx="47">
                  <c:v>-1.3609262277583301</c:v>
                </c:pt>
                <c:pt idx="48">
                  <c:v>-1.53680700755473</c:v>
                </c:pt>
                <c:pt idx="49">
                  <c:v>0.120164969838123</c:v>
                </c:pt>
                <c:pt idx="50">
                  <c:v>3.3491535507199899</c:v>
                </c:pt>
                <c:pt idx="51">
                  <c:v>-0.93501938748247704</c:v>
                </c:pt>
                <c:pt idx="52">
                  <c:v>-1.78445292643109</c:v>
                </c:pt>
                <c:pt idx="53">
                  <c:v>0.58134219623745897</c:v>
                </c:pt>
                <c:pt idx="54">
                  <c:v>0.60805431469153504</c:v>
                </c:pt>
                <c:pt idx="55">
                  <c:v>-0.150090678202591</c:v>
                </c:pt>
                <c:pt idx="56">
                  <c:v>-3.27923811144524</c:v>
                </c:pt>
                <c:pt idx="57">
                  <c:v>1.9008476456643799</c:v>
                </c:pt>
                <c:pt idx="58">
                  <c:v>4.1259232493579301</c:v>
                </c:pt>
                <c:pt idx="59">
                  <c:v>-0.55432354341279699</c:v>
                </c:pt>
                <c:pt idx="60">
                  <c:v>-0.85900908451222902</c:v>
                </c:pt>
                <c:pt idx="61">
                  <c:v>1.7235607985949</c:v>
                </c:pt>
                <c:pt idx="62">
                  <c:v>-1.4249410492728001</c:v>
                </c:pt>
                <c:pt idx="63">
                  <c:v>-3.5777364662898301</c:v>
                </c:pt>
                <c:pt idx="64">
                  <c:v>-3.2766147628184998</c:v>
                </c:pt>
                <c:pt idx="65">
                  <c:v>-2.1383640290812198</c:v>
                </c:pt>
                <c:pt idx="66">
                  <c:v>5.5017087646715002</c:v>
                </c:pt>
                <c:pt idx="67">
                  <c:v>2.1484954060032901</c:v>
                </c:pt>
                <c:pt idx="68">
                  <c:v>2.1990397883770698</c:v>
                </c:pt>
                <c:pt idx="69">
                  <c:v>3.5438738678427999</c:v>
                </c:pt>
                <c:pt idx="70">
                  <c:v>7.4984370272390697E-3</c:v>
                </c:pt>
                <c:pt idx="71">
                  <c:v>1.07259094983513</c:v>
                </c:pt>
                <c:pt idx="72">
                  <c:v>-9.1827471769780704</c:v>
                </c:pt>
                <c:pt idx="73">
                  <c:v>-3.4700037808178199</c:v>
                </c:pt>
                <c:pt idx="74">
                  <c:v>-0.393265710963774</c:v>
                </c:pt>
                <c:pt idx="75">
                  <c:v>2.8120511471471099</c:v>
                </c:pt>
                <c:pt idx="76">
                  <c:v>2.6702937735458598</c:v>
                </c:pt>
                <c:pt idx="77">
                  <c:v>1.25987477872329</c:v>
                </c:pt>
                <c:pt idx="78">
                  <c:v>6.8893647598114898</c:v>
                </c:pt>
                <c:pt idx="79">
                  <c:v>0.62805075994871395</c:v>
                </c:pt>
                <c:pt idx="80">
                  <c:v>-1.83166100739128</c:v>
                </c:pt>
                <c:pt idx="81">
                  <c:v>-7.0005596196675199</c:v>
                </c:pt>
                <c:pt idx="82">
                  <c:v>-5.2498958473765898</c:v>
                </c:pt>
                <c:pt idx="83">
                  <c:v>1.5334037882643501</c:v>
                </c:pt>
                <c:pt idx="84">
                  <c:v>-0.50957663202896097</c:v>
                </c:pt>
                <c:pt idx="85">
                  <c:v>-0.22068950926406999</c:v>
                </c:pt>
                <c:pt idx="86">
                  <c:v>3.3329784328915801</c:v>
                </c:pt>
                <c:pt idx="87">
                  <c:v>9.0402440746282107</c:v>
                </c:pt>
                <c:pt idx="88">
                  <c:v>4.1369803154346103</c:v>
                </c:pt>
                <c:pt idx="89">
                  <c:v>-7.0393133226101599</c:v>
                </c:pt>
                <c:pt idx="90">
                  <c:v>-4.4606652273456797</c:v>
                </c:pt>
                <c:pt idx="91">
                  <c:v>1.43368806859076</c:v>
                </c:pt>
                <c:pt idx="92">
                  <c:v>-2.8034226792864199</c:v>
                </c:pt>
                <c:pt idx="93">
                  <c:v>-4.7313797026510196</c:v>
                </c:pt>
                <c:pt idx="94">
                  <c:v>-3.5549832515070898</c:v>
                </c:pt>
                <c:pt idx="95">
                  <c:v>8.6398735183242099</c:v>
                </c:pt>
                <c:pt idx="96">
                  <c:v>6.9613799750379499</c:v>
                </c:pt>
                <c:pt idx="97">
                  <c:v>-0.99101832446120097</c:v>
                </c:pt>
                <c:pt idx="98">
                  <c:v>1.08320473011087</c:v>
                </c:pt>
                <c:pt idx="99">
                  <c:v>5.5756104153173003E-2</c:v>
                </c:pt>
                <c:pt idx="100">
                  <c:v>1.1450955715827</c:v>
                </c:pt>
                <c:pt idx="101">
                  <c:v>-7.4390693799911496</c:v>
                </c:pt>
                <c:pt idx="102">
                  <c:v>-6.69408141644554</c:v>
                </c:pt>
                <c:pt idx="103">
                  <c:v>-0.22558792301264599</c:v>
                </c:pt>
                <c:pt idx="104">
                  <c:v>2.9410634540147602</c:v>
                </c:pt>
                <c:pt idx="105">
                  <c:v>4.62620238610796</c:v>
                </c:pt>
                <c:pt idx="106">
                  <c:v>0.111617291299709</c:v>
                </c:pt>
                <c:pt idx="107">
                  <c:v>3.1697079785690998</c:v>
                </c:pt>
                <c:pt idx="108">
                  <c:v>6.8506224391869601</c:v>
                </c:pt>
                <c:pt idx="109">
                  <c:v>-0.73405507266098202</c:v>
                </c:pt>
                <c:pt idx="110">
                  <c:v>-8.27832692883924</c:v>
                </c:pt>
                <c:pt idx="111">
                  <c:v>-5.9847875825107604</c:v>
                </c:pt>
                <c:pt idx="112">
                  <c:v>0.27715745868776498</c:v>
                </c:pt>
                <c:pt idx="113">
                  <c:v>1.26480418001535</c:v>
                </c:pt>
                <c:pt idx="114">
                  <c:v>-5.08041385567721</c:v>
                </c:pt>
                <c:pt idx="115">
                  <c:v>1.3975943932420301</c:v>
                </c:pt>
                <c:pt idx="116">
                  <c:v>9.6476813616653008</c:v>
                </c:pt>
                <c:pt idx="117">
                  <c:v>3.4863836361493599</c:v>
                </c:pt>
                <c:pt idx="118">
                  <c:v>-0.944911482080246</c:v>
                </c:pt>
                <c:pt idx="119">
                  <c:v>-5.0265668801575503</c:v>
                </c:pt>
                <c:pt idx="120">
                  <c:v>1.30014730105578</c:v>
                </c:pt>
                <c:pt idx="121">
                  <c:v>-0.40212509168006599</c:v>
                </c:pt>
                <c:pt idx="122">
                  <c:v>-6.7073677347714504</c:v>
                </c:pt>
                <c:pt idx="123">
                  <c:v>-3.2568222792061499</c:v>
                </c:pt>
                <c:pt idx="124">
                  <c:v>0.59614146735790297</c:v>
                </c:pt>
                <c:pt idx="125">
                  <c:v>7.4622922084625296</c:v>
                </c:pt>
                <c:pt idx="126">
                  <c:v>2.1175353153106302</c:v>
                </c:pt>
                <c:pt idx="127">
                  <c:v>-1.6343820908192801</c:v>
                </c:pt>
                <c:pt idx="128">
                  <c:v>3.4481462917114598</c:v>
                </c:pt>
                <c:pt idx="129">
                  <c:v>2.2641375959641201</c:v>
                </c:pt>
                <c:pt idx="130">
                  <c:v>-1.16896443327273</c:v>
                </c:pt>
                <c:pt idx="131">
                  <c:v>-7.7473114339820199</c:v>
                </c:pt>
                <c:pt idx="132">
                  <c:v>-3.4889451467918402</c:v>
                </c:pt>
                <c:pt idx="133">
                  <c:v>2.9582557765807</c:v>
                </c:pt>
                <c:pt idx="134">
                  <c:v>-0.493535528853834</c:v>
                </c:pt>
                <c:pt idx="135">
                  <c:v>0.144789674010006</c:v>
                </c:pt>
                <c:pt idx="136">
                  <c:v>0.99626716488537803</c:v>
                </c:pt>
                <c:pt idx="137">
                  <c:v>5.6378474914916197</c:v>
                </c:pt>
                <c:pt idx="138">
                  <c:v>4.2929841399544904</c:v>
                </c:pt>
                <c:pt idx="139">
                  <c:v>-3.7862374839741002</c:v>
                </c:pt>
                <c:pt idx="140">
                  <c:v>-3.8929814290566802</c:v>
                </c:pt>
                <c:pt idx="141">
                  <c:v>-2.4473060674745502</c:v>
                </c:pt>
                <c:pt idx="142">
                  <c:v>0.14318587766819599</c:v>
                </c:pt>
                <c:pt idx="143">
                  <c:v>-2.1404196331865601</c:v>
                </c:pt>
                <c:pt idx="144">
                  <c:v>-2.7505726740135001</c:v>
                </c:pt>
                <c:pt idx="145">
                  <c:v>4.7514764108913097</c:v>
                </c:pt>
                <c:pt idx="146">
                  <c:v>5.8907689928403002</c:v>
                </c:pt>
                <c:pt idx="147">
                  <c:v>2.0479354507375498</c:v>
                </c:pt>
                <c:pt idx="148">
                  <c:v>-2.09652341136109</c:v>
                </c:pt>
                <c:pt idx="149">
                  <c:v>-2.6414094406228901</c:v>
                </c:pt>
                <c:pt idx="150">
                  <c:v>0.72393633686381198</c:v>
                </c:pt>
                <c:pt idx="151">
                  <c:v>-2.4409916866676098</c:v>
                </c:pt>
                <c:pt idx="152">
                  <c:v>-5.0522791710621</c:v>
                </c:pt>
                <c:pt idx="153">
                  <c:v>-0.10642750764103</c:v>
                </c:pt>
                <c:pt idx="154">
                  <c:v>3.7298537152899298</c:v>
                </c:pt>
                <c:pt idx="155">
                  <c:v>5.3569215342023897</c:v>
                </c:pt>
                <c:pt idx="156">
                  <c:v>-0.52388484040953898</c:v>
                </c:pt>
                <c:pt idx="157">
                  <c:v>-1.61358381608246</c:v>
                </c:pt>
                <c:pt idx="158">
                  <c:v>2.11582074322334</c:v>
                </c:pt>
                <c:pt idx="159">
                  <c:v>-1.2175325490731099</c:v>
                </c:pt>
                <c:pt idx="160">
                  <c:v>-3.0540265112606599</c:v>
                </c:pt>
                <c:pt idx="161">
                  <c:v>-4.8522812276048501</c:v>
                </c:pt>
                <c:pt idx="162">
                  <c:v>1.76676711364427</c:v>
                </c:pt>
                <c:pt idx="163">
                  <c:v>4.0873588494909798</c:v>
                </c:pt>
                <c:pt idx="164">
                  <c:v>-0.24108042174157801</c:v>
                </c:pt>
                <c:pt idx="165">
                  <c:v>-0.12749005976723099</c:v>
                </c:pt>
                <c:pt idx="166">
                  <c:v>0.87655342022419702</c:v>
                </c:pt>
                <c:pt idx="167">
                  <c:v>3.0734510982797301</c:v>
                </c:pt>
                <c:pt idx="168">
                  <c:v>-1.3807671327550901</c:v>
                </c:pt>
                <c:pt idx="169">
                  <c:v>-4.2688423485615701</c:v>
                </c:pt>
                <c:pt idx="170">
                  <c:v>-0.30275585959716</c:v>
                </c:pt>
                <c:pt idx="171">
                  <c:v>1.35323920488634</c:v>
                </c:pt>
                <c:pt idx="172">
                  <c:v>0.93863154235801805</c:v>
                </c:pt>
                <c:pt idx="173">
                  <c:v>-1.5730005524991599</c:v>
                </c:pt>
                <c:pt idx="174">
                  <c:v>0.19809476565218101</c:v>
                </c:pt>
                <c:pt idx="175">
                  <c:v>2.9404083418639302</c:v>
                </c:pt>
                <c:pt idx="176">
                  <c:v>1.0788260793233699</c:v>
                </c:pt>
                <c:pt idx="177">
                  <c:v>-1.6027396448435001</c:v>
                </c:pt>
                <c:pt idx="178">
                  <c:v>-1.59053196997008</c:v>
                </c:pt>
                <c:pt idx="179">
                  <c:v>0.55686868723500904</c:v>
                </c:pt>
                <c:pt idx="180">
                  <c:v>1.1390622406974</c:v>
                </c:pt>
                <c:pt idx="181">
                  <c:v>-2.2390253335974801</c:v>
                </c:pt>
                <c:pt idx="182">
                  <c:v>-1.56558838241211</c:v>
                </c:pt>
                <c:pt idx="183">
                  <c:v>1.08990073524283</c:v>
                </c:pt>
                <c:pt idx="184">
                  <c:v>1.8605914321169601</c:v>
                </c:pt>
                <c:pt idx="185">
                  <c:v>1.07942430203671</c:v>
                </c:pt>
                <c:pt idx="186">
                  <c:v>-1.45243168954086</c:v>
                </c:pt>
                <c:pt idx="187">
                  <c:v>1.01391245928217</c:v>
                </c:pt>
                <c:pt idx="188">
                  <c:v>1.2753390520121499</c:v>
                </c:pt>
                <c:pt idx="189">
                  <c:v>-1.0051349712672999</c:v>
                </c:pt>
                <c:pt idx="190">
                  <c:v>-2.0240337042124499</c:v>
                </c:pt>
                <c:pt idx="191">
                  <c:v>-2.0582475960867201</c:v>
                </c:pt>
                <c:pt idx="192">
                  <c:v>1.7085740455827301</c:v>
                </c:pt>
                <c:pt idx="193">
                  <c:v>1.0639521446947</c:v>
                </c:pt>
                <c:pt idx="194">
                  <c:v>-0.63165602195886805</c:v>
                </c:pt>
                <c:pt idx="195">
                  <c:v>0.86136651718312696</c:v>
                </c:pt>
                <c:pt idx="196">
                  <c:v>1.5682643620877701</c:v>
                </c:pt>
                <c:pt idx="197">
                  <c:v>1.6792964384175599</c:v>
                </c:pt>
                <c:pt idx="198">
                  <c:v>-2.0154177004768101</c:v>
                </c:pt>
                <c:pt idx="199">
                  <c:v>-2.4619537869721499</c:v>
                </c:pt>
                <c:pt idx="200">
                  <c:v>0.15838309846208301</c:v>
                </c:pt>
                <c:pt idx="201">
                  <c:v>-0.12858723786915599</c:v>
                </c:pt>
                <c:pt idx="202">
                  <c:v>8.2354271582913002E-2</c:v>
                </c:pt>
                <c:pt idx="203">
                  <c:v>-0.67202151790959497</c:v>
                </c:pt>
                <c:pt idx="204">
                  <c:v>1.5637223392325601</c:v>
                </c:pt>
                <c:pt idx="205">
                  <c:v>2.69918285133007</c:v>
                </c:pt>
                <c:pt idx="206">
                  <c:v>-0.29324461146354502</c:v>
                </c:pt>
                <c:pt idx="207">
                  <c:v>-1.26562040052175</c:v>
                </c:pt>
                <c:pt idx="208">
                  <c:v>-1.25078408333986</c:v>
                </c:pt>
                <c:pt idx="209">
                  <c:v>0.12498501026103399</c:v>
                </c:pt>
                <c:pt idx="210">
                  <c:v>-0.52212151916471505</c:v>
                </c:pt>
                <c:pt idx="211">
                  <c:v>-2.0524470801107801</c:v>
                </c:pt>
                <c:pt idx="212">
                  <c:v>0.60030885696417202</c:v>
                </c:pt>
                <c:pt idx="213">
                  <c:v>1.5332240973728299</c:v>
                </c:pt>
                <c:pt idx="214">
                  <c:v>1.5739614365032299</c:v>
                </c:pt>
                <c:pt idx="215">
                  <c:v>0.434126757278814</c:v>
                </c:pt>
                <c:pt idx="216">
                  <c:v>-0.77260800124162798</c:v>
                </c:pt>
                <c:pt idx="217">
                  <c:v>0.991051649054983</c:v>
                </c:pt>
                <c:pt idx="218">
                  <c:v>-0.48256761965670197</c:v>
                </c:pt>
                <c:pt idx="219">
                  <c:v>-1.9033453068130699</c:v>
                </c:pt>
                <c:pt idx="220">
                  <c:v>-1.6670531240683699</c:v>
                </c:pt>
                <c:pt idx="221">
                  <c:v>-0.17397297853218599</c:v>
                </c:pt>
                <c:pt idx="222">
                  <c:v>2.36891600148937</c:v>
                </c:pt>
                <c:pt idx="223">
                  <c:v>0.33006902384506998</c:v>
                </c:pt>
                <c:pt idx="224">
                  <c:v>0.53692457303991603</c:v>
                </c:pt>
                <c:pt idx="225">
                  <c:v>1.2834578539555499</c:v>
                </c:pt>
                <c:pt idx="226">
                  <c:v>0.43974806199635003</c:v>
                </c:pt>
                <c:pt idx="227">
                  <c:v>-0.44753092916555198</c:v>
                </c:pt>
                <c:pt idx="228">
                  <c:v>-2.7559471299704499</c:v>
                </c:pt>
                <c:pt idx="229">
                  <c:v>-0.67273134977538895</c:v>
                </c:pt>
                <c:pt idx="230">
                  <c:v>0.50300914663645901</c:v>
                </c:pt>
                <c:pt idx="231">
                  <c:v>0.34142478634364998</c:v>
                </c:pt>
                <c:pt idx="232">
                  <c:v>0.38161514752898901</c:v>
                </c:pt>
                <c:pt idx="233">
                  <c:v>0.43517966879381398</c:v>
                </c:pt>
                <c:pt idx="234">
                  <c:v>1.8338764244648</c:v>
                </c:pt>
                <c:pt idx="235">
                  <c:v>0.67097304818801096</c:v>
                </c:pt>
                <c:pt idx="236">
                  <c:v>-1.6508558597830201</c:v>
                </c:pt>
                <c:pt idx="237">
                  <c:v>-1.3601994598956699</c:v>
                </c:pt>
                <c:pt idx="238">
                  <c:v>-0.216830061885845</c:v>
                </c:pt>
                <c:pt idx="239">
                  <c:v>0.46849125787523799</c:v>
                </c:pt>
                <c:pt idx="240">
                  <c:v>-0.52260395267612603</c:v>
                </c:pt>
                <c:pt idx="241">
                  <c:v>-0.32590739138770902</c:v>
                </c:pt>
                <c:pt idx="242">
                  <c:v>1.7332346263354299</c:v>
                </c:pt>
                <c:pt idx="243">
                  <c:v>1.26495679468728</c:v>
                </c:pt>
                <c:pt idx="244">
                  <c:v>-0.18692076779727901</c:v>
                </c:pt>
                <c:pt idx="245">
                  <c:v>-1.48945891818547</c:v>
                </c:pt>
                <c:pt idx="246">
                  <c:v>-0.45741306750940802</c:v>
                </c:pt>
                <c:pt idx="247">
                  <c:v>0.44314069457418997</c:v>
                </c:pt>
                <c:pt idx="248">
                  <c:v>-0.66036077588457698</c:v>
                </c:pt>
                <c:pt idx="249">
                  <c:v>-0.62357716720287704</c:v>
                </c:pt>
                <c:pt idx="250">
                  <c:v>0.26804670331693398</c:v>
                </c:pt>
              </c:numCache>
            </c:numRef>
          </c:yVal>
          <c:smooth val="1"/>
          <c:extLst>
            <c:ext xmlns:c16="http://schemas.microsoft.com/office/drawing/2014/chart" uri="{C3380CC4-5D6E-409C-BE32-E72D297353CC}">
              <c16:uniqueId val="{00000000-A736-4B28-A46E-C47C1BADE73F}"/>
            </c:ext>
          </c:extLst>
        </c:ser>
        <c:dLbls>
          <c:showLegendKey val="0"/>
          <c:showVal val="0"/>
          <c:showCatName val="0"/>
          <c:showSerName val="0"/>
          <c:showPercent val="0"/>
          <c:showBubbleSize val="0"/>
        </c:dLbls>
        <c:axId val="1291502207"/>
        <c:axId val="1291503455"/>
      </c:scatterChart>
      <c:valAx>
        <c:axId val="1291502207"/>
        <c:scaling>
          <c:orientation val="minMax"/>
          <c:max val="1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dirty="0"/>
                  <a:t>Χρόνος</a:t>
                </a:r>
                <a:r>
                  <a:rPr lang="el-GR" baseline="0" dirty="0"/>
                  <a:t> </a:t>
                </a:r>
                <a:r>
                  <a:rPr lang="en-US" baseline="0" dirty="0"/>
                  <a:t>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0" sourceLinked="0"/>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291503455"/>
        <c:crosses val="autoZero"/>
        <c:crossBetween val="midCat"/>
      </c:valAx>
      <c:valAx>
        <c:axId val="129150345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dirty="0"/>
                  <a:t>Επιτάχυνση</a:t>
                </a:r>
                <a:r>
                  <a:rPr lang="en-US" dirty="0"/>
                  <a:t> A</a:t>
                </a:r>
                <a:r>
                  <a:rPr lang="en-US" baseline="0" dirty="0"/>
                  <a:t> (m/s²)</a:t>
                </a:r>
                <a:endParaRPr lang="el-GR"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291502207"/>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smoothMarker"/>
        <c:varyColors val="0"/>
        <c:ser>
          <c:idx val="0"/>
          <c:order val="0"/>
          <c:spPr>
            <a:ln w="19050" cap="rnd">
              <a:solidFill>
                <a:schemeClr val="accent1"/>
              </a:solidFill>
              <a:round/>
            </a:ln>
            <a:effectLst/>
          </c:spPr>
          <c:marker>
            <c:symbol val="none"/>
          </c:marker>
          <c:xVal>
            <c:numRef>
              <c:f>Taseis_Param_Xwris_Nero!$A$1790:$A$2093</c:f>
              <c:numCache>
                <c:formatCode>General</c:formatCode>
                <c:ptCount val="304"/>
                <c:pt idx="0">
                  <c:v>0</c:v>
                </c:pt>
                <c:pt idx="1">
                  <c:v>5.0000000000000001E-3</c:v>
                </c:pt>
                <c:pt idx="2">
                  <c:v>0.01</c:v>
                </c:pt>
                <c:pt idx="3">
                  <c:v>1.4999999999999999E-2</c:v>
                </c:pt>
                <c:pt idx="4">
                  <c:v>0.02</c:v>
                </c:pt>
                <c:pt idx="5">
                  <c:v>2.5000000000000001E-2</c:v>
                </c:pt>
                <c:pt idx="6">
                  <c:v>0.03</c:v>
                </c:pt>
                <c:pt idx="7">
                  <c:v>3.5000000000000003E-2</c:v>
                </c:pt>
                <c:pt idx="8">
                  <c:v>0.04</c:v>
                </c:pt>
                <c:pt idx="9">
                  <c:v>4.4999999999999998E-2</c:v>
                </c:pt>
                <c:pt idx="10">
                  <c:v>0.05</c:v>
                </c:pt>
                <c:pt idx="11">
                  <c:v>5.5E-2</c:v>
                </c:pt>
                <c:pt idx="12">
                  <c:v>0.06</c:v>
                </c:pt>
                <c:pt idx="13">
                  <c:v>6.5000000000000002E-2</c:v>
                </c:pt>
                <c:pt idx="14">
                  <c:v>7.0000000000000007E-2</c:v>
                </c:pt>
                <c:pt idx="15">
                  <c:v>7.4999999999999997E-2</c:v>
                </c:pt>
                <c:pt idx="16">
                  <c:v>0.08</c:v>
                </c:pt>
                <c:pt idx="17">
                  <c:v>8.5000000000000006E-2</c:v>
                </c:pt>
                <c:pt idx="18">
                  <c:v>0.09</c:v>
                </c:pt>
                <c:pt idx="19">
                  <c:v>9.5000000000000001E-2</c:v>
                </c:pt>
                <c:pt idx="20">
                  <c:v>0.1</c:v>
                </c:pt>
                <c:pt idx="21">
                  <c:v>0.105</c:v>
                </c:pt>
                <c:pt idx="22">
                  <c:v>0.11</c:v>
                </c:pt>
                <c:pt idx="23">
                  <c:v>0.115</c:v>
                </c:pt>
                <c:pt idx="24">
                  <c:v>0.12</c:v>
                </c:pt>
                <c:pt idx="25">
                  <c:v>0.125</c:v>
                </c:pt>
                <c:pt idx="26">
                  <c:v>0.13</c:v>
                </c:pt>
                <c:pt idx="27">
                  <c:v>0.13500000000000001</c:v>
                </c:pt>
                <c:pt idx="28">
                  <c:v>0.14000000000000001</c:v>
                </c:pt>
                <c:pt idx="29">
                  <c:v>0.14499999999999999</c:v>
                </c:pt>
                <c:pt idx="30">
                  <c:v>0.15</c:v>
                </c:pt>
                <c:pt idx="31">
                  <c:v>0.155</c:v>
                </c:pt>
                <c:pt idx="32">
                  <c:v>0.16</c:v>
                </c:pt>
                <c:pt idx="33">
                  <c:v>0.16500000000000001</c:v>
                </c:pt>
                <c:pt idx="34">
                  <c:v>0.17</c:v>
                </c:pt>
                <c:pt idx="35">
                  <c:v>0.17499999999999999</c:v>
                </c:pt>
                <c:pt idx="36">
                  <c:v>0.18</c:v>
                </c:pt>
                <c:pt idx="37">
                  <c:v>0.185</c:v>
                </c:pt>
                <c:pt idx="38">
                  <c:v>0.19</c:v>
                </c:pt>
                <c:pt idx="39">
                  <c:v>0.19500000000000001</c:v>
                </c:pt>
                <c:pt idx="40">
                  <c:v>0.2</c:v>
                </c:pt>
                <c:pt idx="41">
                  <c:v>0.20499999999999999</c:v>
                </c:pt>
                <c:pt idx="42">
                  <c:v>0.21</c:v>
                </c:pt>
                <c:pt idx="43">
                  <c:v>0.215</c:v>
                </c:pt>
                <c:pt idx="44">
                  <c:v>0.22</c:v>
                </c:pt>
                <c:pt idx="45">
                  <c:v>0.22500000000000001</c:v>
                </c:pt>
                <c:pt idx="46">
                  <c:v>0.23</c:v>
                </c:pt>
                <c:pt idx="47">
                  <c:v>0.23499999999999999</c:v>
                </c:pt>
                <c:pt idx="48">
                  <c:v>0.24</c:v>
                </c:pt>
                <c:pt idx="49">
                  <c:v>0.245</c:v>
                </c:pt>
                <c:pt idx="50">
                  <c:v>0.25</c:v>
                </c:pt>
                <c:pt idx="51">
                  <c:v>0.255</c:v>
                </c:pt>
                <c:pt idx="52">
                  <c:v>0.26</c:v>
                </c:pt>
                <c:pt idx="53">
                  <c:v>0.26500000000000001</c:v>
                </c:pt>
                <c:pt idx="54">
                  <c:v>0.27</c:v>
                </c:pt>
                <c:pt idx="55">
                  <c:v>0.27500000000000002</c:v>
                </c:pt>
                <c:pt idx="56">
                  <c:v>0.28000000000000003</c:v>
                </c:pt>
                <c:pt idx="57">
                  <c:v>0.28499999999999998</c:v>
                </c:pt>
                <c:pt idx="58">
                  <c:v>0.28999999999999998</c:v>
                </c:pt>
                <c:pt idx="59">
                  <c:v>0.29499999999999998</c:v>
                </c:pt>
                <c:pt idx="60">
                  <c:v>0.3</c:v>
                </c:pt>
                <c:pt idx="61">
                  <c:v>0.30499999999999999</c:v>
                </c:pt>
                <c:pt idx="62">
                  <c:v>0.31</c:v>
                </c:pt>
                <c:pt idx="63">
                  <c:v>0.315</c:v>
                </c:pt>
                <c:pt idx="64">
                  <c:v>0.32</c:v>
                </c:pt>
                <c:pt idx="65">
                  <c:v>0.32500000000000001</c:v>
                </c:pt>
                <c:pt idx="66">
                  <c:v>0.33</c:v>
                </c:pt>
                <c:pt idx="67">
                  <c:v>0.33500000000000002</c:v>
                </c:pt>
                <c:pt idx="68">
                  <c:v>0.34</c:v>
                </c:pt>
                <c:pt idx="69">
                  <c:v>0.34499999999999997</c:v>
                </c:pt>
                <c:pt idx="70">
                  <c:v>0.35</c:v>
                </c:pt>
                <c:pt idx="71">
                  <c:v>0.35499999999999998</c:v>
                </c:pt>
                <c:pt idx="72">
                  <c:v>0.36</c:v>
                </c:pt>
                <c:pt idx="73">
                  <c:v>0.36499999999999999</c:v>
                </c:pt>
                <c:pt idx="74">
                  <c:v>0.37</c:v>
                </c:pt>
                <c:pt idx="75">
                  <c:v>0.375</c:v>
                </c:pt>
                <c:pt idx="76">
                  <c:v>0.38</c:v>
                </c:pt>
                <c:pt idx="77">
                  <c:v>0.38500000000000001</c:v>
                </c:pt>
                <c:pt idx="78">
                  <c:v>0.39</c:v>
                </c:pt>
                <c:pt idx="79">
                  <c:v>0.39500000000000002</c:v>
                </c:pt>
                <c:pt idx="80">
                  <c:v>0.4</c:v>
                </c:pt>
                <c:pt idx="81">
                  <c:v>0.40500000000000003</c:v>
                </c:pt>
                <c:pt idx="82">
                  <c:v>0.41</c:v>
                </c:pt>
                <c:pt idx="83">
                  <c:v>0.41499999999999998</c:v>
                </c:pt>
                <c:pt idx="84">
                  <c:v>0.42</c:v>
                </c:pt>
                <c:pt idx="85">
                  <c:v>0.42499999999999999</c:v>
                </c:pt>
                <c:pt idx="86">
                  <c:v>0.43</c:v>
                </c:pt>
                <c:pt idx="87">
                  <c:v>0.435</c:v>
                </c:pt>
                <c:pt idx="88">
                  <c:v>0.44</c:v>
                </c:pt>
                <c:pt idx="89">
                  <c:v>0.44500000000000001</c:v>
                </c:pt>
                <c:pt idx="90">
                  <c:v>0.45</c:v>
                </c:pt>
                <c:pt idx="91">
                  <c:v>0.45500000000000002</c:v>
                </c:pt>
                <c:pt idx="92">
                  <c:v>0.46</c:v>
                </c:pt>
                <c:pt idx="93">
                  <c:v>0.46500000000000002</c:v>
                </c:pt>
                <c:pt idx="94">
                  <c:v>0.47</c:v>
                </c:pt>
                <c:pt idx="95">
                  <c:v>0.47499999999999998</c:v>
                </c:pt>
                <c:pt idx="96">
                  <c:v>0.48</c:v>
                </c:pt>
                <c:pt idx="97">
                  <c:v>0.48499999999999999</c:v>
                </c:pt>
                <c:pt idx="98">
                  <c:v>0.49</c:v>
                </c:pt>
                <c:pt idx="99">
                  <c:v>0.495</c:v>
                </c:pt>
                <c:pt idx="100">
                  <c:v>0.5</c:v>
                </c:pt>
                <c:pt idx="101">
                  <c:v>0.505</c:v>
                </c:pt>
                <c:pt idx="102">
                  <c:v>0.51</c:v>
                </c:pt>
                <c:pt idx="103">
                  <c:v>0.51500000000000001</c:v>
                </c:pt>
                <c:pt idx="104">
                  <c:v>0.52</c:v>
                </c:pt>
                <c:pt idx="105">
                  <c:v>0.52500000000000002</c:v>
                </c:pt>
                <c:pt idx="106">
                  <c:v>0.53</c:v>
                </c:pt>
                <c:pt idx="107">
                  <c:v>0.53500000000000003</c:v>
                </c:pt>
                <c:pt idx="108">
                  <c:v>0.54</c:v>
                </c:pt>
                <c:pt idx="109">
                  <c:v>0.54500000000000004</c:v>
                </c:pt>
                <c:pt idx="110">
                  <c:v>0.55000000000000004</c:v>
                </c:pt>
                <c:pt idx="111">
                  <c:v>0.55500000000000005</c:v>
                </c:pt>
                <c:pt idx="112">
                  <c:v>0.56000000000000005</c:v>
                </c:pt>
                <c:pt idx="113">
                  <c:v>0.56499999999999995</c:v>
                </c:pt>
                <c:pt idx="114">
                  <c:v>0.56999999999999995</c:v>
                </c:pt>
                <c:pt idx="115">
                  <c:v>0.57499999999999996</c:v>
                </c:pt>
                <c:pt idx="116">
                  <c:v>0.57999999999999996</c:v>
                </c:pt>
                <c:pt idx="117">
                  <c:v>0.58499999999999996</c:v>
                </c:pt>
                <c:pt idx="118">
                  <c:v>0.59</c:v>
                </c:pt>
                <c:pt idx="119">
                  <c:v>0.59499999999999997</c:v>
                </c:pt>
                <c:pt idx="120">
                  <c:v>0.6</c:v>
                </c:pt>
                <c:pt idx="121">
                  <c:v>0.60499999999999998</c:v>
                </c:pt>
                <c:pt idx="122">
                  <c:v>0.61</c:v>
                </c:pt>
                <c:pt idx="123">
                  <c:v>0.61499999999999999</c:v>
                </c:pt>
                <c:pt idx="124">
                  <c:v>0.62</c:v>
                </c:pt>
                <c:pt idx="125">
                  <c:v>0.625</c:v>
                </c:pt>
                <c:pt idx="126">
                  <c:v>0.63</c:v>
                </c:pt>
                <c:pt idx="127">
                  <c:v>0.63500000000000001</c:v>
                </c:pt>
                <c:pt idx="128">
                  <c:v>0.64</c:v>
                </c:pt>
                <c:pt idx="129">
                  <c:v>0.64500000000000002</c:v>
                </c:pt>
                <c:pt idx="130">
                  <c:v>0.65</c:v>
                </c:pt>
                <c:pt idx="131">
                  <c:v>0.65500000000000003</c:v>
                </c:pt>
                <c:pt idx="132">
                  <c:v>0.66</c:v>
                </c:pt>
                <c:pt idx="133">
                  <c:v>0.66500000000000004</c:v>
                </c:pt>
                <c:pt idx="134">
                  <c:v>0.67</c:v>
                </c:pt>
                <c:pt idx="135">
                  <c:v>0.67500000000000004</c:v>
                </c:pt>
                <c:pt idx="136">
                  <c:v>0.68</c:v>
                </c:pt>
                <c:pt idx="137">
                  <c:v>0.68500000000000005</c:v>
                </c:pt>
                <c:pt idx="138">
                  <c:v>0.69</c:v>
                </c:pt>
                <c:pt idx="139">
                  <c:v>0.69499999999999995</c:v>
                </c:pt>
                <c:pt idx="140">
                  <c:v>0.7</c:v>
                </c:pt>
                <c:pt idx="141">
                  <c:v>0.70499999999999996</c:v>
                </c:pt>
                <c:pt idx="142">
                  <c:v>0.71</c:v>
                </c:pt>
                <c:pt idx="143">
                  <c:v>0.71499999999999997</c:v>
                </c:pt>
                <c:pt idx="144">
                  <c:v>0.72</c:v>
                </c:pt>
                <c:pt idx="145">
                  <c:v>0.72499999999999998</c:v>
                </c:pt>
                <c:pt idx="146">
                  <c:v>0.73</c:v>
                </c:pt>
                <c:pt idx="147">
                  <c:v>0.73499999999999999</c:v>
                </c:pt>
                <c:pt idx="148">
                  <c:v>0.74</c:v>
                </c:pt>
                <c:pt idx="149">
                  <c:v>0.745</c:v>
                </c:pt>
                <c:pt idx="150">
                  <c:v>0.75</c:v>
                </c:pt>
                <c:pt idx="151">
                  <c:v>0.755</c:v>
                </c:pt>
                <c:pt idx="152">
                  <c:v>0.76</c:v>
                </c:pt>
                <c:pt idx="153">
                  <c:v>0.76500000000000001</c:v>
                </c:pt>
                <c:pt idx="154">
                  <c:v>0.77</c:v>
                </c:pt>
                <c:pt idx="155">
                  <c:v>0.77500000000000002</c:v>
                </c:pt>
                <c:pt idx="156">
                  <c:v>0.78</c:v>
                </c:pt>
                <c:pt idx="157">
                  <c:v>0.78500000000000003</c:v>
                </c:pt>
                <c:pt idx="158">
                  <c:v>0.79</c:v>
                </c:pt>
                <c:pt idx="159">
                  <c:v>0.79500000000000004</c:v>
                </c:pt>
                <c:pt idx="160">
                  <c:v>0.8</c:v>
                </c:pt>
                <c:pt idx="161">
                  <c:v>0.80500000000000005</c:v>
                </c:pt>
                <c:pt idx="162">
                  <c:v>0.81</c:v>
                </c:pt>
                <c:pt idx="163">
                  <c:v>0.81499999999999995</c:v>
                </c:pt>
                <c:pt idx="164">
                  <c:v>0.82</c:v>
                </c:pt>
                <c:pt idx="165">
                  <c:v>0.82499999999999996</c:v>
                </c:pt>
                <c:pt idx="166">
                  <c:v>0.83</c:v>
                </c:pt>
                <c:pt idx="167">
                  <c:v>0.83499999999999996</c:v>
                </c:pt>
                <c:pt idx="168">
                  <c:v>0.84</c:v>
                </c:pt>
                <c:pt idx="169">
                  <c:v>0.84499999999999997</c:v>
                </c:pt>
                <c:pt idx="170">
                  <c:v>0.85</c:v>
                </c:pt>
                <c:pt idx="171">
                  <c:v>0.85499999999999998</c:v>
                </c:pt>
                <c:pt idx="172">
                  <c:v>0.86</c:v>
                </c:pt>
                <c:pt idx="173">
                  <c:v>0.86499999999999999</c:v>
                </c:pt>
                <c:pt idx="174">
                  <c:v>0.87</c:v>
                </c:pt>
                <c:pt idx="175">
                  <c:v>0.875</c:v>
                </c:pt>
                <c:pt idx="176">
                  <c:v>0.88</c:v>
                </c:pt>
                <c:pt idx="177">
                  <c:v>0.88500000000000001</c:v>
                </c:pt>
                <c:pt idx="178">
                  <c:v>0.89</c:v>
                </c:pt>
                <c:pt idx="179">
                  <c:v>0.89500000000000002</c:v>
                </c:pt>
                <c:pt idx="180">
                  <c:v>0.9</c:v>
                </c:pt>
                <c:pt idx="181">
                  <c:v>0.90500000000000003</c:v>
                </c:pt>
                <c:pt idx="182">
                  <c:v>0.91</c:v>
                </c:pt>
                <c:pt idx="183">
                  <c:v>0.91500000000000004</c:v>
                </c:pt>
                <c:pt idx="184">
                  <c:v>0.92</c:v>
                </c:pt>
                <c:pt idx="185">
                  <c:v>0.92500000000000004</c:v>
                </c:pt>
                <c:pt idx="186">
                  <c:v>0.93</c:v>
                </c:pt>
                <c:pt idx="187">
                  <c:v>0.93500000000000005</c:v>
                </c:pt>
                <c:pt idx="188">
                  <c:v>0.94</c:v>
                </c:pt>
                <c:pt idx="189">
                  <c:v>0.94499999999999995</c:v>
                </c:pt>
                <c:pt idx="190">
                  <c:v>0.95</c:v>
                </c:pt>
                <c:pt idx="191">
                  <c:v>0.95499999999999996</c:v>
                </c:pt>
                <c:pt idx="192">
                  <c:v>0.96</c:v>
                </c:pt>
                <c:pt idx="193">
                  <c:v>0.96499999999999997</c:v>
                </c:pt>
                <c:pt idx="194">
                  <c:v>0.97</c:v>
                </c:pt>
                <c:pt idx="195">
                  <c:v>0.97499999999999998</c:v>
                </c:pt>
                <c:pt idx="196">
                  <c:v>0.98</c:v>
                </c:pt>
                <c:pt idx="197">
                  <c:v>0.98499999999999999</c:v>
                </c:pt>
                <c:pt idx="198">
                  <c:v>0.99</c:v>
                </c:pt>
                <c:pt idx="199">
                  <c:v>0.995</c:v>
                </c:pt>
                <c:pt idx="200">
                  <c:v>1</c:v>
                </c:pt>
                <c:pt idx="201">
                  <c:v>1.0049999999999999</c:v>
                </c:pt>
                <c:pt idx="202">
                  <c:v>1.01</c:v>
                </c:pt>
                <c:pt idx="203">
                  <c:v>1.0149999999999999</c:v>
                </c:pt>
                <c:pt idx="204">
                  <c:v>1.02</c:v>
                </c:pt>
                <c:pt idx="205">
                  <c:v>1.0249999999999999</c:v>
                </c:pt>
                <c:pt idx="206">
                  <c:v>1.03</c:v>
                </c:pt>
                <c:pt idx="207">
                  <c:v>1.0349999999999999</c:v>
                </c:pt>
                <c:pt idx="208">
                  <c:v>1.04</c:v>
                </c:pt>
                <c:pt idx="209">
                  <c:v>1.0449999999999999</c:v>
                </c:pt>
                <c:pt idx="210">
                  <c:v>1.05</c:v>
                </c:pt>
                <c:pt idx="211">
                  <c:v>1.0549999999999999</c:v>
                </c:pt>
                <c:pt idx="212">
                  <c:v>1.06</c:v>
                </c:pt>
                <c:pt idx="213">
                  <c:v>1.0649999999999999</c:v>
                </c:pt>
                <c:pt idx="214">
                  <c:v>1.07</c:v>
                </c:pt>
                <c:pt idx="215">
                  <c:v>1.075</c:v>
                </c:pt>
                <c:pt idx="216">
                  <c:v>1.08</c:v>
                </c:pt>
                <c:pt idx="217">
                  <c:v>1.085</c:v>
                </c:pt>
                <c:pt idx="218">
                  <c:v>1.0900000000000001</c:v>
                </c:pt>
                <c:pt idx="219">
                  <c:v>1.095</c:v>
                </c:pt>
                <c:pt idx="220">
                  <c:v>1.1000000000000001</c:v>
                </c:pt>
                <c:pt idx="221">
                  <c:v>1.105</c:v>
                </c:pt>
                <c:pt idx="222">
                  <c:v>1.1100000000000001</c:v>
                </c:pt>
                <c:pt idx="223">
                  <c:v>1.115</c:v>
                </c:pt>
                <c:pt idx="224">
                  <c:v>1.1200000000000001</c:v>
                </c:pt>
                <c:pt idx="225">
                  <c:v>1.125</c:v>
                </c:pt>
                <c:pt idx="226">
                  <c:v>1.1299999999999999</c:v>
                </c:pt>
                <c:pt idx="227">
                  <c:v>1.135</c:v>
                </c:pt>
                <c:pt idx="228">
                  <c:v>1.1399999999999999</c:v>
                </c:pt>
                <c:pt idx="229">
                  <c:v>1.145</c:v>
                </c:pt>
                <c:pt idx="230">
                  <c:v>1.1499999999999999</c:v>
                </c:pt>
                <c:pt idx="231">
                  <c:v>1.155</c:v>
                </c:pt>
                <c:pt idx="232">
                  <c:v>1.1599999999999999</c:v>
                </c:pt>
                <c:pt idx="233">
                  <c:v>1.165</c:v>
                </c:pt>
                <c:pt idx="234">
                  <c:v>1.17</c:v>
                </c:pt>
                <c:pt idx="235">
                  <c:v>1.175</c:v>
                </c:pt>
                <c:pt idx="236">
                  <c:v>1.18</c:v>
                </c:pt>
                <c:pt idx="237">
                  <c:v>1.1850000000000001</c:v>
                </c:pt>
                <c:pt idx="238">
                  <c:v>1.19</c:v>
                </c:pt>
                <c:pt idx="239">
                  <c:v>1.1950000000000001</c:v>
                </c:pt>
                <c:pt idx="240">
                  <c:v>1.2</c:v>
                </c:pt>
                <c:pt idx="241">
                  <c:v>1.2050000000000001</c:v>
                </c:pt>
                <c:pt idx="242">
                  <c:v>1.21</c:v>
                </c:pt>
                <c:pt idx="243">
                  <c:v>1.2150000000000001</c:v>
                </c:pt>
                <c:pt idx="244">
                  <c:v>1.22</c:v>
                </c:pt>
                <c:pt idx="245">
                  <c:v>1.2250000000000001</c:v>
                </c:pt>
                <c:pt idx="246">
                  <c:v>1.23</c:v>
                </c:pt>
                <c:pt idx="247">
                  <c:v>1.2350000000000001</c:v>
                </c:pt>
                <c:pt idx="248">
                  <c:v>1.24</c:v>
                </c:pt>
                <c:pt idx="249">
                  <c:v>1.2450000000000001</c:v>
                </c:pt>
                <c:pt idx="250">
                  <c:v>1.25</c:v>
                </c:pt>
                <c:pt idx="251">
                  <c:v>1.2549999999999999</c:v>
                </c:pt>
                <c:pt idx="252">
                  <c:v>1.26</c:v>
                </c:pt>
                <c:pt idx="253">
                  <c:v>1.2649999999999999</c:v>
                </c:pt>
                <c:pt idx="254">
                  <c:v>1.27</c:v>
                </c:pt>
                <c:pt idx="255">
                  <c:v>1.2749999999999999</c:v>
                </c:pt>
                <c:pt idx="256">
                  <c:v>1.28</c:v>
                </c:pt>
                <c:pt idx="257">
                  <c:v>1.2849999999999999</c:v>
                </c:pt>
                <c:pt idx="258">
                  <c:v>1.29</c:v>
                </c:pt>
                <c:pt idx="259">
                  <c:v>1.2949999999999999</c:v>
                </c:pt>
                <c:pt idx="260">
                  <c:v>1.3</c:v>
                </c:pt>
                <c:pt idx="261">
                  <c:v>1.3049999999999999</c:v>
                </c:pt>
                <c:pt idx="262">
                  <c:v>1.31</c:v>
                </c:pt>
                <c:pt idx="263">
                  <c:v>1.3149999999999999</c:v>
                </c:pt>
                <c:pt idx="264">
                  <c:v>1.32</c:v>
                </c:pt>
                <c:pt idx="265">
                  <c:v>1.325</c:v>
                </c:pt>
                <c:pt idx="266">
                  <c:v>1.33</c:v>
                </c:pt>
                <c:pt idx="267">
                  <c:v>1.335</c:v>
                </c:pt>
                <c:pt idx="268">
                  <c:v>1.34</c:v>
                </c:pt>
                <c:pt idx="269">
                  <c:v>1.345</c:v>
                </c:pt>
                <c:pt idx="270">
                  <c:v>1.35</c:v>
                </c:pt>
                <c:pt idx="271">
                  <c:v>1.355</c:v>
                </c:pt>
                <c:pt idx="272">
                  <c:v>1.36</c:v>
                </c:pt>
                <c:pt idx="273">
                  <c:v>1.365</c:v>
                </c:pt>
                <c:pt idx="274">
                  <c:v>1.37</c:v>
                </c:pt>
                <c:pt idx="275">
                  <c:v>1.375</c:v>
                </c:pt>
                <c:pt idx="276">
                  <c:v>1.38</c:v>
                </c:pt>
                <c:pt idx="277">
                  <c:v>1.385</c:v>
                </c:pt>
                <c:pt idx="278">
                  <c:v>1.39</c:v>
                </c:pt>
                <c:pt idx="279">
                  <c:v>1.395</c:v>
                </c:pt>
                <c:pt idx="280">
                  <c:v>1.4</c:v>
                </c:pt>
                <c:pt idx="281">
                  <c:v>1.405</c:v>
                </c:pt>
                <c:pt idx="282">
                  <c:v>1.41</c:v>
                </c:pt>
                <c:pt idx="283">
                  <c:v>1.415</c:v>
                </c:pt>
                <c:pt idx="284">
                  <c:v>1.42</c:v>
                </c:pt>
                <c:pt idx="285">
                  <c:v>1.425</c:v>
                </c:pt>
                <c:pt idx="286">
                  <c:v>1.43</c:v>
                </c:pt>
                <c:pt idx="287">
                  <c:v>1.4350000000000001</c:v>
                </c:pt>
                <c:pt idx="288">
                  <c:v>1.44</c:v>
                </c:pt>
                <c:pt idx="289">
                  <c:v>1.4450000000000001</c:v>
                </c:pt>
                <c:pt idx="290">
                  <c:v>1.45</c:v>
                </c:pt>
                <c:pt idx="291">
                  <c:v>1.4550000000000001</c:v>
                </c:pt>
                <c:pt idx="292">
                  <c:v>1.46</c:v>
                </c:pt>
                <c:pt idx="293">
                  <c:v>1.4650000000000001</c:v>
                </c:pt>
                <c:pt idx="294">
                  <c:v>1.47</c:v>
                </c:pt>
                <c:pt idx="295">
                  <c:v>1.4750000000000001</c:v>
                </c:pt>
                <c:pt idx="296">
                  <c:v>1.48</c:v>
                </c:pt>
                <c:pt idx="297">
                  <c:v>1.4850000000000001</c:v>
                </c:pt>
                <c:pt idx="298">
                  <c:v>1.49</c:v>
                </c:pt>
                <c:pt idx="299">
                  <c:v>1.4950000000000001</c:v>
                </c:pt>
                <c:pt idx="300">
                  <c:v>1.5</c:v>
                </c:pt>
                <c:pt idx="301">
                  <c:v>1.5049999999999999</c:v>
                </c:pt>
                <c:pt idx="302">
                  <c:v>1.51</c:v>
                </c:pt>
                <c:pt idx="303">
                  <c:v>1.5149999999999999</c:v>
                </c:pt>
              </c:numCache>
            </c:numRef>
          </c:xVal>
          <c:yVal>
            <c:numRef>
              <c:f>Taseis_Param_Xwris_Nero!$B$1790:$B$2093</c:f>
              <c:numCache>
                <c:formatCode>General</c:formatCode>
                <c:ptCount val="304"/>
                <c:pt idx="0">
                  <c:v>-1.32E-3</c:v>
                </c:pt>
                <c:pt idx="1">
                  <c:v>-1.5299999999999999E-3</c:v>
                </c:pt>
                <c:pt idx="2">
                  <c:v>-1.7600000000000001E-3</c:v>
                </c:pt>
                <c:pt idx="3">
                  <c:v>-2.0300000000000001E-3</c:v>
                </c:pt>
                <c:pt idx="4">
                  <c:v>-2.33E-3</c:v>
                </c:pt>
                <c:pt idx="5">
                  <c:v>-2.66E-3</c:v>
                </c:pt>
                <c:pt idx="6">
                  <c:v>-3.0300000000000001E-3</c:v>
                </c:pt>
                <c:pt idx="7">
                  <c:v>-3.4499999999999999E-3</c:v>
                </c:pt>
                <c:pt idx="8">
                  <c:v>-3.9100000000000003E-3</c:v>
                </c:pt>
                <c:pt idx="9">
                  <c:v>-4.4200000000000003E-3</c:v>
                </c:pt>
                <c:pt idx="10">
                  <c:v>-4.9800000000000001E-3</c:v>
                </c:pt>
                <c:pt idx="11">
                  <c:v>-5.5900000000000004E-3</c:v>
                </c:pt>
                <c:pt idx="12">
                  <c:v>-6.2599999999999999E-3</c:v>
                </c:pt>
                <c:pt idx="13">
                  <c:v>-6.9899999999999997E-3</c:v>
                </c:pt>
                <c:pt idx="14">
                  <c:v>-7.7799999999999996E-3</c:v>
                </c:pt>
                <c:pt idx="15">
                  <c:v>-8.6300000000000005E-3</c:v>
                </c:pt>
                <c:pt idx="16">
                  <c:v>-9.5399999999999999E-3</c:v>
                </c:pt>
                <c:pt idx="17">
                  <c:v>-1.0500000000000001E-2</c:v>
                </c:pt>
                <c:pt idx="18">
                  <c:v>-1.153E-2</c:v>
                </c:pt>
                <c:pt idx="19">
                  <c:v>-1.261E-2</c:v>
                </c:pt>
                <c:pt idx="20">
                  <c:v>-1.374E-2</c:v>
                </c:pt>
                <c:pt idx="21">
                  <c:v>-1.4919999999999999E-2</c:v>
                </c:pt>
                <c:pt idx="22">
                  <c:v>-1.6140000000000002E-2</c:v>
                </c:pt>
                <c:pt idx="23">
                  <c:v>-1.738E-2</c:v>
                </c:pt>
                <c:pt idx="24">
                  <c:v>-1.8630000000000001E-2</c:v>
                </c:pt>
                <c:pt idx="25">
                  <c:v>-1.9890000000000001E-2</c:v>
                </c:pt>
                <c:pt idx="26">
                  <c:v>-2.1139999999999999E-2</c:v>
                </c:pt>
                <c:pt idx="27">
                  <c:v>-2.2349999999999998E-2</c:v>
                </c:pt>
                <c:pt idx="28">
                  <c:v>-2.3519999999999999E-2</c:v>
                </c:pt>
                <c:pt idx="29">
                  <c:v>-2.461E-2</c:v>
                </c:pt>
                <c:pt idx="30">
                  <c:v>-2.5600000000000001E-2</c:v>
                </c:pt>
                <c:pt idx="31">
                  <c:v>-2.6460000000000001E-2</c:v>
                </c:pt>
                <c:pt idx="32">
                  <c:v>-2.717E-2</c:v>
                </c:pt>
                <c:pt idx="33">
                  <c:v>-2.7699999999999999E-2</c:v>
                </c:pt>
                <c:pt idx="34">
                  <c:v>-2.8000000000000001E-2</c:v>
                </c:pt>
                <c:pt idx="35">
                  <c:v>-2.8049999999999999E-2</c:v>
                </c:pt>
                <c:pt idx="36">
                  <c:v>-2.7820000000000001E-2</c:v>
                </c:pt>
                <c:pt idx="37">
                  <c:v>-2.726E-2</c:v>
                </c:pt>
                <c:pt idx="38">
                  <c:v>-2.6339999999999999E-2</c:v>
                </c:pt>
                <c:pt idx="39">
                  <c:v>-2.503E-2</c:v>
                </c:pt>
                <c:pt idx="40">
                  <c:v>-2.3290000000000002E-2</c:v>
                </c:pt>
                <c:pt idx="41">
                  <c:v>-2.1090000000000001E-2</c:v>
                </c:pt>
                <c:pt idx="42">
                  <c:v>-1.8409999999999999E-2</c:v>
                </c:pt>
                <c:pt idx="43">
                  <c:v>-1.5219999999999999E-2</c:v>
                </c:pt>
                <c:pt idx="44">
                  <c:v>-1.149E-2</c:v>
                </c:pt>
                <c:pt idx="45">
                  <c:v>-7.2199999999999999E-3</c:v>
                </c:pt>
                <c:pt idx="46">
                  <c:v>-2.3900000000000002E-3</c:v>
                </c:pt>
                <c:pt idx="47">
                  <c:v>2.99E-3</c:v>
                </c:pt>
                <c:pt idx="48">
                  <c:v>8.9300000000000004E-3</c:v>
                </c:pt>
                <c:pt idx="49">
                  <c:v>1.5389999999999999E-2</c:v>
                </c:pt>
                <c:pt idx="50">
                  <c:v>2.239E-2</c:v>
                </c:pt>
                <c:pt idx="51">
                  <c:v>2.9850000000000002E-2</c:v>
                </c:pt>
                <c:pt idx="52">
                  <c:v>3.7740000000000003E-2</c:v>
                </c:pt>
                <c:pt idx="53">
                  <c:v>4.6010000000000002E-2</c:v>
                </c:pt>
                <c:pt idx="54">
                  <c:v>5.4600000000000003E-2</c:v>
                </c:pt>
                <c:pt idx="55">
                  <c:v>6.3420000000000004E-2</c:v>
                </c:pt>
                <c:pt idx="56">
                  <c:v>7.238E-2</c:v>
                </c:pt>
                <c:pt idx="57">
                  <c:v>8.14E-2</c:v>
                </c:pt>
                <c:pt idx="58">
                  <c:v>9.035E-2</c:v>
                </c:pt>
                <c:pt idx="59">
                  <c:v>9.9129999999999996E-2</c:v>
                </c:pt>
                <c:pt idx="60">
                  <c:v>0.10754</c:v>
                </c:pt>
                <c:pt idx="61">
                  <c:v>0.11559999999999999</c:v>
                </c:pt>
                <c:pt idx="62">
                  <c:v>0.12314</c:v>
                </c:pt>
                <c:pt idx="63">
                  <c:v>0.12997</c:v>
                </c:pt>
                <c:pt idx="64">
                  <c:v>0.13597999999999999</c:v>
                </c:pt>
                <c:pt idx="65">
                  <c:v>0.14097999999999999</c:v>
                </c:pt>
                <c:pt idx="66">
                  <c:v>0.14495</c:v>
                </c:pt>
                <c:pt idx="67">
                  <c:v>0.14771000000000001</c:v>
                </c:pt>
                <c:pt idx="68">
                  <c:v>0.14903</c:v>
                </c:pt>
                <c:pt idx="69">
                  <c:v>0.14903</c:v>
                </c:pt>
                <c:pt idx="70">
                  <c:v>0.14749999999999999</c:v>
                </c:pt>
                <c:pt idx="71">
                  <c:v>0.14434</c:v>
                </c:pt>
                <c:pt idx="72">
                  <c:v>0.13965</c:v>
                </c:pt>
                <c:pt idx="73">
                  <c:v>0.13322999999999999</c:v>
                </c:pt>
                <c:pt idx="74">
                  <c:v>0.12508</c:v>
                </c:pt>
                <c:pt idx="75">
                  <c:v>0.11529</c:v>
                </c:pt>
                <c:pt idx="76">
                  <c:v>0.10377</c:v>
                </c:pt>
                <c:pt idx="77">
                  <c:v>9.0829999999999994E-2</c:v>
                </c:pt>
                <c:pt idx="78">
                  <c:v>7.6310000000000003E-2</c:v>
                </c:pt>
                <c:pt idx="79">
                  <c:v>6.0409999999999998E-2</c:v>
                </c:pt>
                <c:pt idx="80">
                  <c:v>4.3270000000000003E-2</c:v>
                </c:pt>
                <c:pt idx="81">
                  <c:v>2.504E-2</c:v>
                </c:pt>
                <c:pt idx="82">
                  <c:v>5.8900000000000003E-3</c:v>
                </c:pt>
                <c:pt idx="83">
                  <c:v>-1.397E-2</c:v>
                </c:pt>
                <c:pt idx="84">
                  <c:v>-3.431E-2</c:v>
                </c:pt>
                <c:pt idx="85">
                  <c:v>-5.4940000000000003E-2</c:v>
                </c:pt>
                <c:pt idx="86">
                  <c:v>-7.5590000000000004E-2</c:v>
                </c:pt>
                <c:pt idx="87">
                  <c:v>-9.6019999999999994E-2</c:v>
                </c:pt>
                <c:pt idx="88">
                  <c:v>-0.1159</c:v>
                </c:pt>
                <c:pt idx="89">
                  <c:v>-0.13517000000000001</c:v>
                </c:pt>
                <c:pt idx="90">
                  <c:v>-0.15351999999999999</c:v>
                </c:pt>
                <c:pt idx="91">
                  <c:v>-0.17054</c:v>
                </c:pt>
                <c:pt idx="92">
                  <c:v>-0.18623999999999999</c:v>
                </c:pt>
                <c:pt idx="93">
                  <c:v>-0.20030999999999999</c:v>
                </c:pt>
                <c:pt idx="94">
                  <c:v>-0.21243999999999999</c:v>
                </c:pt>
                <c:pt idx="95">
                  <c:v>-0.22273000000000001</c:v>
                </c:pt>
                <c:pt idx="96">
                  <c:v>-0.23079</c:v>
                </c:pt>
                <c:pt idx="97">
                  <c:v>-0.23669999999999999</c:v>
                </c:pt>
                <c:pt idx="98">
                  <c:v>-0.24027000000000001</c:v>
                </c:pt>
                <c:pt idx="99">
                  <c:v>-0.24138999999999999</c:v>
                </c:pt>
                <c:pt idx="100">
                  <c:v>-0.24027000000000001</c:v>
                </c:pt>
                <c:pt idx="101">
                  <c:v>-0.23669999999999999</c:v>
                </c:pt>
                <c:pt idx="102">
                  <c:v>-0.23079</c:v>
                </c:pt>
                <c:pt idx="103">
                  <c:v>-0.22273000000000001</c:v>
                </c:pt>
                <c:pt idx="104">
                  <c:v>-0.21243999999999999</c:v>
                </c:pt>
                <c:pt idx="105">
                  <c:v>-0.20030999999999999</c:v>
                </c:pt>
                <c:pt idx="106">
                  <c:v>-0.18623999999999999</c:v>
                </c:pt>
                <c:pt idx="107">
                  <c:v>-0.17054</c:v>
                </c:pt>
                <c:pt idx="108">
                  <c:v>-0.15351999999999999</c:v>
                </c:pt>
                <c:pt idx="109">
                  <c:v>-0.13517000000000001</c:v>
                </c:pt>
                <c:pt idx="110">
                  <c:v>-0.1159</c:v>
                </c:pt>
                <c:pt idx="111">
                  <c:v>-9.6019999999999994E-2</c:v>
                </c:pt>
                <c:pt idx="112">
                  <c:v>-7.5590000000000004E-2</c:v>
                </c:pt>
                <c:pt idx="113">
                  <c:v>-5.4940000000000003E-2</c:v>
                </c:pt>
                <c:pt idx="114">
                  <c:v>-3.431E-2</c:v>
                </c:pt>
                <c:pt idx="115">
                  <c:v>-1.397E-2</c:v>
                </c:pt>
                <c:pt idx="116">
                  <c:v>5.8900000000000003E-3</c:v>
                </c:pt>
                <c:pt idx="117">
                  <c:v>2.504E-2</c:v>
                </c:pt>
                <c:pt idx="118">
                  <c:v>4.3270000000000003E-2</c:v>
                </c:pt>
                <c:pt idx="119">
                  <c:v>6.0409999999999998E-2</c:v>
                </c:pt>
                <c:pt idx="120">
                  <c:v>7.6310000000000003E-2</c:v>
                </c:pt>
                <c:pt idx="121">
                  <c:v>9.0829999999999994E-2</c:v>
                </c:pt>
                <c:pt idx="122">
                  <c:v>0.10377</c:v>
                </c:pt>
                <c:pt idx="123">
                  <c:v>0.11529</c:v>
                </c:pt>
                <c:pt idx="124">
                  <c:v>0.12508</c:v>
                </c:pt>
                <c:pt idx="125">
                  <c:v>0.13322999999999999</c:v>
                </c:pt>
                <c:pt idx="126">
                  <c:v>0.13965</c:v>
                </c:pt>
                <c:pt idx="127">
                  <c:v>0.14434</c:v>
                </c:pt>
                <c:pt idx="128">
                  <c:v>0.14749999999999999</c:v>
                </c:pt>
                <c:pt idx="129">
                  <c:v>0.14903</c:v>
                </c:pt>
                <c:pt idx="130">
                  <c:v>0.14903</c:v>
                </c:pt>
                <c:pt idx="131">
                  <c:v>0.14771000000000001</c:v>
                </c:pt>
                <c:pt idx="132">
                  <c:v>0.14495</c:v>
                </c:pt>
                <c:pt idx="133">
                  <c:v>0.14097999999999999</c:v>
                </c:pt>
                <c:pt idx="134">
                  <c:v>0.13597999999999999</c:v>
                </c:pt>
                <c:pt idx="135">
                  <c:v>0.12997</c:v>
                </c:pt>
                <c:pt idx="136">
                  <c:v>0.12314</c:v>
                </c:pt>
                <c:pt idx="137">
                  <c:v>0.11559999999999999</c:v>
                </c:pt>
                <c:pt idx="138">
                  <c:v>0.10754</c:v>
                </c:pt>
                <c:pt idx="139">
                  <c:v>9.9129999999999996E-2</c:v>
                </c:pt>
                <c:pt idx="140">
                  <c:v>9.035E-2</c:v>
                </c:pt>
                <c:pt idx="141">
                  <c:v>8.14E-2</c:v>
                </c:pt>
                <c:pt idx="142">
                  <c:v>7.238E-2</c:v>
                </c:pt>
                <c:pt idx="143">
                  <c:v>6.3420000000000004E-2</c:v>
                </c:pt>
                <c:pt idx="144">
                  <c:v>5.4600000000000003E-2</c:v>
                </c:pt>
                <c:pt idx="145">
                  <c:v>4.6010000000000002E-2</c:v>
                </c:pt>
                <c:pt idx="146">
                  <c:v>3.7740000000000003E-2</c:v>
                </c:pt>
                <c:pt idx="147">
                  <c:v>2.9850000000000002E-2</c:v>
                </c:pt>
                <c:pt idx="148">
                  <c:v>2.239E-2</c:v>
                </c:pt>
                <c:pt idx="149">
                  <c:v>1.5389999999999999E-2</c:v>
                </c:pt>
                <c:pt idx="150">
                  <c:v>8.9300000000000004E-3</c:v>
                </c:pt>
                <c:pt idx="151">
                  <c:v>2.99E-3</c:v>
                </c:pt>
                <c:pt idx="152">
                  <c:v>-2.3900000000000002E-3</c:v>
                </c:pt>
                <c:pt idx="153">
                  <c:v>-7.2199999999999999E-3</c:v>
                </c:pt>
                <c:pt idx="154">
                  <c:v>-1.149E-2</c:v>
                </c:pt>
                <c:pt idx="155">
                  <c:v>-1.5219999999999999E-2</c:v>
                </c:pt>
                <c:pt idx="156">
                  <c:v>-1.8409999999999999E-2</c:v>
                </c:pt>
                <c:pt idx="157">
                  <c:v>-2.1090000000000001E-2</c:v>
                </c:pt>
                <c:pt idx="158">
                  <c:v>-2.3290000000000002E-2</c:v>
                </c:pt>
                <c:pt idx="159">
                  <c:v>-2.503E-2</c:v>
                </c:pt>
                <c:pt idx="160">
                  <c:v>-2.6339999999999999E-2</c:v>
                </c:pt>
                <c:pt idx="161">
                  <c:v>-2.726E-2</c:v>
                </c:pt>
                <c:pt idx="162">
                  <c:v>-2.7820000000000001E-2</c:v>
                </c:pt>
                <c:pt idx="163">
                  <c:v>-2.8049999999999999E-2</c:v>
                </c:pt>
                <c:pt idx="164">
                  <c:v>-2.8000000000000001E-2</c:v>
                </c:pt>
                <c:pt idx="165">
                  <c:v>-2.7699999999999999E-2</c:v>
                </c:pt>
                <c:pt idx="166">
                  <c:v>-2.717E-2</c:v>
                </c:pt>
                <c:pt idx="167">
                  <c:v>-2.6460000000000001E-2</c:v>
                </c:pt>
                <c:pt idx="168">
                  <c:v>-2.5600000000000001E-2</c:v>
                </c:pt>
                <c:pt idx="169">
                  <c:v>-2.461E-2</c:v>
                </c:pt>
                <c:pt idx="170">
                  <c:v>-2.3519999999999999E-2</c:v>
                </c:pt>
                <c:pt idx="171">
                  <c:v>-2.2349999999999998E-2</c:v>
                </c:pt>
                <c:pt idx="172">
                  <c:v>-2.1139999999999999E-2</c:v>
                </c:pt>
                <c:pt idx="173">
                  <c:v>-1.9890000000000001E-2</c:v>
                </c:pt>
                <c:pt idx="174">
                  <c:v>-1.8630000000000001E-2</c:v>
                </c:pt>
                <c:pt idx="175">
                  <c:v>-1.738E-2</c:v>
                </c:pt>
                <c:pt idx="176">
                  <c:v>-1.6140000000000002E-2</c:v>
                </c:pt>
                <c:pt idx="177">
                  <c:v>-1.4919999999999999E-2</c:v>
                </c:pt>
                <c:pt idx="178">
                  <c:v>-1.374E-2</c:v>
                </c:pt>
                <c:pt idx="179">
                  <c:v>-1.261E-2</c:v>
                </c:pt>
                <c:pt idx="180">
                  <c:v>-1.153E-2</c:v>
                </c:pt>
                <c:pt idx="181">
                  <c:v>-1.0500000000000001E-2</c:v>
                </c:pt>
                <c:pt idx="182">
                  <c:v>-9.5399999999999999E-3</c:v>
                </c:pt>
                <c:pt idx="183">
                  <c:v>-8.6300000000000005E-3</c:v>
                </c:pt>
                <c:pt idx="184">
                  <c:v>-7.7799999999999996E-3</c:v>
                </c:pt>
                <c:pt idx="185">
                  <c:v>-6.9899999999999997E-3</c:v>
                </c:pt>
                <c:pt idx="186">
                  <c:v>-6.2599999999999999E-3</c:v>
                </c:pt>
                <c:pt idx="187">
                  <c:v>-5.5900000000000004E-3</c:v>
                </c:pt>
                <c:pt idx="188">
                  <c:v>-4.9800000000000001E-3</c:v>
                </c:pt>
                <c:pt idx="189">
                  <c:v>-4.4200000000000003E-3</c:v>
                </c:pt>
                <c:pt idx="190">
                  <c:v>-3.9100000000000003E-3</c:v>
                </c:pt>
                <c:pt idx="191">
                  <c:v>-3.4499999999999999E-3</c:v>
                </c:pt>
                <c:pt idx="192">
                  <c:v>-3.0300000000000001E-3</c:v>
                </c:pt>
                <c:pt idx="193">
                  <c:v>-2.66E-3</c:v>
                </c:pt>
                <c:pt idx="194">
                  <c:v>-2.33E-3</c:v>
                </c:pt>
                <c:pt idx="195">
                  <c:v>-2.0300000000000001E-3</c:v>
                </c:pt>
                <c:pt idx="196">
                  <c:v>-1.7600000000000001E-3</c:v>
                </c:pt>
                <c:pt idx="197">
                  <c:v>-1.5299999999999999E-3</c:v>
                </c:pt>
                <c:pt idx="198">
                  <c:v>-1.32E-3</c:v>
                </c:pt>
                <c:pt idx="199">
                  <c:v>-1.14E-3</c:v>
                </c:pt>
                <c:pt idx="200">
                  <c:v>-9.7999999999999997E-4</c:v>
                </c:pt>
                <c:pt idx="201">
                  <c:v>-8.4000000000000003E-4</c:v>
                </c:pt>
                <c:pt idx="202">
                  <c:v>-7.2000000000000005E-4</c:v>
                </c:pt>
                <c:pt idx="203">
                  <c:v>-6.2E-4</c:v>
                </c:pt>
                <c:pt idx="204">
                  <c:v>-5.1999999999999995E-4</c:v>
                </c:pt>
                <c:pt idx="205">
                  <c:v>-4.4000000000000002E-4</c:v>
                </c:pt>
                <c:pt idx="206">
                  <c:v>-3.8000000000000002E-4</c:v>
                </c:pt>
                <c:pt idx="207">
                  <c:v>-3.2000000000000003E-4</c:v>
                </c:pt>
                <c:pt idx="208">
                  <c:v>-2.7E-4</c:v>
                </c:pt>
                <c:pt idx="209">
                  <c:v>-2.3000000000000001E-4</c:v>
                </c:pt>
                <c:pt idx="210">
                  <c:v>-1.9000000000000001E-4</c:v>
                </c:pt>
                <c:pt idx="211">
                  <c:v>-1.6000000000000001E-4</c:v>
                </c:pt>
                <c:pt idx="212">
                  <c:v>-1.2999999999999999E-4</c:v>
                </c:pt>
                <c:pt idx="213">
                  <c:v>-1.1E-4</c:v>
                </c:pt>
                <c:pt idx="214">
                  <c:v>-9.0000000000000006E-5</c:v>
                </c:pt>
                <c:pt idx="215">
                  <c:v>-8.0000000000000007E-5</c:v>
                </c:pt>
                <c:pt idx="216">
                  <c:v>-6.0000000000000002E-5</c:v>
                </c:pt>
                <c:pt idx="217">
                  <c:v>-5.0000000000000002E-5</c:v>
                </c:pt>
                <c:pt idx="218">
                  <c:v>-4.0000000000000003E-5</c:v>
                </c:pt>
                <c:pt idx="219">
                  <c:v>-3.0000000000000001E-5</c:v>
                </c:pt>
                <c:pt idx="220">
                  <c:v>-3.0000000000000001E-5</c:v>
                </c:pt>
                <c:pt idx="221">
                  <c:v>-2.0000000000000002E-5</c:v>
                </c:pt>
                <c:pt idx="222">
                  <c:v>-2.0000000000000002E-5</c:v>
                </c:pt>
                <c:pt idx="223">
                  <c:v>-2.0000000000000002E-5</c:v>
                </c:pt>
                <c:pt idx="224">
                  <c:v>-1.0000000000000001E-5</c:v>
                </c:pt>
                <c:pt idx="225">
                  <c:v>-1.0000000000000001E-5</c:v>
                </c:pt>
                <c:pt idx="226">
                  <c:v>-1.0000000000000001E-5</c:v>
                </c:pt>
                <c:pt idx="227">
                  <c:v>-1.0000000000000001E-5</c:v>
                </c:pt>
                <c:pt idx="228">
                  <c:v>-1.0000000000000001E-5</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-1.14E-3</c:v>
                </c:pt>
                <c:pt idx="301">
                  <c:v>-1.14E-3</c:v>
                </c:pt>
                <c:pt idx="302">
                  <c:v>-1.14E-3</c:v>
                </c:pt>
                <c:pt idx="303">
                  <c:v>0</c:v>
                </c:pt>
              </c:numCache>
            </c:numRef>
          </c:yVal>
          <c:smooth val="1"/>
          <c:extLst>
            <c:ext xmlns:c16="http://schemas.microsoft.com/office/drawing/2014/chart" uri="{C3380CC4-5D6E-409C-BE32-E72D297353CC}">
              <c16:uniqueId val="{00000000-7188-4B6B-8BAC-2709A6486866}"/>
            </c:ext>
          </c:extLst>
        </c:ser>
        <c:dLbls>
          <c:showLegendKey val="0"/>
          <c:showVal val="0"/>
          <c:showCatName val="0"/>
          <c:showSerName val="0"/>
          <c:showPercent val="0"/>
          <c:showBubbleSize val="0"/>
        </c:dLbls>
        <c:axId val="1881612592"/>
        <c:axId val="1881615504"/>
      </c:scatterChart>
      <c:valAx>
        <c:axId val="188161259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a:t>Χρόνος </a:t>
                </a:r>
                <a:r>
                  <a:rPr lang="en-US"/>
                  <a:t>t(s)</a:t>
                </a:r>
                <a:r>
                  <a:rPr lang="el-GR" baseline="0"/>
                  <a:t> </a:t>
                </a:r>
                <a:endParaRPr lang="el-G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881615504"/>
        <c:crosses val="autoZero"/>
        <c:crossBetween val="midCat"/>
      </c:valAx>
      <c:valAx>
        <c:axId val="1881615504"/>
        <c:scaling>
          <c:orientation val="minMax"/>
          <c:max val="0.3000000000000000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dirty="0"/>
                  <a:t>Επιτάχυνση</a:t>
                </a:r>
                <a:r>
                  <a:rPr lang="el-GR" baseline="0" dirty="0"/>
                  <a:t> </a:t>
                </a:r>
                <a:r>
                  <a:rPr lang="en-US" baseline="0" dirty="0"/>
                  <a:t>A (m/s²)</a:t>
                </a:r>
                <a:endParaRPr lang="el-GR"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88161259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strRef>
              <c:f>Φύλλο1!$K$1</c:f>
              <c:strCache>
                <c:ptCount val="1"/>
                <c:pt idx="0">
                  <c:v>Κορυφή Α φράγατος</c:v>
                </c:pt>
              </c:strCache>
            </c:strRef>
          </c:tx>
          <c:spPr>
            <a:ln w="19050" cap="rnd">
              <a:solidFill>
                <a:schemeClr val="accent1"/>
              </a:solidFill>
              <a:round/>
            </a:ln>
            <a:effectLst/>
          </c:spPr>
          <c:marker>
            <c:symbol val="none"/>
          </c:marker>
          <c:xVal>
            <c:numRef>
              <c:f>Φύλλο1!$J$2:$J$252</c:f>
              <c:numCache>
                <c:formatCode>0.00E+00</c:formatCode>
                <c:ptCount val="251"/>
                <c:pt idx="0">
                  <c:v>0</c:v>
                </c:pt>
                <c:pt idx="1">
                  <c:v>0.04</c:v>
                </c:pt>
                <c:pt idx="2">
                  <c:v>8.0000000000000099E-2</c:v>
                </c:pt>
                <c:pt idx="3">
                  <c:v>0.12</c:v>
                </c:pt>
                <c:pt idx="4">
                  <c:v>0.16</c:v>
                </c:pt>
                <c:pt idx="5">
                  <c:v>0.2</c:v>
                </c:pt>
                <c:pt idx="6">
                  <c:v>0.24</c:v>
                </c:pt>
                <c:pt idx="7">
                  <c:v>0.28000000000000003</c:v>
                </c:pt>
                <c:pt idx="8">
                  <c:v>0.32</c:v>
                </c:pt>
                <c:pt idx="9">
                  <c:v>0.36</c:v>
                </c:pt>
                <c:pt idx="10">
                  <c:v>0.4</c:v>
                </c:pt>
                <c:pt idx="11">
                  <c:v>0.44</c:v>
                </c:pt>
                <c:pt idx="12">
                  <c:v>0.48</c:v>
                </c:pt>
                <c:pt idx="13">
                  <c:v>0.52</c:v>
                </c:pt>
                <c:pt idx="14">
                  <c:v>0.56000000000000005</c:v>
                </c:pt>
                <c:pt idx="15">
                  <c:v>0.6</c:v>
                </c:pt>
                <c:pt idx="16">
                  <c:v>0.64</c:v>
                </c:pt>
                <c:pt idx="17">
                  <c:v>0.68</c:v>
                </c:pt>
                <c:pt idx="18">
                  <c:v>0.72000000000000097</c:v>
                </c:pt>
                <c:pt idx="19">
                  <c:v>0.76000000000000101</c:v>
                </c:pt>
                <c:pt idx="20">
                  <c:v>0.80000000000000104</c:v>
                </c:pt>
                <c:pt idx="21">
                  <c:v>0.84000000000000097</c:v>
                </c:pt>
                <c:pt idx="22">
                  <c:v>0.880000000000001</c:v>
                </c:pt>
                <c:pt idx="23">
                  <c:v>0.92000000000000104</c:v>
                </c:pt>
                <c:pt idx="24">
                  <c:v>0.96000000000000096</c:v>
                </c:pt>
                <c:pt idx="25">
                  <c:v>1</c:v>
                </c:pt>
                <c:pt idx="26">
                  <c:v>1.04</c:v>
                </c:pt>
                <c:pt idx="27">
                  <c:v>1.08</c:v>
                </c:pt>
                <c:pt idx="28">
                  <c:v>1.1200000000000001</c:v>
                </c:pt>
                <c:pt idx="29">
                  <c:v>1.1599999999999999</c:v>
                </c:pt>
                <c:pt idx="30">
                  <c:v>1.2</c:v>
                </c:pt>
                <c:pt idx="31">
                  <c:v>1.24</c:v>
                </c:pt>
                <c:pt idx="32">
                  <c:v>1.28</c:v>
                </c:pt>
                <c:pt idx="33">
                  <c:v>1.32</c:v>
                </c:pt>
                <c:pt idx="34">
                  <c:v>1.36</c:v>
                </c:pt>
                <c:pt idx="35">
                  <c:v>1.4</c:v>
                </c:pt>
                <c:pt idx="36">
                  <c:v>1.44</c:v>
                </c:pt>
                <c:pt idx="37">
                  <c:v>1.48</c:v>
                </c:pt>
                <c:pt idx="38">
                  <c:v>1.52</c:v>
                </c:pt>
                <c:pt idx="39">
                  <c:v>1.56</c:v>
                </c:pt>
                <c:pt idx="40">
                  <c:v>1.6</c:v>
                </c:pt>
                <c:pt idx="41">
                  <c:v>1.64</c:v>
                </c:pt>
                <c:pt idx="42">
                  <c:v>1.68</c:v>
                </c:pt>
                <c:pt idx="43">
                  <c:v>1.72</c:v>
                </c:pt>
                <c:pt idx="44">
                  <c:v>1.76</c:v>
                </c:pt>
                <c:pt idx="45">
                  <c:v>1.8</c:v>
                </c:pt>
                <c:pt idx="46">
                  <c:v>1.84</c:v>
                </c:pt>
                <c:pt idx="47">
                  <c:v>1.88</c:v>
                </c:pt>
                <c:pt idx="48">
                  <c:v>1.92</c:v>
                </c:pt>
                <c:pt idx="49">
                  <c:v>1.96</c:v>
                </c:pt>
                <c:pt idx="50">
                  <c:v>2</c:v>
                </c:pt>
                <c:pt idx="51">
                  <c:v>2.04</c:v>
                </c:pt>
                <c:pt idx="52">
                  <c:v>2.0799999999999899</c:v>
                </c:pt>
                <c:pt idx="53">
                  <c:v>2.1199999999999899</c:v>
                </c:pt>
                <c:pt idx="54">
                  <c:v>2.1599999999999802</c:v>
                </c:pt>
                <c:pt idx="55">
                  <c:v>2.1999999999999802</c:v>
                </c:pt>
                <c:pt idx="56">
                  <c:v>2.23999999999997</c:v>
                </c:pt>
                <c:pt idx="57">
                  <c:v>2.2799999999999701</c:v>
                </c:pt>
                <c:pt idx="58">
                  <c:v>2.3199999999999701</c:v>
                </c:pt>
                <c:pt idx="59">
                  <c:v>2.3599999999999599</c:v>
                </c:pt>
                <c:pt idx="60">
                  <c:v>2.3999999999999599</c:v>
                </c:pt>
                <c:pt idx="61">
                  <c:v>2.4399999999999502</c:v>
                </c:pt>
                <c:pt idx="62">
                  <c:v>2.4799999999999498</c:v>
                </c:pt>
                <c:pt idx="63">
                  <c:v>2.5199999999999401</c:v>
                </c:pt>
                <c:pt idx="64">
                  <c:v>2.5599999999999401</c:v>
                </c:pt>
                <c:pt idx="65">
                  <c:v>2.5999999999999401</c:v>
                </c:pt>
                <c:pt idx="66">
                  <c:v>2.63999999999993</c:v>
                </c:pt>
                <c:pt idx="67">
                  <c:v>2.67999999999993</c:v>
                </c:pt>
                <c:pt idx="68">
                  <c:v>2.7199999999999198</c:v>
                </c:pt>
                <c:pt idx="69">
                  <c:v>2.7599999999999199</c:v>
                </c:pt>
                <c:pt idx="70">
                  <c:v>2.7999999999999101</c:v>
                </c:pt>
                <c:pt idx="71">
                  <c:v>2.8399999999999102</c:v>
                </c:pt>
                <c:pt idx="72">
                  <c:v>2.8799999999999</c:v>
                </c:pt>
                <c:pt idx="73">
                  <c:v>2.9199999999999</c:v>
                </c:pt>
                <c:pt idx="74">
                  <c:v>2.9599999999999</c:v>
                </c:pt>
                <c:pt idx="75">
                  <c:v>2.9999999999998899</c:v>
                </c:pt>
                <c:pt idx="76">
                  <c:v>3.0399999999998899</c:v>
                </c:pt>
                <c:pt idx="77">
                  <c:v>3.0799999999998802</c:v>
                </c:pt>
                <c:pt idx="78">
                  <c:v>3.1199999999998802</c:v>
                </c:pt>
                <c:pt idx="79">
                  <c:v>3.15999999999987</c:v>
                </c:pt>
                <c:pt idx="80">
                  <c:v>3.1999999999998701</c:v>
                </c:pt>
                <c:pt idx="81">
                  <c:v>3.2399999999998599</c:v>
                </c:pt>
                <c:pt idx="82">
                  <c:v>3.2799999999998599</c:v>
                </c:pt>
                <c:pt idx="83">
                  <c:v>3.31999999999986</c:v>
                </c:pt>
                <c:pt idx="84">
                  <c:v>3.3599999999998502</c:v>
                </c:pt>
                <c:pt idx="85">
                  <c:v>3.3999999999998498</c:v>
                </c:pt>
                <c:pt idx="86">
                  <c:v>3.4399999999998401</c:v>
                </c:pt>
                <c:pt idx="87">
                  <c:v>3.4799999999998401</c:v>
                </c:pt>
                <c:pt idx="88">
                  <c:v>3.5199999999998299</c:v>
                </c:pt>
                <c:pt idx="89">
                  <c:v>3.55999999999983</c:v>
                </c:pt>
                <c:pt idx="90">
                  <c:v>3.59999999999983</c:v>
                </c:pt>
                <c:pt idx="91">
                  <c:v>3.6399999999998198</c:v>
                </c:pt>
                <c:pt idx="92">
                  <c:v>3.6799999999998199</c:v>
                </c:pt>
                <c:pt idx="93">
                  <c:v>3.7199999999998101</c:v>
                </c:pt>
                <c:pt idx="94">
                  <c:v>3.7599999999998102</c:v>
                </c:pt>
                <c:pt idx="95">
                  <c:v>3.7999999999998</c:v>
                </c:pt>
                <c:pt idx="96">
                  <c:v>3.8399999999998</c:v>
                </c:pt>
                <c:pt idx="97">
                  <c:v>3.8799999999997898</c:v>
                </c:pt>
                <c:pt idx="98">
                  <c:v>3.9199999999997899</c:v>
                </c:pt>
                <c:pt idx="99">
                  <c:v>3.9599999999997899</c:v>
                </c:pt>
                <c:pt idx="100">
                  <c:v>3.9999999999997802</c:v>
                </c:pt>
                <c:pt idx="101">
                  <c:v>4.0399999999997798</c:v>
                </c:pt>
                <c:pt idx="102">
                  <c:v>4.07999999999977</c:v>
                </c:pt>
                <c:pt idx="103">
                  <c:v>4.1199999999997701</c:v>
                </c:pt>
                <c:pt idx="104">
                  <c:v>4.1599999999997603</c:v>
                </c:pt>
                <c:pt idx="105">
                  <c:v>4.1999999999997604</c:v>
                </c:pt>
                <c:pt idx="106">
                  <c:v>4.2399999999997604</c:v>
                </c:pt>
                <c:pt idx="107">
                  <c:v>4.2799999999997498</c:v>
                </c:pt>
                <c:pt idx="108">
                  <c:v>4.3199999999997498</c:v>
                </c:pt>
                <c:pt idx="109">
                  <c:v>4.3599999999997401</c:v>
                </c:pt>
                <c:pt idx="110">
                  <c:v>4.3999999999997401</c:v>
                </c:pt>
                <c:pt idx="111">
                  <c:v>4.4399999999997304</c:v>
                </c:pt>
                <c:pt idx="112">
                  <c:v>4.4799999999997304</c:v>
                </c:pt>
                <c:pt idx="113">
                  <c:v>4.5199999999997198</c:v>
                </c:pt>
                <c:pt idx="114">
                  <c:v>4.5599999999997198</c:v>
                </c:pt>
                <c:pt idx="115">
                  <c:v>4.5999999999997199</c:v>
                </c:pt>
                <c:pt idx="116">
                  <c:v>4.6399999999997101</c:v>
                </c:pt>
                <c:pt idx="117">
                  <c:v>4.6799999999997102</c:v>
                </c:pt>
                <c:pt idx="118">
                  <c:v>4.7199999999997004</c:v>
                </c:pt>
                <c:pt idx="119">
                  <c:v>4.7599999999996996</c:v>
                </c:pt>
                <c:pt idx="120">
                  <c:v>4.7999999999996898</c:v>
                </c:pt>
                <c:pt idx="121">
                  <c:v>4.8399999999996899</c:v>
                </c:pt>
                <c:pt idx="122">
                  <c:v>4.8799999999996801</c:v>
                </c:pt>
                <c:pt idx="123">
                  <c:v>4.9199999999996802</c:v>
                </c:pt>
                <c:pt idx="124">
                  <c:v>4.9599999999996802</c:v>
                </c:pt>
                <c:pt idx="125">
                  <c:v>4.9999999999996696</c:v>
                </c:pt>
                <c:pt idx="126">
                  <c:v>5.0399999999996696</c:v>
                </c:pt>
                <c:pt idx="127">
                  <c:v>5.0799999999996599</c:v>
                </c:pt>
                <c:pt idx="128">
                  <c:v>5.1199999999996599</c:v>
                </c:pt>
                <c:pt idx="129">
                  <c:v>5.1599999999996502</c:v>
                </c:pt>
                <c:pt idx="130">
                  <c:v>5.1999999999996502</c:v>
                </c:pt>
                <c:pt idx="131">
                  <c:v>5.2399999999996396</c:v>
                </c:pt>
                <c:pt idx="132">
                  <c:v>5.2799999999996396</c:v>
                </c:pt>
                <c:pt idx="133">
                  <c:v>5.3199999999996397</c:v>
                </c:pt>
                <c:pt idx="134">
                  <c:v>5.3599999999996299</c:v>
                </c:pt>
                <c:pt idx="135">
                  <c:v>5.39999999999963</c:v>
                </c:pt>
                <c:pt idx="136">
                  <c:v>5.4399999999996203</c:v>
                </c:pt>
                <c:pt idx="137">
                  <c:v>5.4799999999996203</c:v>
                </c:pt>
                <c:pt idx="138">
                  <c:v>5.5199999999996097</c:v>
                </c:pt>
                <c:pt idx="139">
                  <c:v>5.5599999999996097</c:v>
                </c:pt>
                <c:pt idx="140">
                  <c:v>5.5999999999996097</c:v>
                </c:pt>
                <c:pt idx="141">
                  <c:v>5.6399999999996</c:v>
                </c:pt>
                <c:pt idx="142">
                  <c:v>5.6799999999996</c:v>
                </c:pt>
                <c:pt idx="143">
                  <c:v>5.7199999999995903</c:v>
                </c:pt>
                <c:pt idx="144">
                  <c:v>5.7599999999995903</c:v>
                </c:pt>
                <c:pt idx="145">
                  <c:v>5.7999999999995797</c:v>
                </c:pt>
                <c:pt idx="146">
                  <c:v>5.8399999999995797</c:v>
                </c:pt>
                <c:pt idx="147">
                  <c:v>5.87999999999957</c:v>
                </c:pt>
                <c:pt idx="148">
                  <c:v>5.9199999999995701</c:v>
                </c:pt>
                <c:pt idx="149">
                  <c:v>5.9599999999995701</c:v>
                </c:pt>
                <c:pt idx="150">
                  <c:v>5.9999999999995604</c:v>
                </c:pt>
                <c:pt idx="151">
                  <c:v>6.0399999999995604</c:v>
                </c:pt>
                <c:pt idx="152">
                  <c:v>6.0799999999995498</c:v>
                </c:pt>
                <c:pt idx="153">
                  <c:v>6.1199999999995498</c:v>
                </c:pt>
                <c:pt idx="154">
                  <c:v>6.1599999999995401</c:v>
                </c:pt>
                <c:pt idx="155">
                  <c:v>6.1999999999995401</c:v>
                </c:pt>
                <c:pt idx="156">
                  <c:v>6.2399999999995304</c:v>
                </c:pt>
                <c:pt idx="157">
                  <c:v>6.2799999999995304</c:v>
                </c:pt>
                <c:pt idx="158">
                  <c:v>6.3199999999995304</c:v>
                </c:pt>
                <c:pt idx="159">
                  <c:v>6.3599999999995198</c:v>
                </c:pt>
                <c:pt idx="160">
                  <c:v>6.3999999999995199</c:v>
                </c:pt>
                <c:pt idx="161">
                  <c:v>6.4399999999995101</c:v>
                </c:pt>
                <c:pt idx="162">
                  <c:v>6.4799999999995102</c:v>
                </c:pt>
                <c:pt idx="163">
                  <c:v>6.5199999999995004</c:v>
                </c:pt>
                <c:pt idx="164">
                  <c:v>6.5599999999994996</c:v>
                </c:pt>
                <c:pt idx="165">
                  <c:v>6.5999999999994996</c:v>
                </c:pt>
                <c:pt idx="166">
                  <c:v>6.6399999999994899</c:v>
                </c:pt>
                <c:pt idx="167">
                  <c:v>6.6799999999994899</c:v>
                </c:pt>
                <c:pt idx="168">
                  <c:v>6.7199999999994802</c:v>
                </c:pt>
                <c:pt idx="169">
                  <c:v>6.7599999999994802</c:v>
                </c:pt>
                <c:pt idx="170">
                  <c:v>6.7999999999994696</c:v>
                </c:pt>
                <c:pt idx="171">
                  <c:v>6.8399999999994696</c:v>
                </c:pt>
                <c:pt idx="172">
                  <c:v>6.8799999999994599</c:v>
                </c:pt>
                <c:pt idx="173">
                  <c:v>6.9199999999994599</c:v>
                </c:pt>
                <c:pt idx="174">
                  <c:v>6.95999999999946</c:v>
                </c:pt>
                <c:pt idx="175">
                  <c:v>6.9999999999994502</c:v>
                </c:pt>
                <c:pt idx="176">
                  <c:v>7.0399999999994503</c:v>
                </c:pt>
                <c:pt idx="177">
                  <c:v>7.0799999999994396</c:v>
                </c:pt>
                <c:pt idx="178">
                  <c:v>7.1199999999994397</c:v>
                </c:pt>
                <c:pt idx="179">
                  <c:v>7.1599999999994299</c:v>
                </c:pt>
                <c:pt idx="180">
                  <c:v>7.19999999999943</c:v>
                </c:pt>
                <c:pt idx="181">
                  <c:v>7.2399999999994202</c:v>
                </c:pt>
                <c:pt idx="182">
                  <c:v>7.2799999999994203</c:v>
                </c:pt>
                <c:pt idx="183">
                  <c:v>7.3199999999994203</c:v>
                </c:pt>
                <c:pt idx="184">
                  <c:v>7.3599999999994097</c:v>
                </c:pt>
                <c:pt idx="185">
                  <c:v>7.3999999999994097</c:v>
                </c:pt>
                <c:pt idx="186">
                  <c:v>7.4399999999994</c:v>
                </c:pt>
                <c:pt idx="187">
                  <c:v>7.4799999999994</c:v>
                </c:pt>
                <c:pt idx="188">
                  <c:v>7.5199999999993903</c:v>
                </c:pt>
                <c:pt idx="189">
                  <c:v>7.5599999999993903</c:v>
                </c:pt>
                <c:pt idx="190">
                  <c:v>7.5999999999993904</c:v>
                </c:pt>
                <c:pt idx="191">
                  <c:v>7.6399999999993797</c:v>
                </c:pt>
                <c:pt idx="192">
                  <c:v>7.6799999999993798</c:v>
                </c:pt>
                <c:pt idx="193">
                  <c:v>7.71999999999937</c:v>
                </c:pt>
                <c:pt idx="194">
                  <c:v>7.7599999999993701</c:v>
                </c:pt>
                <c:pt idx="195">
                  <c:v>7.7999999999993603</c:v>
                </c:pt>
                <c:pt idx="196">
                  <c:v>7.8399999999993604</c:v>
                </c:pt>
                <c:pt idx="197">
                  <c:v>7.8799999999993497</c:v>
                </c:pt>
                <c:pt idx="198">
                  <c:v>7.9199999999993498</c:v>
                </c:pt>
                <c:pt idx="199">
                  <c:v>7.9599999999993498</c:v>
                </c:pt>
                <c:pt idx="200">
                  <c:v>7.9999999999993401</c:v>
                </c:pt>
                <c:pt idx="201">
                  <c:v>8.0399999999993508</c:v>
                </c:pt>
                <c:pt idx="202">
                  <c:v>8.0799999999993695</c:v>
                </c:pt>
                <c:pt idx="203">
                  <c:v>8.1199999999993793</c:v>
                </c:pt>
                <c:pt idx="204">
                  <c:v>8.1599999999993909</c:v>
                </c:pt>
                <c:pt idx="205">
                  <c:v>8.1999999999994095</c:v>
                </c:pt>
                <c:pt idx="206">
                  <c:v>8.2399999999994193</c:v>
                </c:pt>
                <c:pt idx="207">
                  <c:v>8.2799999999994291</c:v>
                </c:pt>
                <c:pt idx="208">
                  <c:v>8.3199999999994496</c:v>
                </c:pt>
                <c:pt idx="209">
                  <c:v>8.3599999999994594</c:v>
                </c:pt>
                <c:pt idx="210">
                  <c:v>8.3999999999994692</c:v>
                </c:pt>
                <c:pt idx="211">
                  <c:v>8.4399999999994897</c:v>
                </c:pt>
                <c:pt idx="212">
                  <c:v>8.4799999999994995</c:v>
                </c:pt>
                <c:pt idx="213">
                  <c:v>8.5199999999995093</c:v>
                </c:pt>
                <c:pt idx="214">
                  <c:v>8.5599999999995298</c:v>
                </c:pt>
                <c:pt idx="215">
                  <c:v>8.5999999999995396</c:v>
                </c:pt>
                <c:pt idx="216">
                  <c:v>8.6399999999995494</c:v>
                </c:pt>
                <c:pt idx="217">
                  <c:v>8.6799999999995698</c:v>
                </c:pt>
                <c:pt idx="218">
                  <c:v>8.7199999999995796</c:v>
                </c:pt>
                <c:pt idx="219">
                  <c:v>8.7599999999995894</c:v>
                </c:pt>
                <c:pt idx="220">
                  <c:v>8.7999999999996099</c:v>
                </c:pt>
                <c:pt idx="221">
                  <c:v>8.8399999999996197</c:v>
                </c:pt>
                <c:pt idx="222">
                  <c:v>8.8799999999996295</c:v>
                </c:pt>
                <c:pt idx="223">
                  <c:v>8.91999999999965</c:v>
                </c:pt>
                <c:pt idx="224">
                  <c:v>8.9599999999996598</c:v>
                </c:pt>
                <c:pt idx="225">
                  <c:v>8.9999999999996696</c:v>
                </c:pt>
                <c:pt idx="226">
                  <c:v>9.0399999999996901</c:v>
                </c:pt>
                <c:pt idx="227">
                  <c:v>9.0799999999996999</c:v>
                </c:pt>
                <c:pt idx="228">
                  <c:v>9.1199999999997203</c:v>
                </c:pt>
                <c:pt idx="229">
                  <c:v>9.1599999999997301</c:v>
                </c:pt>
                <c:pt idx="230">
                  <c:v>9.1999999999997399</c:v>
                </c:pt>
                <c:pt idx="231">
                  <c:v>9.2399999999997604</c:v>
                </c:pt>
                <c:pt idx="232">
                  <c:v>9.2799999999997702</c:v>
                </c:pt>
                <c:pt idx="233">
                  <c:v>9.31999999999978</c:v>
                </c:pt>
                <c:pt idx="234">
                  <c:v>9.3599999999998005</c:v>
                </c:pt>
                <c:pt idx="235">
                  <c:v>9.3999999999998103</c:v>
                </c:pt>
                <c:pt idx="236">
                  <c:v>9.4399999999998201</c:v>
                </c:pt>
                <c:pt idx="237">
                  <c:v>9.4799999999998406</c:v>
                </c:pt>
                <c:pt idx="238">
                  <c:v>9.5199999999998504</c:v>
                </c:pt>
                <c:pt idx="239">
                  <c:v>9.5599999999998602</c:v>
                </c:pt>
                <c:pt idx="240">
                  <c:v>9.5999999999998806</c:v>
                </c:pt>
                <c:pt idx="241">
                  <c:v>9.6399999999998904</c:v>
                </c:pt>
                <c:pt idx="242">
                  <c:v>9.6799999999999002</c:v>
                </c:pt>
                <c:pt idx="243">
                  <c:v>9.7199999999999207</c:v>
                </c:pt>
                <c:pt idx="244">
                  <c:v>9.7599999999999305</c:v>
                </c:pt>
                <c:pt idx="245">
                  <c:v>9.7999999999999403</c:v>
                </c:pt>
                <c:pt idx="246">
                  <c:v>9.8399999999999608</c:v>
                </c:pt>
                <c:pt idx="247">
                  <c:v>9.8799999999999706</c:v>
                </c:pt>
                <c:pt idx="248">
                  <c:v>9.9199999999999804</c:v>
                </c:pt>
                <c:pt idx="249">
                  <c:v>9.9600000000000009</c:v>
                </c:pt>
                <c:pt idx="250">
                  <c:v>10</c:v>
                </c:pt>
              </c:numCache>
            </c:numRef>
          </c:xVal>
          <c:yVal>
            <c:numRef>
              <c:f>Φύλλο1!$K$2:$K$252</c:f>
              <c:numCache>
                <c:formatCode>0.00E+00</c:formatCode>
                <c:ptCount val="251"/>
                <c:pt idx="0">
                  <c:v>0</c:v>
                </c:pt>
                <c:pt idx="1">
                  <c:v>0.833248737490484</c:v>
                </c:pt>
                <c:pt idx="2">
                  <c:v>-1.01412685948239</c:v>
                </c:pt>
                <c:pt idx="3">
                  <c:v>0.750664508290389</c:v>
                </c:pt>
                <c:pt idx="4">
                  <c:v>-0.440374293953535</c:v>
                </c:pt>
                <c:pt idx="5">
                  <c:v>-1.34291192196874</c:v>
                </c:pt>
                <c:pt idx="6">
                  <c:v>-0.24423075013621401</c:v>
                </c:pt>
                <c:pt idx="7">
                  <c:v>4.3027477755733401E-2</c:v>
                </c:pt>
                <c:pt idx="8">
                  <c:v>8.0733075584464506E-2</c:v>
                </c:pt>
                <c:pt idx="9">
                  <c:v>4.7979792375222603E-2</c:v>
                </c:pt>
                <c:pt idx="10">
                  <c:v>-0.50839682246011897</c:v>
                </c:pt>
                <c:pt idx="11">
                  <c:v>-1.56652130812079</c:v>
                </c:pt>
                <c:pt idx="12">
                  <c:v>-1.04527857008336</c:v>
                </c:pt>
                <c:pt idx="13">
                  <c:v>1.8330930237101299</c:v>
                </c:pt>
                <c:pt idx="14">
                  <c:v>5.9126013532737698</c:v>
                </c:pt>
                <c:pt idx="15">
                  <c:v>7.8131270682561302</c:v>
                </c:pt>
                <c:pt idx="16">
                  <c:v>4.3151164009753096</c:v>
                </c:pt>
                <c:pt idx="17">
                  <c:v>-4.69692533848393</c:v>
                </c:pt>
                <c:pt idx="18">
                  <c:v>-13.311422850632701</c:v>
                </c:pt>
                <c:pt idx="19">
                  <c:v>-15.414549591421601</c:v>
                </c:pt>
                <c:pt idx="20">
                  <c:v>-9.6464519489776208</c:v>
                </c:pt>
                <c:pt idx="21">
                  <c:v>1.15024923489389</c:v>
                </c:pt>
                <c:pt idx="22">
                  <c:v>12.623666598032999</c:v>
                </c:pt>
                <c:pt idx="23">
                  <c:v>20.2909490433487</c:v>
                </c:pt>
                <c:pt idx="24">
                  <c:v>20.181824603336601</c:v>
                </c:pt>
                <c:pt idx="25">
                  <c:v>10.595150922413101</c:v>
                </c:pt>
                <c:pt idx="26">
                  <c:v>-4.8759088797003702</c:v>
                </c:pt>
                <c:pt idx="27">
                  <c:v>-19.0388305964049</c:v>
                </c:pt>
                <c:pt idx="28">
                  <c:v>-25.827010775738099</c:v>
                </c:pt>
                <c:pt idx="29">
                  <c:v>-22.267472495222901</c:v>
                </c:pt>
                <c:pt idx="30">
                  <c:v>-10.339315370234599</c:v>
                </c:pt>
                <c:pt idx="31">
                  <c:v>6.6356836944734496</c:v>
                </c:pt>
                <c:pt idx="32">
                  <c:v>22.3324994245772</c:v>
                </c:pt>
                <c:pt idx="33">
                  <c:v>29.668829664336101</c:v>
                </c:pt>
                <c:pt idx="34">
                  <c:v>25.3828896873617</c:v>
                </c:pt>
                <c:pt idx="35">
                  <c:v>10.4320128025235</c:v>
                </c:pt>
                <c:pt idx="36">
                  <c:v>-8.7954958025487997</c:v>
                </c:pt>
                <c:pt idx="37">
                  <c:v>-25.179364081966501</c:v>
                </c:pt>
                <c:pt idx="38">
                  <c:v>-32.266325009718599</c:v>
                </c:pt>
                <c:pt idx="39">
                  <c:v>-26.848124238242299</c:v>
                </c:pt>
                <c:pt idx="40">
                  <c:v>-10.486281168235401</c:v>
                </c:pt>
                <c:pt idx="41">
                  <c:v>10.6480882944611</c:v>
                </c:pt>
                <c:pt idx="42">
                  <c:v>27.605477631397299</c:v>
                </c:pt>
                <c:pt idx="43">
                  <c:v>33.518051028241601</c:v>
                </c:pt>
                <c:pt idx="44">
                  <c:v>26.431332067446</c:v>
                </c:pt>
                <c:pt idx="45">
                  <c:v>9.5734887511702293</c:v>
                </c:pt>
                <c:pt idx="46">
                  <c:v>-10.9006094801919</c:v>
                </c:pt>
                <c:pt idx="47">
                  <c:v>-27.845012912122201</c:v>
                </c:pt>
                <c:pt idx="48">
                  <c:v>-34.094979072158999</c:v>
                </c:pt>
                <c:pt idx="49">
                  <c:v>-26.8636917638323</c:v>
                </c:pt>
                <c:pt idx="50">
                  <c:v>-9.1362729882015596</c:v>
                </c:pt>
                <c:pt idx="51">
                  <c:v>11.8307270393879</c:v>
                </c:pt>
                <c:pt idx="52">
                  <c:v>27.964148868526099</c:v>
                </c:pt>
                <c:pt idx="53">
                  <c:v>33.553370219658902</c:v>
                </c:pt>
                <c:pt idx="54">
                  <c:v>26.3421499520704</c:v>
                </c:pt>
                <c:pt idx="55">
                  <c:v>8.8245176969614896</c:v>
                </c:pt>
                <c:pt idx="56">
                  <c:v>-12.2622014975707</c:v>
                </c:pt>
                <c:pt idx="57">
                  <c:v>-28.2545897390665</c:v>
                </c:pt>
                <c:pt idx="58">
                  <c:v>-32.787590506611302</c:v>
                </c:pt>
                <c:pt idx="59">
                  <c:v>-24.724880125841501</c:v>
                </c:pt>
                <c:pt idx="60">
                  <c:v>-7.6501246433165901</c:v>
                </c:pt>
                <c:pt idx="61">
                  <c:v>12.0473349181697</c:v>
                </c:pt>
                <c:pt idx="62">
                  <c:v>27.0555458833743</c:v>
                </c:pt>
                <c:pt idx="63">
                  <c:v>31.4754902814723</c:v>
                </c:pt>
                <c:pt idx="64">
                  <c:v>23.4835231813829</c:v>
                </c:pt>
                <c:pt idx="65">
                  <c:v>6.6406024211878396</c:v>
                </c:pt>
                <c:pt idx="66">
                  <c:v>-12.0717754487102</c:v>
                </c:pt>
                <c:pt idx="67">
                  <c:v>-25.691656099064399</c:v>
                </c:pt>
                <c:pt idx="68">
                  <c:v>-29.529779501331099</c:v>
                </c:pt>
                <c:pt idx="69">
                  <c:v>-22.143050130508499</c:v>
                </c:pt>
                <c:pt idx="70">
                  <c:v>-6.2035097072862602</c:v>
                </c:pt>
                <c:pt idx="71">
                  <c:v>11.897713377059301</c:v>
                </c:pt>
                <c:pt idx="72">
                  <c:v>24.833434130638501</c:v>
                </c:pt>
                <c:pt idx="73">
                  <c:v>27.654062294007801</c:v>
                </c:pt>
                <c:pt idx="74">
                  <c:v>19.969183939073702</c:v>
                </c:pt>
                <c:pt idx="75">
                  <c:v>5.06738939325417</c:v>
                </c:pt>
                <c:pt idx="76">
                  <c:v>-11.418450593632601</c:v>
                </c:pt>
                <c:pt idx="77">
                  <c:v>-23.194654942389</c:v>
                </c:pt>
                <c:pt idx="78">
                  <c:v>-25.6587292879355</c:v>
                </c:pt>
                <c:pt idx="79">
                  <c:v>-18.103602339672399</c:v>
                </c:pt>
                <c:pt idx="80">
                  <c:v>-4.0020468500619302</c:v>
                </c:pt>
                <c:pt idx="81">
                  <c:v>10.9437010946924</c:v>
                </c:pt>
                <c:pt idx="82">
                  <c:v>21.234658476035001</c:v>
                </c:pt>
                <c:pt idx="83">
                  <c:v>23.323062082557801</c:v>
                </c:pt>
                <c:pt idx="84">
                  <c:v>16.4923976308561</c:v>
                </c:pt>
                <c:pt idx="85">
                  <c:v>3.38428278307553</c:v>
                </c:pt>
                <c:pt idx="86">
                  <c:v>-10.640987572282899</c:v>
                </c:pt>
                <c:pt idx="87">
                  <c:v>-19.903192907904302</c:v>
                </c:pt>
                <c:pt idx="88">
                  <c:v>-21.134750535506399</c:v>
                </c:pt>
                <c:pt idx="89">
                  <c:v>-14.395237023222</c:v>
                </c:pt>
                <c:pt idx="90">
                  <c:v>-2.5180480838147701</c:v>
                </c:pt>
                <c:pt idx="91">
                  <c:v>9.9698670014645696</c:v>
                </c:pt>
                <c:pt idx="92">
                  <c:v>18.217822072828699</c:v>
                </c:pt>
                <c:pt idx="93">
                  <c:v>19.034100702668599</c:v>
                </c:pt>
                <c:pt idx="94">
                  <c:v>12.447742652882701</c:v>
                </c:pt>
                <c:pt idx="95">
                  <c:v>1.50785077662026</c:v>
                </c:pt>
                <c:pt idx="96">
                  <c:v>-9.3916539784486108</c:v>
                </c:pt>
                <c:pt idx="97">
                  <c:v>-16.3168430265744</c:v>
                </c:pt>
                <c:pt idx="98">
                  <c:v>-16.848432841862198</c:v>
                </c:pt>
                <c:pt idx="99">
                  <c:v>-10.911984448871699</c:v>
                </c:pt>
                <c:pt idx="100">
                  <c:v>-0.96348785804117698</c:v>
                </c:pt>
                <c:pt idx="101">
                  <c:v>8.88844155821816</c:v>
                </c:pt>
                <c:pt idx="102">
                  <c:v>14.785216529506</c:v>
                </c:pt>
                <c:pt idx="103">
                  <c:v>14.765213659070399</c:v>
                </c:pt>
                <c:pt idx="104">
                  <c:v>9.1980329630174396</c:v>
                </c:pt>
                <c:pt idx="105">
                  <c:v>0.359223112955945</c:v>
                </c:pt>
                <c:pt idx="106">
                  <c:v>-8.32403527379976</c:v>
                </c:pt>
                <c:pt idx="107">
                  <c:v>-13.3900045682532</c:v>
                </c:pt>
                <c:pt idx="108">
                  <c:v>-12.9526101626093</c:v>
                </c:pt>
                <c:pt idx="109">
                  <c:v>-7.5352048504557798</c:v>
                </c:pt>
                <c:pt idx="110">
                  <c:v>0.379599808318967</c:v>
                </c:pt>
                <c:pt idx="111">
                  <c:v>7.6557504403764396</c:v>
                </c:pt>
                <c:pt idx="112">
                  <c:v>11.702511115726701</c:v>
                </c:pt>
                <c:pt idx="113">
                  <c:v>11.111645822967001</c:v>
                </c:pt>
                <c:pt idx="114">
                  <c:v>6.2285995724336196</c:v>
                </c:pt>
                <c:pt idx="115">
                  <c:v>-0.85744347436032597</c:v>
                </c:pt>
                <c:pt idx="116">
                  <c:v>-7.1827928400759298</c:v>
                </c:pt>
                <c:pt idx="117">
                  <c:v>-10.3434920709604</c:v>
                </c:pt>
                <c:pt idx="118">
                  <c:v>-9.4263299306352</c:v>
                </c:pt>
                <c:pt idx="119">
                  <c:v>-4.9911222954688901</c:v>
                </c:pt>
                <c:pt idx="120">
                  <c:v>1.17129543214606</c:v>
                </c:pt>
                <c:pt idx="121">
                  <c:v>6.6204044244546196</c:v>
                </c:pt>
                <c:pt idx="122">
                  <c:v>9.1755320077150593</c:v>
                </c:pt>
                <c:pt idx="123">
                  <c:v>7.9253314142387996</c:v>
                </c:pt>
                <c:pt idx="124">
                  <c:v>3.6860762543977001</c:v>
                </c:pt>
                <c:pt idx="125">
                  <c:v>-1.6580983192318499</c:v>
                </c:pt>
                <c:pt idx="126">
                  <c:v>-6.0315963299100801</c:v>
                </c:pt>
                <c:pt idx="127">
                  <c:v>-7.8867542969722999</c:v>
                </c:pt>
                <c:pt idx="128">
                  <c:v>-6.6032445972288496</c:v>
                </c:pt>
                <c:pt idx="129">
                  <c:v>-2.7584375086109798</c:v>
                </c:pt>
                <c:pt idx="130">
                  <c:v>1.94219245540097</c:v>
                </c:pt>
                <c:pt idx="131">
                  <c:v>5.54245516859626</c:v>
                </c:pt>
                <c:pt idx="132">
                  <c:v>6.7256836056910902</c:v>
                </c:pt>
                <c:pt idx="133">
                  <c:v>5.2787250474310596</c:v>
                </c:pt>
                <c:pt idx="134">
                  <c:v>1.90120507601294</c:v>
                </c:pt>
                <c:pt idx="135">
                  <c:v>-2.0938445278420499</c:v>
                </c:pt>
                <c:pt idx="136">
                  <c:v>-5.0889709162179502</c:v>
                </c:pt>
                <c:pt idx="137">
                  <c:v>-5.87038293165309</c:v>
                </c:pt>
                <c:pt idx="138">
                  <c:v>-4.2312021115325704</c:v>
                </c:pt>
                <c:pt idx="139">
                  <c:v>-1.0495746700131099</c:v>
                </c:pt>
                <c:pt idx="140">
                  <c:v>2.2869126715369998</c:v>
                </c:pt>
                <c:pt idx="141">
                  <c:v>4.5359932819272002</c:v>
                </c:pt>
                <c:pt idx="142">
                  <c:v>4.9044381052136803</c:v>
                </c:pt>
                <c:pt idx="143">
                  <c:v>3.2851385307473602</c:v>
                </c:pt>
                <c:pt idx="144">
                  <c:v>0.38772533851290503</c:v>
                </c:pt>
                <c:pt idx="145">
                  <c:v>-2.48750591217672</c:v>
                </c:pt>
                <c:pt idx="146">
                  <c:v>-4.1309399780252898</c:v>
                </c:pt>
                <c:pt idx="147">
                  <c:v>-4.0304509666034303</c:v>
                </c:pt>
                <c:pt idx="148">
                  <c:v>-2.3998936826693602</c:v>
                </c:pt>
                <c:pt idx="149">
                  <c:v>6.9604449204982294E-2</c:v>
                </c:pt>
                <c:pt idx="150">
                  <c:v>2.4297177108274499</c:v>
                </c:pt>
                <c:pt idx="151">
                  <c:v>3.7167214868963301</c:v>
                </c:pt>
                <c:pt idx="152">
                  <c:v>3.3791155196911999</c:v>
                </c:pt>
                <c:pt idx="153">
                  <c:v>1.6500137781750099</c:v>
                </c:pt>
                <c:pt idx="154">
                  <c:v>-0.61914682046407798</c:v>
                </c:pt>
                <c:pt idx="155">
                  <c:v>-2.4816079461055001</c:v>
                </c:pt>
                <c:pt idx="156">
                  <c:v>-3.2827683223582298</c:v>
                </c:pt>
                <c:pt idx="157">
                  <c:v>-2.7588633649649599</c:v>
                </c:pt>
                <c:pt idx="158">
                  <c:v>-1.1054870993228401</c:v>
                </c:pt>
                <c:pt idx="159">
                  <c:v>0.966252352269931</c:v>
                </c:pt>
                <c:pt idx="160">
                  <c:v>2.5136432080834199</c:v>
                </c:pt>
                <c:pt idx="161">
                  <c:v>2.8969002861535702</c:v>
                </c:pt>
                <c:pt idx="162">
                  <c:v>2.0864428284606702</c:v>
                </c:pt>
                <c:pt idx="163">
                  <c:v>0.51480355319039295</c:v>
                </c:pt>
                <c:pt idx="164">
                  <c:v>-1.2049585175795099</c:v>
                </c:pt>
                <c:pt idx="165">
                  <c:v>-2.4214375978465101</c:v>
                </c:pt>
                <c:pt idx="166">
                  <c:v>-2.6100258641519201</c:v>
                </c:pt>
                <c:pt idx="167">
                  <c:v>-1.67432077064037</c:v>
                </c:pt>
                <c:pt idx="168">
                  <c:v>-7.5467321832870304E-2</c:v>
                </c:pt>
                <c:pt idx="169">
                  <c:v>1.4462070899086099</c:v>
                </c:pt>
                <c:pt idx="170">
                  <c:v>2.29645939541177</c:v>
                </c:pt>
                <c:pt idx="171">
                  <c:v>2.2165557375576999</c:v>
                </c:pt>
                <c:pt idx="172">
                  <c:v>1.24950147201275</c:v>
                </c:pt>
                <c:pt idx="173">
                  <c:v>-0.25036613441340499</c:v>
                </c:pt>
                <c:pt idx="174">
                  <c:v>-1.6423380458171399</c:v>
                </c:pt>
                <c:pt idx="175">
                  <c:v>-2.2876509472364401</c:v>
                </c:pt>
                <c:pt idx="176">
                  <c:v>-1.93550238909704</c:v>
                </c:pt>
                <c:pt idx="177">
                  <c:v>-0.82893790164393999</c:v>
                </c:pt>
                <c:pt idx="178">
                  <c:v>0.53811930661449003</c:v>
                </c:pt>
                <c:pt idx="179">
                  <c:v>1.6602348844202199</c:v>
                </c:pt>
                <c:pt idx="180">
                  <c:v>2.1119931711025601</c:v>
                </c:pt>
                <c:pt idx="181">
                  <c:v>1.67634240692883</c:v>
                </c:pt>
                <c:pt idx="182">
                  <c:v>0.51917525407266796</c:v>
                </c:pt>
                <c:pt idx="183">
                  <c:v>-0.82094628602353703</c:v>
                </c:pt>
                <c:pt idx="184">
                  <c:v>-1.7564939903621699</c:v>
                </c:pt>
                <c:pt idx="185">
                  <c:v>-1.9618814780531</c:v>
                </c:pt>
                <c:pt idx="186">
                  <c:v>-1.41433510058726</c:v>
                </c:pt>
                <c:pt idx="187">
                  <c:v>-0.31875034032773503</c:v>
                </c:pt>
                <c:pt idx="188">
                  <c:v>0.92314586701662404</c:v>
                </c:pt>
                <c:pt idx="189">
                  <c:v>1.7793182666279399</c:v>
                </c:pt>
                <c:pt idx="190">
                  <c:v>1.8549510413207799</c:v>
                </c:pt>
                <c:pt idx="191">
                  <c:v>1.14935452660034</c:v>
                </c:pt>
                <c:pt idx="192">
                  <c:v>1.8098164034817898E-2</c:v>
                </c:pt>
                <c:pt idx="193">
                  <c:v>-1.0728266909561801</c:v>
                </c:pt>
                <c:pt idx="194">
                  <c:v>-1.7373426420817499</c:v>
                </c:pt>
                <c:pt idx="195">
                  <c:v>-1.7217600336539101</c:v>
                </c:pt>
                <c:pt idx="196">
                  <c:v>-0.99867919529429106</c:v>
                </c:pt>
                <c:pt idx="197">
                  <c:v>0.135771310510442</c:v>
                </c:pt>
                <c:pt idx="198">
                  <c:v>1.1713293430371099</c:v>
                </c:pt>
                <c:pt idx="199">
                  <c:v>1.67655806372653</c:v>
                </c:pt>
                <c:pt idx="200">
                  <c:v>1.50665426871603</c:v>
                </c:pt>
                <c:pt idx="201">
                  <c:v>0.77050442590824697</c:v>
                </c:pt>
                <c:pt idx="202">
                  <c:v>-0.26461501602961301</c:v>
                </c:pt>
                <c:pt idx="203">
                  <c:v>-1.2115611184580199</c:v>
                </c:pt>
                <c:pt idx="204">
                  <c:v>-1.6640124423574401</c:v>
                </c:pt>
                <c:pt idx="205">
                  <c:v>-1.4156877462762401</c:v>
                </c:pt>
                <c:pt idx="206">
                  <c:v>-0.60507500695645899</c:v>
                </c:pt>
                <c:pt idx="207">
                  <c:v>0.39420236204486497</c:v>
                </c:pt>
                <c:pt idx="208">
                  <c:v>1.1969672978508701</c:v>
                </c:pt>
                <c:pt idx="209">
                  <c:v>1.5274550544005701</c:v>
                </c:pt>
                <c:pt idx="210">
                  <c:v>1.25546383649463</c:v>
                </c:pt>
                <c:pt idx="211">
                  <c:v>0.46395874798342801</c:v>
                </c:pt>
                <c:pt idx="212">
                  <c:v>-0.51527707650116905</c:v>
                </c:pt>
                <c:pt idx="213">
                  <c:v>-1.24925991817407</c:v>
                </c:pt>
                <c:pt idx="214">
                  <c:v>-1.45167757052916</c:v>
                </c:pt>
                <c:pt idx="215">
                  <c:v>-1.0962702087502001</c:v>
                </c:pt>
                <c:pt idx="216">
                  <c:v>-0.34818127693581702</c:v>
                </c:pt>
                <c:pt idx="217">
                  <c:v>0.52303540629940404</c:v>
                </c:pt>
                <c:pt idx="218">
                  <c:v>1.1864098566355099</c:v>
                </c:pt>
                <c:pt idx="219">
                  <c:v>1.35532881306591</c:v>
                </c:pt>
                <c:pt idx="220">
                  <c:v>0.95658941422369903</c:v>
                </c:pt>
                <c:pt idx="221">
                  <c:v>0.189825648051692</c:v>
                </c:pt>
                <c:pt idx="222">
                  <c:v>-0.61030393942948902</c:v>
                </c:pt>
                <c:pt idx="223">
                  <c:v>-1.15102028348449</c:v>
                </c:pt>
                <c:pt idx="224">
                  <c:v>-1.2520175260319999</c:v>
                </c:pt>
                <c:pt idx="225">
                  <c:v>-0.86764010077666698</c:v>
                </c:pt>
                <c:pt idx="226">
                  <c:v>-0.13452058522195401</c:v>
                </c:pt>
                <c:pt idx="227">
                  <c:v>0.63415033561912604</c:v>
                </c:pt>
                <c:pt idx="228">
                  <c:v>1.1045909402529901</c:v>
                </c:pt>
                <c:pt idx="229">
                  <c:v>1.1095196521667099</c:v>
                </c:pt>
                <c:pt idx="230">
                  <c:v>0.69231710569403704</c:v>
                </c:pt>
                <c:pt idx="231">
                  <c:v>2.89171556928139E-2</c:v>
                </c:pt>
                <c:pt idx="232">
                  <c:v>-0.64278520783570103</c:v>
                </c:pt>
                <c:pt idx="233">
                  <c:v>-1.0620459656626899</c:v>
                </c:pt>
                <c:pt idx="234">
                  <c:v>-1.04539071091305</c:v>
                </c:pt>
                <c:pt idx="235">
                  <c:v>-0.60754782145543296</c:v>
                </c:pt>
                <c:pt idx="236">
                  <c:v>4.10062542911507E-2</c:v>
                </c:pt>
                <c:pt idx="237">
                  <c:v>0.62881232408820298</c:v>
                </c:pt>
                <c:pt idx="238">
                  <c:v>0.95218249592936599</c:v>
                </c:pt>
                <c:pt idx="239">
                  <c:v>0.90695678212860298</c:v>
                </c:pt>
                <c:pt idx="240">
                  <c:v>0.50170888879301301</c:v>
                </c:pt>
                <c:pt idx="241">
                  <c:v>-0.10922864714885901</c:v>
                </c:pt>
                <c:pt idx="242">
                  <c:v>-0.66221773313738996</c:v>
                </c:pt>
                <c:pt idx="243">
                  <c:v>-0.92224388511101196</c:v>
                </c:pt>
                <c:pt idx="244">
                  <c:v>-0.81183804677494797</c:v>
                </c:pt>
                <c:pt idx="245">
                  <c:v>-0.40890130324207502</c:v>
                </c:pt>
                <c:pt idx="246">
                  <c:v>0.12800167747383201</c:v>
                </c:pt>
                <c:pt idx="247">
                  <c:v>0.60480778860322604</c:v>
                </c:pt>
                <c:pt idx="248">
                  <c:v>0.83175770827768203</c:v>
                </c:pt>
                <c:pt idx="249">
                  <c:v>0.70746673765599999</c:v>
                </c:pt>
                <c:pt idx="250">
                  <c:v>0.29680184574170099</c:v>
                </c:pt>
              </c:numCache>
            </c:numRef>
          </c:yVal>
          <c:smooth val="1"/>
          <c:extLst>
            <c:ext xmlns:c16="http://schemas.microsoft.com/office/drawing/2014/chart" uri="{C3380CC4-5D6E-409C-BE32-E72D297353CC}">
              <c16:uniqueId val="{00000000-6ACE-4634-81DF-42059FF34DCA}"/>
            </c:ext>
          </c:extLst>
        </c:ser>
        <c:ser>
          <c:idx val="1"/>
          <c:order val="1"/>
          <c:tx>
            <c:strRef>
              <c:f>Φύλλο1!$L$1</c:f>
              <c:strCache>
                <c:ptCount val="1"/>
                <c:pt idx="0">
                  <c:v>Βάση Β φράγματος</c:v>
                </c:pt>
              </c:strCache>
            </c:strRef>
          </c:tx>
          <c:spPr>
            <a:ln w="19050" cap="rnd">
              <a:solidFill>
                <a:schemeClr val="accent2"/>
              </a:solidFill>
              <a:round/>
            </a:ln>
            <a:effectLst/>
          </c:spPr>
          <c:marker>
            <c:symbol val="none"/>
          </c:marker>
          <c:xVal>
            <c:numRef>
              <c:f>Φύλλο1!$J$2:$J$252</c:f>
              <c:numCache>
                <c:formatCode>0.00E+00</c:formatCode>
                <c:ptCount val="251"/>
                <c:pt idx="0">
                  <c:v>0</c:v>
                </c:pt>
                <c:pt idx="1">
                  <c:v>0.04</c:v>
                </c:pt>
                <c:pt idx="2">
                  <c:v>8.0000000000000099E-2</c:v>
                </c:pt>
                <c:pt idx="3">
                  <c:v>0.12</c:v>
                </c:pt>
                <c:pt idx="4">
                  <c:v>0.16</c:v>
                </c:pt>
                <c:pt idx="5">
                  <c:v>0.2</c:v>
                </c:pt>
                <c:pt idx="6">
                  <c:v>0.24</c:v>
                </c:pt>
                <c:pt idx="7">
                  <c:v>0.28000000000000003</c:v>
                </c:pt>
                <c:pt idx="8">
                  <c:v>0.32</c:v>
                </c:pt>
                <c:pt idx="9">
                  <c:v>0.36</c:v>
                </c:pt>
                <c:pt idx="10">
                  <c:v>0.4</c:v>
                </c:pt>
                <c:pt idx="11">
                  <c:v>0.44</c:v>
                </c:pt>
                <c:pt idx="12">
                  <c:v>0.48</c:v>
                </c:pt>
                <c:pt idx="13">
                  <c:v>0.52</c:v>
                </c:pt>
                <c:pt idx="14">
                  <c:v>0.56000000000000005</c:v>
                </c:pt>
                <c:pt idx="15">
                  <c:v>0.6</c:v>
                </c:pt>
                <c:pt idx="16">
                  <c:v>0.64</c:v>
                </c:pt>
                <c:pt idx="17">
                  <c:v>0.68</c:v>
                </c:pt>
                <c:pt idx="18">
                  <c:v>0.72000000000000097</c:v>
                </c:pt>
                <c:pt idx="19">
                  <c:v>0.76000000000000101</c:v>
                </c:pt>
                <c:pt idx="20">
                  <c:v>0.80000000000000104</c:v>
                </c:pt>
                <c:pt idx="21">
                  <c:v>0.84000000000000097</c:v>
                </c:pt>
                <c:pt idx="22">
                  <c:v>0.880000000000001</c:v>
                </c:pt>
                <c:pt idx="23">
                  <c:v>0.92000000000000104</c:v>
                </c:pt>
                <c:pt idx="24">
                  <c:v>0.96000000000000096</c:v>
                </c:pt>
                <c:pt idx="25">
                  <c:v>1</c:v>
                </c:pt>
                <c:pt idx="26">
                  <c:v>1.04</c:v>
                </c:pt>
                <c:pt idx="27">
                  <c:v>1.08</c:v>
                </c:pt>
                <c:pt idx="28">
                  <c:v>1.1200000000000001</c:v>
                </c:pt>
                <c:pt idx="29">
                  <c:v>1.1599999999999999</c:v>
                </c:pt>
                <c:pt idx="30">
                  <c:v>1.2</c:v>
                </c:pt>
                <c:pt idx="31">
                  <c:v>1.24</c:v>
                </c:pt>
                <c:pt idx="32">
                  <c:v>1.28</c:v>
                </c:pt>
                <c:pt idx="33">
                  <c:v>1.32</c:v>
                </c:pt>
                <c:pt idx="34">
                  <c:v>1.36</c:v>
                </c:pt>
                <c:pt idx="35">
                  <c:v>1.4</c:v>
                </c:pt>
                <c:pt idx="36">
                  <c:v>1.44</c:v>
                </c:pt>
                <c:pt idx="37">
                  <c:v>1.48</c:v>
                </c:pt>
                <c:pt idx="38">
                  <c:v>1.52</c:v>
                </c:pt>
                <c:pt idx="39">
                  <c:v>1.56</c:v>
                </c:pt>
                <c:pt idx="40">
                  <c:v>1.6</c:v>
                </c:pt>
                <c:pt idx="41">
                  <c:v>1.64</c:v>
                </c:pt>
                <c:pt idx="42">
                  <c:v>1.68</c:v>
                </c:pt>
                <c:pt idx="43">
                  <c:v>1.72</c:v>
                </c:pt>
                <c:pt idx="44">
                  <c:v>1.76</c:v>
                </c:pt>
                <c:pt idx="45">
                  <c:v>1.8</c:v>
                </c:pt>
                <c:pt idx="46">
                  <c:v>1.84</c:v>
                </c:pt>
                <c:pt idx="47">
                  <c:v>1.88</c:v>
                </c:pt>
                <c:pt idx="48">
                  <c:v>1.92</c:v>
                </c:pt>
                <c:pt idx="49">
                  <c:v>1.96</c:v>
                </c:pt>
                <c:pt idx="50">
                  <c:v>2</c:v>
                </c:pt>
                <c:pt idx="51">
                  <c:v>2.04</c:v>
                </c:pt>
                <c:pt idx="52">
                  <c:v>2.0799999999999899</c:v>
                </c:pt>
                <c:pt idx="53">
                  <c:v>2.1199999999999899</c:v>
                </c:pt>
                <c:pt idx="54">
                  <c:v>2.1599999999999802</c:v>
                </c:pt>
                <c:pt idx="55">
                  <c:v>2.1999999999999802</c:v>
                </c:pt>
                <c:pt idx="56">
                  <c:v>2.23999999999997</c:v>
                </c:pt>
                <c:pt idx="57">
                  <c:v>2.2799999999999701</c:v>
                </c:pt>
                <c:pt idx="58">
                  <c:v>2.3199999999999701</c:v>
                </c:pt>
                <c:pt idx="59">
                  <c:v>2.3599999999999599</c:v>
                </c:pt>
                <c:pt idx="60">
                  <c:v>2.3999999999999599</c:v>
                </c:pt>
                <c:pt idx="61">
                  <c:v>2.4399999999999502</c:v>
                </c:pt>
                <c:pt idx="62">
                  <c:v>2.4799999999999498</c:v>
                </c:pt>
                <c:pt idx="63">
                  <c:v>2.5199999999999401</c:v>
                </c:pt>
                <c:pt idx="64">
                  <c:v>2.5599999999999401</c:v>
                </c:pt>
                <c:pt idx="65">
                  <c:v>2.5999999999999401</c:v>
                </c:pt>
                <c:pt idx="66">
                  <c:v>2.63999999999993</c:v>
                </c:pt>
                <c:pt idx="67">
                  <c:v>2.67999999999993</c:v>
                </c:pt>
                <c:pt idx="68">
                  <c:v>2.7199999999999198</c:v>
                </c:pt>
                <c:pt idx="69">
                  <c:v>2.7599999999999199</c:v>
                </c:pt>
                <c:pt idx="70">
                  <c:v>2.7999999999999101</c:v>
                </c:pt>
                <c:pt idx="71">
                  <c:v>2.8399999999999102</c:v>
                </c:pt>
                <c:pt idx="72">
                  <c:v>2.8799999999999</c:v>
                </c:pt>
                <c:pt idx="73">
                  <c:v>2.9199999999999</c:v>
                </c:pt>
                <c:pt idx="74">
                  <c:v>2.9599999999999</c:v>
                </c:pt>
                <c:pt idx="75">
                  <c:v>2.9999999999998899</c:v>
                </c:pt>
                <c:pt idx="76">
                  <c:v>3.0399999999998899</c:v>
                </c:pt>
                <c:pt idx="77">
                  <c:v>3.0799999999998802</c:v>
                </c:pt>
                <c:pt idx="78">
                  <c:v>3.1199999999998802</c:v>
                </c:pt>
                <c:pt idx="79">
                  <c:v>3.15999999999987</c:v>
                </c:pt>
                <c:pt idx="80">
                  <c:v>3.1999999999998701</c:v>
                </c:pt>
                <c:pt idx="81">
                  <c:v>3.2399999999998599</c:v>
                </c:pt>
                <c:pt idx="82">
                  <c:v>3.2799999999998599</c:v>
                </c:pt>
                <c:pt idx="83">
                  <c:v>3.31999999999986</c:v>
                </c:pt>
                <c:pt idx="84">
                  <c:v>3.3599999999998502</c:v>
                </c:pt>
                <c:pt idx="85">
                  <c:v>3.3999999999998498</c:v>
                </c:pt>
                <c:pt idx="86">
                  <c:v>3.4399999999998401</c:v>
                </c:pt>
                <c:pt idx="87">
                  <c:v>3.4799999999998401</c:v>
                </c:pt>
                <c:pt idx="88">
                  <c:v>3.5199999999998299</c:v>
                </c:pt>
                <c:pt idx="89">
                  <c:v>3.55999999999983</c:v>
                </c:pt>
                <c:pt idx="90">
                  <c:v>3.59999999999983</c:v>
                </c:pt>
                <c:pt idx="91">
                  <c:v>3.6399999999998198</c:v>
                </c:pt>
                <c:pt idx="92">
                  <c:v>3.6799999999998199</c:v>
                </c:pt>
                <c:pt idx="93">
                  <c:v>3.7199999999998101</c:v>
                </c:pt>
                <c:pt idx="94">
                  <c:v>3.7599999999998102</c:v>
                </c:pt>
                <c:pt idx="95">
                  <c:v>3.7999999999998</c:v>
                </c:pt>
                <c:pt idx="96">
                  <c:v>3.8399999999998</c:v>
                </c:pt>
                <c:pt idx="97">
                  <c:v>3.8799999999997898</c:v>
                </c:pt>
                <c:pt idx="98">
                  <c:v>3.9199999999997899</c:v>
                </c:pt>
                <c:pt idx="99">
                  <c:v>3.9599999999997899</c:v>
                </c:pt>
                <c:pt idx="100">
                  <c:v>3.9999999999997802</c:v>
                </c:pt>
                <c:pt idx="101">
                  <c:v>4.0399999999997798</c:v>
                </c:pt>
                <c:pt idx="102">
                  <c:v>4.07999999999977</c:v>
                </c:pt>
                <c:pt idx="103">
                  <c:v>4.1199999999997701</c:v>
                </c:pt>
                <c:pt idx="104">
                  <c:v>4.1599999999997603</c:v>
                </c:pt>
                <c:pt idx="105">
                  <c:v>4.1999999999997604</c:v>
                </c:pt>
                <c:pt idx="106">
                  <c:v>4.2399999999997604</c:v>
                </c:pt>
                <c:pt idx="107">
                  <c:v>4.2799999999997498</c:v>
                </c:pt>
                <c:pt idx="108">
                  <c:v>4.3199999999997498</c:v>
                </c:pt>
                <c:pt idx="109">
                  <c:v>4.3599999999997401</c:v>
                </c:pt>
                <c:pt idx="110">
                  <c:v>4.3999999999997401</c:v>
                </c:pt>
                <c:pt idx="111">
                  <c:v>4.4399999999997304</c:v>
                </c:pt>
                <c:pt idx="112">
                  <c:v>4.4799999999997304</c:v>
                </c:pt>
                <c:pt idx="113">
                  <c:v>4.5199999999997198</c:v>
                </c:pt>
                <c:pt idx="114">
                  <c:v>4.5599999999997198</c:v>
                </c:pt>
                <c:pt idx="115">
                  <c:v>4.5999999999997199</c:v>
                </c:pt>
                <c:pt idx="116">
                  <c:v>4.6399999999997101</c:v>
                </c:pt>
                <c:pt idx="117">
                  <c:v>4.6799999999997102</c:v>
                </c:pt>
                <c:pt idx="118">
                  <c:v>4.7199999999997004</c:v>
                </c:pt>
                <c:pt idx="119">
                  <c:v>4.7599999999996996</c:v>
                </c:pt>
                <c:pt idx="120">
                  <c:v>4.7999999999996898</c:v>
                </c:pt>
                <c:pt idx="121">
                  <c:v>4.8399999999996899</c:v>
                </c:pt>
                <c:pt idx="122">
                  <c:v>4.8799999999996801</c:v>
                </c:pt>
                <c:pt idx="123">
                  <c:v>4.9199999999996802</c:v>
                </c:pt>
                <c:pt idx="124">
                  <c:v>4.9599999999996802</c:v>
                </c:pt>
                <c:pt idx="125">
                  <c:v>4.9999999999996696</c:v>
                </c:pt>
                <c:pt idx="126">
                  <c:v>5.0399999999996696</c:v>
                </c:pt>
                <c:pt idx="127">
                  <c:v>5.0799999999996599</c:v>
                </c:pt>
                <c:pt idx="128">
                  <c:v>5.1199999999996599</c:v>
                </c:pt>
                <c:pt idx="129">
                  <c:v>5.1599999999996502</c:v>
                </c:pt>
                <c:pt idx="130">
                  <c:v>5.1999999999996502</c:v>
                </c:pt>
                <c:pt idx="131">
                  <c:v>5.2399999999996396</c:v>
                </c:pt>
                <c:pt idx="132">
                  <c:v>5.2799999999996396</c:v>
                </c:pt>
                <c:pt idx="133">
                  <c:v>5.3199999999996397</c:v>
                </c:pt>
                <c:pt idx="134">
                  <c:v>5.3599999999996299</c:v>
                </c:pt>
                <c:pt idx="135">
                  <c:v>5.39999999999963</c:v>
                </c:pt>
                <c:pt idx="136">
                  <c:v>5.4399999999996203</c:v>
                </c:pt>
                <c:pt idx="137">
                  <c:v>5.4799999999996203</c:v>
                </c:pt>
                <c:pt idx="138">
                  <c:v>5.5199999999996097</c:v>
                </c:pt>
                <c:pt idx="139">
                  <c:v>5.5599999999996097</c:v>
                </c:pt>
                <c:pt idx="140">
                  <c:v>5.5999999999996097</c:v>
                </c:pt>
                <c:pt idx="141">
                  <c:v>5.6399999999996</c:v>
                </c:pt>
                <c:pt idx="142">
                  <c:v>5.6799999999996</c:v>
                </c:pt>
                <c:pt idx="143">
                  <c:v>5.7199999999995903</c:v>
                </c:pt>
                <c:pt idx="144">
                  <c:v>5.7599999999995903</c:v>
                </c:pt>
                <c:pt idx="145">
                  <c:v>5.7999999999995797</c:v>
                </c:pt>
                <c:pt idx="146">
                  <c:v>5.8399999999995797</c:v>
                </c:pt>
                <c:pt idx="147">
                  <c:v>5.87999999999957</c:v>
                </c:pt>
                <c:pt idx="148">
                  <c:v>5.9199999999995701</c:v>
                </c:pt>
                <c:pt idx="149">
                  <c:v>5.9599999999995701</c:v>
                </c:pt>
                <c:pt idx="150">
                  <c:v>5.9999999999995604</c:v>
                </c:pt>
                <c:pt idx="151">
                  <c:v>6.0399999999995604</c:v>
                </c:pt>
                <c:pt idx="152">
                  <c:v>6.0799999999995498</c:v>
                </c:pt>
                <c:pt idx="153">
                  <c:v>6.1199999999995498</c:v>
                </c:pt>
                <c:pt idx="154">
                  <c:v>6.1599999999995401</c:v>
                </c:pt>
                <c:pt idx="155">
                  <c:v>6.1999999999995401</c:v>
                </c:pt>
                <c:pt idx="156">
                  <c:v>6.2399999999995304</c:v>
                </c:pt>
                <c:pt idx="157">
                  <c:v>6.2799999999995304</c:v>
                </c:pt>
                <c:pt idx="158">
                  <c:v>6.3199999999995304</c:v>
                </c:pt>
                <c:pt idx="159">
                  <c:v>6.3599999999995198</c:v>
                </c:pt>
                <c:pt idx="160">
                  <c:v>6.3999999999995199</c:v>
                </c:pt>
                <c:pt idx="161">
                  <c:v>6.4399999999995101</c:v>
                </c:pt>
                <c:pt idx="162">
                  <c:v>6.4799999999995102</c:v>
                </c:pt>
                <c:pt idx="163">
                  <c:v>6.5199999999995004</c:v>
                </c:pt>
                <c:pt idx="164">
                  <c:v>6.5599999999994996</c:v>
                </c:pt>
                <c:pt idx="165">
                  <c:v>6.5999999999994996</c:v>
                </c:pt>
                <c:pt idx="166">
                  <c:v>6.6399999999994899</c:v>
                </c:pt>
                <c:pt idx="167">
                  <c:v>6.6799999999994899</c:v>
                </c:pt>
                <c:pt idx="168">
                  <c:v>6.7199999999994802</c:v>
                </c:pt>
                <c:pt idx="169">
                  <c:v>6.7599999999994802</c:v>
                </c:pt>
                <c:pt idx="170">
                  <c:v>6.7999999999994696</c:v>
                </c:pt>
                <c:pt idx="171">
                  <c:v>6.8399999999994696</c:v>
                </c:pt>
                <c:pt idx="172">
                  <c:v>6.8799999999994599</c:v>
                </c:pt>
                <c:pt idx="173">
                  <c:v>6.9199999999994599</c:v>
                </c:pt>
                <c:pt idx="174">
                  <c:v>6.95999999999946</c:v>
                </c:pt>
                <c:pt idx="175">
                  <c:v>6.9999999999994502</c:v>
                </c:pt>
                <c:pt idx="176">
                  <c:v>7.0399999999994503</c:v>
                </c:pt>
                <c:pt idx="177">
                  <c:v>7.0799999999994396</c:v>
                </c:pt>
                <c:pt idx="178">
                  <c:v>7.1199999999994397</c:v>
                </c:pt>
                <c:pt idx="179">
                  <c:v>7.1599999999994299</c:v>
                </c:pt>
                <c:pt idx="180">
                  <c:v>7.19999999999943</c:v>
                </c:pt>
                <c:pt idx="181">
                  <c:v>7.2399999999994202</c:v>
                </c:pt>
                <c:pt idx="182">
                  <c:v>7.2799999999994203</c:v>
                </c:pt>
                <c:pt idx="183">
                  <c:v>7.3199999999994203</c:v>
                </c:pt>
                <c:pt idx="184">
                  <c:v>7.3599999999994097</c:v>
                </c:pt>
                <c:pt idx="185">
                  <c:v>7.3999999999994097</c:v>
                </c:pt>
                <c:pt idx="186">
                  <c:v>7.4399999999994</c:v>
                </c:pt>
                <c:pt idx="187">
                  <c:v>7.4799999999994</c:v>
                </c:pt>
                <c:pt idx="188">
                  <c:v>7.5199999999993903</c:v>
                </c:pt>
                <c:pt idx="189">
                  <c:v>7.5599999999993903</c:v>
                </c:pt>
                <c:pt idx="190">
                  <c:v>7.5999999999993904</c:v>
                </c:pt>
                <c:pt idx="191">
                  <c:v>7.6399999999993797</c:v>
                </c:pt>
                <c:pt idx="192">
                  <c:v>7.6799999999993798</c:v>
                </c:pt>
                <c:pt idx="193">
                  <c:v>7.71999999999937</c:v>
                </c:pt>
                <c:pt idx="194">
                  <c:v>7.7599999999993701</c:v>
                </c:pt>
                <c:pt idx="195">
                  <c:v>7.7999999999993603</c:v>
                </c:pt>
                <c:pt idx="196">
                  <c:v>7.8399999999993604</c:v>
                </c:pt>
                <c:pt idx="197">
                  <c:v>7.8799999999993497</c:v>
                </c:pt>
                <c:pt idx="198">
                  <c:v>7.9199999999993498</c:v>
                </c:pt>
                <c:pt idx="199">
                  <c:v>7.9599999999993498</c:v>
                </c:pt>
                <c:pt idx="200">
                  <c:v>7.9999999999993401</c:v>
                </c:pt>
                <c:pt idx="201">
                  <c:v>8.0399999999993508</c:v>
                </c:pt>
                <c:pt idx="202">
                  <c:v>8.0799999999993695</c:v>
                </c:pt>
                <c:pt idx="203">
                  <c:v>8.1199999999993793</c:v>
                </c:pt>
                <c:pt idx="204">
                  <c:v>8.1599999999993909</c:v>
                </c:pt>
                <c:pt idx="205">
                  <c:v>8.1999999999994095</c:v>
                </c:pt>
                <c:pt idx="206">
                  <c:v>8.2399999999994193</c:v>
                </c:pt>
                <c:pt idx="207">
                  <c:v>8.2799999999994291</c:v>
                </c:pt>
                <c:pt idx="208">
                  <c:v>8.3199999999994496</c:v>
                </c:pt>
                <c:pt idx="209">
                  <c:v>8.3599999999994594</c:v>
                </c:pt>
                <c:pt idx="210">
                  <c:v>8.3999999999994692</c:v>
                </c:pt>
                <c:pt idx="211">
                  <c:v>8.4399999999994897</c:v>
                </c:pt>
                <c:pt idx="212">
                  <c:v>8.4799999999994995</c:v>
                </c:pt>
                <c:pt idx="213">
                  <c:v>8.5199999999995093</c:v>
                </c:pt>
                <c:pt idx="214">
                  <c:v>8.5599999999995298</c:v>
                </c:pt>
                <c:pt idx="215">
                  <c:v>8.5999999999995396</c:v>
                </c:pt>
                <c:pt idx="216">
                  <c:v>8.6399999999995494</c:v>
                </c:pt>
                <c:pt idx="217">
                  <c:v>8.6799999999995698</c:v>
                </c:pt>
                <c:pt idx="218">
                  <c:v>8.7199999999995796</c:v>
                </c:pt>
                <c:pt idx="219">
                  <c:v>8.7599999999995894</c:v>
                </c:pt>
                <c:pt idx="220">
                  <c:v>8.7999999999996099</c:v>
                </c:pt>
                <c:pt idx="221">
                  <c:v>8.8399999999996197</c:v>
                </c:pt>
                <c:pt idx="222">
                  <c:v>8.8799999999996295</c:v>
                </c:pt>
                <c:pt idx="223">
                  <c:v>8.91999999999965</c:v>
                </c:pt>
                <c:pt idx="224">
                  <c:v>8.9599999999996598</c:v>
                </c:pt>
                <c:pt idx="225">
                  <c:v>8.9999999999996696</c:v>
                </c:pt>
                <c:pt idx="226">
                  <c:v>9.0399999999996901</c:v>
                </c:pt>
                <c:pt idx="227">
                  <c:v>9.0799999999996999</c:v>
                </c:pt>
                <c:pt idx="228">
                  <c:v>9.1199999999997203</c:v>
                </c:pt>
                <c:pt idx="229">
                  <c:v>9.1599999999997301</c:v>
                </c:pt>
                <c:pt idx="230">
                  <c:v>9.1999999999997399</c:v>
                </c:pt>
                <c:pt idx="231">
                  <c:v>9.2399999999997604</c:v>
                </c:pt>
                <c:pt idx="232">
                  <c:v>9.2799999999997702</c:v>
                </c:pt>
                <c:pt idx="233">
                  <c:v>9.31999999999978</c:v>
                </c:pt>
                <c:pt idx="234">
                  <c:v>9.3599999999998005</c:v>
                </c:pt>
                <c:pt idx="235">
                  <c:v>9.3999999999998103</c:v>
                </c:pt>
                <c:pt idx="236">
                  <c:v>9.4399999999998201</c:v>
                </c:pt>
                <c:pt idx="237">
                  <c:v>9.4799999999998406</c:v>
                </c:pt>
                <c:pt idx="238">
                  <c:v>9.5199999999998504</c:v>
                </c:pt>
                <c:pt idx="239">
                  <c:v>9.5599999999998602</c:v>
                </c:pt>
                <c:pt idx="240">
                  <c:v>9.5999999999998806</c:v>
                </c:pt>
                <c:pt idx="241">
                  <c:v>9.6399999999998904</c:v>
                </c:pt>
                <c:pt idx="242">
                  <c:v>9.6799999999999002</c:v>
                </c:pt>
                <c:pt idx="243">
                  <c:v>9.7199999999999207</c:v>
                </c:pt>
                <c:pt idx="244">
                  <c:v>9.7599999999999305</c:v>
                </c:pt>
                <c:pt idx="245">
                  <c:v>9.7999999999999403</c:v>
                </c:pt>
                <c:pt idx="246">
                  <c:v>9.8399999999999608</c:v>
                </c:pt>
                <c:pt idx="247">
                  <c:v>9.8799999999999706</c:v>
                </c:pt>
                <c:pt idx="248">
                  <c:v>9.9199999999999804</c:v>
                </c:pt>
                <c:pt idx="249">
                  <c:v>9.9600000000000009</c:v>
                </c:pt>
                <c:pt idx="250">
                  <c:v>10</c:v>
                </c:pt>
              </c:numCache>
            </c:numRef>
          </c:xVal>
          <c:yVal>
            <c:numRef>
              <c:f>Φύλλο1!$L$2:$L$252</c:f>
              <c:numCache>
                <c:formatCode>0.00E+00</c:formatCode>
                <c:ptCount val="251"/>
                <c:pt idx="0">
                  <c:v>0</c:v>
                </c:pt>
                <c:pt idx="1">
                  <c:v>-7.9696854660560104E-2</c:v>
                </c:pt>
                <c:pt idx="2">
                  <c:v>9.2780499625712304E-2</c:v>
                </c:pt>
                <c:pt idx="3">
                  <c:v>-2.5026749576592299E-2</c:v>
                </c:pt>
                <c:pt idx="4">
                  <c:v>-2.2199692823012901E-2</c:v>
                </c:pt>
                <c:pt idx="5">
                  <c:v>-1.63960826750927E-2</c:v>
                </c:pt>
                <c:pt idx="6">
                  <c:v>-0.16004411795603299</c:v>
                </c:pt>
                <c:pt idx="7">
                  <c:v>-0.30211413158228601</c:v>
                </c:pt>
                <c:pt idx="8">
                  <c:v>-0.35558368429756299</c:v>
                </c:pt>
                <c:pt idx="9">
                  <c:v>-0.22582140393542799</c:v>
                </c:pt>
                <c:pt idx="10">
                  <c:v>0.62730584520049804</c:v>
                </c:pt>
                <c:pt idx="11">
                  <c:v>1.5576719667660699</c:v>
                </c:pt>
                <c:pt idx="12">
                  <c:v>2.03847126149142</c:v>
                </c:pt>
                <c:pt idx="13">
                  <c:v>1.08228284974072</c:v>
                </c:pt>
                <c:pt idx="14">
                  <c:v>-1.08598936032851</c:v>
                </c:pt>
                <c:pt idx="15">
                  <c:v>-3.27598257111707</c:v>
                </c:pt>
                <c:pt idx="16">
                  <c:v>-3.6661892773627298</c:v>
                </c:pt>
                <c:pt idx="17">
                  <c:v>-1.93154642428697</c:v>
                </c:pt>
                <c:pt idx="18">
                  <c:v>0.62945825856411497</c:v>
                </c:pt>
                <c:pt idx="19">
                  <c:v>2.5451624040782401</c:v>
                </c:pt>
                <c:pt idx="20">
                  <c:v>3.2701577047447601</c:v>
                </c:pt>
                <c:pt idx="21">
                  <c:v>2.9400109169149</c:v>
                </c:pt>
                <c:pt idx="22">
                  <c:v>1.6375166978807201</c:v>
                </c:pt>
                <c:pt idx="23">
                  <c:v>-0.43634246289212397</c:v>
                </c:pt>
                <c:pt idx="24">
                  <c:v>-2.4247354222773798</c:v>
                </c:pt>
                <c:pt idx="25">
                  <c:v>-3.3253989273386702</c:v>
                </c:pt>
                <c:pt idx="26">
                  <c:v>-2.8029167240028898</c:v>
                </c:pt>
                <c:pt idx="27">
                  <c:v>-1.2121871939025799</c:v>
                </c:pt>
                <c:pt idx="28">
                  <c:v>0.63441020663407999</c:v>
                </c:pt>
                <c:pt idx="29">
                  <c:v>2.27746837103324</c:v>
                </c:pt>
                <c:pt idx="30">
                  <c:v>3.0455836509431098</c:v>
                </c:pt>
                <c:pt idx="31">
                  <c:v>2.5333752995602601</c:v>
                </c:pt>
                <c:pt idx="32">
                  <c:v>0.91591954329402803</c:v>
                </c:pt>
                <c:pt idx="33">
                  <c:v>-0.99034849972949701</c:v>
                </c:pt>
                <c:pt idx="34">
                  <c:v>-2.2162877564092698</c:v>
                </c:pt>
                <c:pt idx="35">
                  <c:v>-2.4792484282713398</c:v>
                </c:pt>
                <c:pt idx="36">
                  <c:v>-1.91032735907753</c:v>
                </c:pt>
                <c:pt idx="37">
                  <c:v>-0.73375821260266905</c:v>
                </c:pt>
                <c:pt idx="38">
                  <c:v>0.72681761273262202</c:v>
                </c:pt>
                <c:pt idx="39">
                  <c:v>1.9506059238151601</c:v>
                </c:pt>
                <c:pt idx="40">
                  <c:v>2.3058387754998</c:v>
                </c:pt>
                <c:pt idx="41">
                  <c:v>1.7059519818853</c:v>
                </c:pt>
                <c:pt idx="42">
                  <c:v>0.50817518832069797</c:v>
                </c:pt>
                <c:pt idx="43">
                  <c:v>-0.75133406480375098</c:v>
                </c:pt>
                <c:pt idx="44">
                  <c:v>-1.7462078096773299</c:v>
                </c:pt>
                <c:pt idx="45">
                  <c:v>-2.1333821953671199</c:v>
                </c:pt>
                <c:pt idx="46">
                  <c:v>-1.60778867087299</c:v>
                </c:pt>
                <c:pt idx="47">
                  <c:v>-0.35333074501648698</c:v>
                </c:pt>
                <c:pt idx="48">
                  <c:v>1.0013424420491499</c:v>
                </c:pt>
                <c:pt idx="49">
                  <c:v>1.7379705581603599</c:v>
                </c:pt>
                <c:pt idx="50">
                  <c:v>1.69741060986018</c:v>
                </c:pt>
                <c:pt idx="51">
                  <c:v>1.0881294057106401</c:v>
                </c:pt>
                <c:pt idx="52">
                  <c:v>0.16472549721791399</c:v>
                </c:pt>
                <c:pt idx="53">
                  <c:v>-0.82469717878160897</c:v>
                </c:pt>
                <c:pt idx="54">
                  <c:v>-1.5207251641342701</c:v>
                </c:pt>
                <c:pt idx="55">
                  <c:v>-1.5402565744631</c:v>
                </c:pt>
                <c:pt idx="56">
                  <c:v>-0.91893869360303904</c:v>
                </c:pt>
                <c:pt idx="57">
                  <c:v>-2.4937818080731301E-2</c:v>
                </c:pt>
                <c:pt idx="58">
                  <c:v>0.76547760737690596</c:v>
                </c:pt>
                <c:pt idx="59">
                  <c:v>1.26876244448341</c:v>
                </c:pt>
                <c:pt idx="60">
                  <c:v>1.35186319240629</c:v>
                </c:pt>
                <c:pt idx="61">
                  <c:v>0.84813844056774002</c:v>
                </c:pt>
                <c:pt idx="62">
                  <c:v>-8.2802725890719006E-2</c:v>
                </c:pt>
                <c:pt idx="63">
                  <c:v>-0.93797070873697797</c:v>
                </c:pt>
                <c:pt idx="64">
                  <c:v>-1.2772146790751899</c:v>
                </c:pt>
                <c:pt idx="65">
                  <c:v>-1.06866990265101</c:v>
                </c:pt>
                <c:pt idx="66">
                  <c:v>-0.53172679252172905</c:v>
                </c:pt>
                <c:pt idx="67">
                  <c:v>0.15952346258802599</c:v>
                </c:pt>
                <c:pt idx="68">
                  <c:v>0.795331121963888</c:v>
                </c:pt>
                <c:pt idx="69">
                  <c:v>1.0953265102030401</c:v>
                </c:pt>
                <c:pt idx="70">
                  <c:v>0.89089302776958201</c:v>
                </c:pt>
                <c:pt idx="71">
                  <c:v>0.31452231755374099</c:v>
                </c:pt>
                <c:pt idx="72">
                  <c:v>-0.27567314119229802</c:v>
                </c:pt>
                <c:pt idx="73">
                  <c:v>-0.70609866143387101</c:v>
                </c:pt>
                <c:pt idx="74">
                  <c:v>-0.90246882307924103</c:v>
                </c:pt>
                <c:pt idx="75">
                  <c:v>-0.80243045773235699</c:v>
                </c:pt>
                <c:pt idx="76">
                  <c:v>-0.341885308114596</c:v>
                </c:pt>
                <c:pt idx="77">
                  <c:v>0.29624892461826602</c:v>
                </c:pt>
                <c:pt idx="78">
                  <c:v>0.76567489095424002</c:v>
                </c:pt>
                <c:pt idx="79">
                  <c:v>0.84511599095815504</c:v>
                </c:pt>
                <c:pt idx="80">
                  <c:v>0.58165105306363496</c:v>
                </c:pt>
                <c:pt idx="81">
                  <c:v>0.13705147551744801</c:v>
                </c:pt>
                <c:pt idx="82">
                  <c:v>-0.36126927831428601</c:v>
                </c:pt>
                <c:pt idx="83">
                  <c:v>-0.73734031217835805</c:v>
                </c:pt>
                <c:pt idx="84">
                  <c:v>-0.78283214396784895</c:v>
                </c:pt>
                <c:pt idx="85">
                  <c:v>-0.45923666059832102</c:v>
                </c:pt>
                <c:pt idx="86">
                  <c:v>1.8114746451462101E-2</c:v>
                </c:pt>
                <c:pt idx="87">
                  <c:v>0.39689610286152699</c:v>
                </c:pt>
                <c:pt idx="88">
                  <c:v>0.58092716709359105</c:v>
                </c:pt>
                <c:pt idx="89">
                  <c:v>0.579716452692006</c:v>
                </c:pt>
                <c:pt idx="90">
                  <c:v>0.36813322070069199</c:v>
                </c:pt>
                <c:pt idx="91">
                  <c:v>-2.8189002470112301E-2</c:v>
                </c:pt>
                <c:pt idx="92">
                  <c:v>-0.42862668248625801</c:v>
                </c:pt>
                <c:pt idx="93">
                  <c:v>-0.61935925487029497</c:v>
                </c:pt>
                <c:pt idx="94">
                  <c:v>-0.53709087138867295</c:v>
                </c:pt>
                <c:pt idx="95">
                  <c:v>-0.27173145946437299</c:v>
                </c:pt>
                <c:pt idx="96">
                  <c:v>7.6204314656088498E-2</c:v>
                </c:pt>
                <c:pt idx="97">
                  <c:v>0.405298758587603</c:v>
                </c:pt>
                <c:pt idx="98">
                  <c:v>0.57658621210745498</c:v>
                </c:pt>
                <c:pt idx="99">
                  <c:v>0.47158798372437399</c:v>
                </c:pt>
                <c:pt idx="100">
                  <c:v>0.140366213543338</c:v>
                </c:pt>
                <c:pt idx="101">
                  <c:v>-0.219800843287075</c:v>
                </c:pt>
                <c:pt idx="102">
                  <c:v>-0.44105122422610299</c:v>
                </c:pt>
                <c:pt idx="103">
                  <c:v>-0.48788793841216499</c:v>
                </c:pt>
                <c:pt idx="104">
                  <c:v>-0.37703950228150201</c:v>
                </c:pt>
                <c:pt idx="105">
                  <c:v>-0.120314189407905</c:v>
                </c:pt>
                <c:pt idx="106">
                  <c:v>0.195358701645857</c:v>
                </c:pt>
                <c:pt idx="107">
                  <c:v>0.41902757967306498</c:v>
                </c:pt>
                <c:pt idx="108">
                  <c:v>0.43778234150782802</c:v>
                </c:pt>
                <c:pt idx="109">
                  <c:v>0.278733539995975</c:v>
                </c:pt>
                <c:pt idx="110">
                  <c:v>3.8004888584871499E-2</c:v>
                </c:pt>
                <c:pt idx="111">
                  <c:v>-0.220317116438841</c:v>
                </c:pt>
                <c:pt idx="112">
                  <c:v>-0.41907031416148899</c:v>
                </c:pt>
                <c:pt idx="113">
                  <c:v>-0.45778752059939598</c:v>
                </c:pt>
                <c:pt idx="114">
                  <c:v>-0.280324675932145</c:v>
                </c:pt>
                <c:pt idx="115">
                  <c:v>1.9986517401657099E-2</c:v>
                </c:pt>
                <c:pt idx="116">
                  <c:v>0.27333235260719901</c:v>
                </c:pt>
                <c:pt idx="117">
                  <c:v>0.38621635566701101</c:v>
                </c:pt>
                <c:pt idx="118">
                  <c:v>0.346688492103437</c:v>
                </c:pt>
                <c:pt idx="119">
                  <c:v>0.18329108504722799</c:v>
                </c:pt>
                <c:pt idx="120">
                  <c:v>-6.5041798027370104E-2</c:v>
                </c:pt>
                <c:pt idx="121">
                  <c:v>-0.30030789881095998</c:v>
                </c:pt>
                <c:pt idx="122">
                  <c:v>-0.39455526276255198</c:v>
                </c:pt>
                <c:pt idx="123">
                  <c:v>-0.31910004772920503</c:v>
                </c:pt>
                <c:pt idx="124">
                  <c:v>-0.135827734904792</c:v>
                </c:pt>
                <c:pt idx="125">
                  <c:v>6.5890635058817301E-2</c:v>
                </c:pt>
                <c:pt idx="126">
                  <c:v>0.241030688665614</c:v>
                </c:pt>
                <c:pt idx="127">
                  <c:v>0.34175059628849602</c:v>
                </c:pt>
                <c:pt idx="128">
                  <c:v>0.29665129938517698</c:v>
                </c:pt>
                <c:pt idx="129">
                  <c:v>0.10609712352747901</c:v>
                </c:pt>
                <c:pt idx="130">
                  <c:v>-0.13634324208590801</c:v>
                </c:pt>
                <c:pt idx="131">
                  <c:v>-0.30030866026512298</c:v>
                </c:pt>
                <c:pt idx="132">
                  <c:v>-0.33730593699560601</c:v>
                </c:pt>
                <c:pt idx="133">
                  <c:v>-0.26099411514600901</c:v>
                </c:pt>
                <c:pt idx="134">
                  <c:v>-9.02795567288074E-2</c:v>
                </c:pt>
                <c:pt idx="135">
                  <c:v>0.123001533241085</c:v>
                </c:pt>
                <c:pt idx="136">
                  <c:v>0.28487167498821497</c:v>
                </c:pt>
                <c:pt idx="137">
                  <c:v>0.30323961400890698</c:v>
                </c:pt>
                <c:pt idx="138">
                  <c:v>0.18354973693340601</c:v>
                </c:pt>
                <c:pt idx="139">
                  <c:v>1.04442930544389E-2</c:v>
                </c:pt>
                <c:pt idx="140">
                  <c:v>-0.14908445992286801</c:v>
                </c:pt>
                <c:pt idx="141">
                  <c:v>-0.26152402003437403</c:v>
                </c:pt>
                <c:pt idx="142">
                  <c:v>-0.29353665945146901</c:v>
                </c:pt>
                <c:pt idx="143">
                  <c:v>-0.20583487500893499</c:v>
                </c:pt>
                <c:pt idx="144">
                  <c:v>-2.3818469371460701E-2</c:v>
                </c:pt>
                <c:pt idx="145">
                  <c:v>0.153841710693851</c:v>
                </c:pt>
                <c:pt idx="146">
                  <c:v>0.245252064299152</c:v>
                </c:pt>
                <c:pt idx="147">
                  <c:v>0.234713606415974</c:v>
                </c:pt>
                <c:pt idx="148">
                  <c:v>0.144339954363297</c:v>
                </c:pt>
                <c:pt idx="149">
                  <c:v>-6.9685651078093798E-3</c:v>
                </c:pt>
                <c:pt idx="150">
                  <c:v>-0.175686853585448</c:v>
                </c:pt>
                <c:pt idx="151">
                  <c:v>-0.27452323402047701</c:v>
                </c:pt>
                <c:pt idx="152">
                  <c:v>-0.24537455895927299</c:v>
                </c:pt>
                <c:pt idx="153">
                  <c:v>-0.117476763243168</c:v>
                </c:pt>
                <c:pt idx="154">
                  <c:v>2.8625271288734301E-2</c:v>
                </c:pt>
                <c:pt idx="155">
                  <c:v>0.14221704007755001</c:v>
                </c:pt>
                <c:pt idx="156">
                  <c:v>0.20689202111813401</c:v>
                </c:pt>
                <c:pt idx="157">
                  <c:v>0.196715602778779</c:v>
                </c:pt>
                <c:pt idx="158">
                  <c:v>9.4807687715407596E-2</c:v>
                </c:pt>
                <c:pt idx="159">
                  <c:v>-5.81867505107653E-2</c:v>
                </c:pt>
                <c:pt idx="160">
                  <c:v>-0.178534557280705</c:v>
                </c:pt>
                <c:pt idx="161">
                  <c:v>-0.216817583225072</c:v>
                </c:pt>
                <c:pt idx="162">
                  <c:v>-0.182503905822927</c:v>
                </c:pt>
                <c:pt idx="163">
                  <c:v>-9.6155833563961096E-2</c:v>
                </c:pt>
                <c:pt idx="164">
                  <c:v>2.8785787483527201E-2</c:v>
                </c:pt>
                <c:pt idx="165">
                  <c:v>0.151206029457531</c:v>
                </c:pt>
                <c:pt idx="166">
                  <c:v>0.20190850458824799</c:v>
                </c:pt>
                <c:pt idx="167">
                  <c:v>0.14844798346471899</c:v>
                </c:pt>
                <c:pt idx="168">
                  <c:v>3.2540104997967403E-2</c:v>
                </c:pt>
                <c:pt idx="169">
                  <c:v>-7.9661180748081206E-2</c:v>
                </c:pt>
                <c:pt idx="170">
                  <c:v>-0.15637436225870899</c:v>
                </c:pt>
                <c:pt idx="171">
                  <c:v>-0.18709959940777399</c:v>
                </c:pt>
                <c:pt idx="172">
                  <c:v>-0.15301054685777399</c:v>
                </c:pt>
                <c:pt idx="173">
                  <c:v>-5.2408158684624603E-2</c:v>
                </c:pt>
                <c:pt idx="174">
                  <c:v>6.6688654133810907E-2</c:v>
                </c:pt>
                <c:pt idx="175">
                  <c:v>0.13842780232848301</c:v>
                </c:pt>
                <c:pt idx="176">
                  <c:v>0.14143666646071601</c:v>
                </c:pt>
                <c:pt idx="177">
                  <c:v>9.6574083478016298E-2</c:v>
                </c:pt>
                <c:pt idx="178">
                  <c:v>2.1388050757777301E-2</c:v>
                </c:pt>
                <c:pt idx="179">
                  <c:v>-7.3621427839181602E-2</c:v>
                </c:pt>
                <c:pt idx="180">
                  <c:v>-0.1539576716286</c:v>
                </c:pt>
                <c:pt idx="181">
                  <c:v>-0.16845718180945901</c:v>
                </c:pt>
                <c:pt idx="182">
                  <c:v>-0.10716935246249799</c:v>
                </c:pt>
                <c:pt idx="183">
                  <c:v>-1.3717892071540101E-2</c:v>
                </c:pt>
                <c:pt idx="184">
                  <c:v>6.4860888502133299E-2</c:v>
                </c:pt>
                <c:pt idx="185">
                  <c:v>0.111508961367416</c:v>
                </c:pt>
                <c:pt idx="186">
                  <c:v>0.120042097084576</c:v>
                </c:pt>
                <c:pt idx="187">
                  <c:v>7.6069672506444905E-2</c:v>
                </c:pt>
                <c:pt idx="188">
                  <c:v>-1.20211583566135E-2</c:v>
                </c:pt>
                <c:pt idx="189">
                  <c:v>-9.7114476725254001E-2</c:v>
                </c:pt>
                <c:pt idx="190">
                  <c:v>-0.13316363355751701</c:v>
                </c:pt>
                <c:pt idx="191">
                  <c:v>-0.116386138599061</c:v>
                </c:pt>
                <c:pt idx="192">
                  <c:v>-7.1106666030065005E-2</c:v>
                </c:pt>
                <c:pt idx="193">
                  <c:v>-9.8878949459895102E-3</c:v>
                </c:pt>
                <c:pt idx="194">
                  <c:v>5.8452311554035297E-2</c:v>
                </c:pt>
                <c:pt idx="195">
                  <c:v>0.10465286177808</c:v>
                </c:pt>
                <c:pt idx="196">
                  <c:v>9.60807739171331E-2</c:v>
                </c:pt>
                <c:pt idx="197">
                  <c:v>3.6900351211777503E-2</c:v>
                </c:pt>
                <c:pt idx="198">
                  <c:v>-3.3170990335917E-2</c:v>
                </c:pt>
                <c:pt idx="199">
                  <c:v>-8.3598594403384296E-2</c:v>
                </c:pt>
                <c:pt idx="200">
                  <c:v>-0.108007808734809</c:v>
                </c:pt>
                <c:pt idx="201">
                  <c:v>-0.101667166744024</c:v>
                </c:pt>
                <c:pt idx="202">
                  <c:v>-5.61627043409271E-2</c:v>
                </c:pt>
                <c:pt idx="203">
                  <c:v>1.4663314311127501E-2</c:v>
                </c:pt>
                <c:pt idx="204">
                  <c:v>6.9839825678067305E-2</c:v>
                </c:pt>
                <c:pt idx="205">
                  <c:v>8.0644115156262505E-2</c:v>
                </c:pt>
                <c:pt idx="206">
                  <c:v>5.4959148122159601E-2</c:v>
                </c:pt>
                <c:pt idx="207">
                  <c:v>1.4288087841392299E-2</c:v>
                </c:pt>
                <c:pt idx="208">
                  <c:v>-3.2461590005931101E-2</c:v>
                </c:pt>
                <c:pt idx="209">
                  <c:v>-7.77878079644089E-2</c:v>
                </c:pt>
                <c:pt idx="210">
                  <c:v>-9.8563538700240996E-2</c:v>
                </c:pt>
                <c:pt idx="211">
                  <c:v>-7.6721699319459297E-2</c:v>
                </c:pt>
                <c:pt idx="212">
                  <c:v>-2.58229469934027E-2</c:v>
                </c:pt>
                <c:pt idx="213">
                  <c:v>2.2322384820355302E-2</c:v>
                </c:pt>
                <c:pt idx="214">
                  <c:v>5.0754793673054702E-2</c:v>
                </c:pt>
                <c:pt idx="215">
                  <c:v>5.9707893140981197E-2</c:v>
                </c:pt>
                <c:pt idx="216">
                  <c:v>4.5701419576256903E-2</c:v>
                </c:pt>
                <c:pt idx="217">
                  <c:v>4.3280678296846202E-3</c:v>
                </c:pt>
                <c:pt idx="218">
                  <c:v>-4.8275678488951299E-2</c:v>
                </c:pt>
                <c:pt idx="219">
                  <c:v>-7.9972829780458499E-2</c:v>
                </c:pt>
                <c:pt idx="220">
                  <c:v>-7.5601987259877407E-2</c:v>
                </c:pt>
                <c:pt idx="221">
                  <c:v>-4.8131039519371401E-2</c:v>
                </c:pt>
                <c:pt idx="222">
                  <c:v>-1.4591884583748599E-2</c:v>
                </c:pt>
                <c:pt idx="223">
                  <c:v>1.9492035501651302E-2</c:v>
                </c:pt>
                <c:pt idx="224">
                  <c:v>4.6957195400803099E-2</c:v>
                </c:pt>
                <c:pt idx="225">
                  <c:v>5.0501265556958698E-2</c:v>
                </c:pt>
                <c:pt idx="226">
                  <c:v>2.30948049756762E-2</c:v>
                </c:pt>
                <c:pt idx="227">
                  <c:v>-1.7618576742522998E-2</c:v>
                </c:pt>
                <c:pt idx="228">
                  <c:v>-4.79268500199104E-2</c:v>
                </c:pt>
                <c:pt idx="229">
                  <c:v>-6.0697706794698499E-2</c:v>
                </c:pt>
                <c:pt idx="230">
                  <c:v>-5.96089745884694E-2</c:v>
                </c:pt>
                <c:pt idx="231">
                  <c:v>-4.2144081089462999E-2</c:v>
                </c:pt>
                <c:pt idx="232">
                  <c:v>-7.4030331735338399E-3</c:v>
                </c:pt>
                <c:pt idx="233">
                  <c:v>2.8440554595192801E-2</c:v>
                </c:pt>
                <c:pt idx="234">
                  <c:v>4.2574970889204498E-2</c:v>
                </c:pt>
                <c:pt idx="235">
                  <c:v>2.9940946983344E-2</c:v>
                </c:pt>
                <c:pt idx="236">
                  <c:v>4.9160262760342098E-3</c:v>
                </c:pt>
                <c:pt idx="237">
                  <c:v>-2.06513963335909E-2</c:v>
                </c:pt>
                <c:pt idx="238">
                  <c:v>-4.3864352710326099E-2</c:v>
                </c:pt>
                <c:pt idx="239">
                  <c:v>-5.7941248421101502E-2</c:v>
                </c:pt>
                <c:pt idx="240">
                  <c:v>-5.1159035465280597E-2</c:v>
                </c:pt>
                <c:pt idx="241">
                  <c:v>-2.3739196555074501E-2</c:v>
                </c:pt>
                <c:pt idx="242">
                  <c:v>6.2655389789885397E-3</c:v>
                </c:pt>
                <c:pt idx="243">
                  <c:v>2.2970761353373899E-2</c:v>
                </c:pt>
                <c:pt idx="244">
                  <c:v>2.58907920241261E-2</c:v>
                </c:pt>
                <c:pt idx="245">
                  <c:v>1.9260314639766199E-2</c:v>
                </c:pt>
                <c:pt idx="246">
                  <c:v>1.56753018453629E-3</c:v>
                </c:pt>
                <c:pt idx="247">
                  <c:v>-2.5707679461143901E-2</c:v>
                </c:pt>
                <c:pt idx="248">
                  <c:v>-4.7857948172156502E-2</c:v>
                </c:pt>
                <c:pt idx="249">
                  <c:v>-5.01562018660211E-2</c:v>
                </c:pt>
                <c:pt idx="250">
                  <c:v>-3.4565345588809998E-2</c:v>
                </c:pt>
              </c:numCache>
            </c:numRef>
          </c:yVal>
          <c:smooth val="1"/>
          <c:extLst>
            <c:ext xmlns:c16="http://schemas.microsoft.com/office/drawing/2014/chart" uri="{C3380CC4-5D6E-409C-BE32-E72D297353CC}">
              <c16:uniqueId val="{00000001-6ACE-4634-81DF-42059FF34DCA}"/>
            </c:ext>
          </c:extLst>
        </c:ser>
        <c:dLbls>
          <c:showLegendKey val="0"/>
          <c:showVal val="0"/>
          <c:showCatName val="0"/>
          <c:showSerName val="0"/>
          <c:showPercent val="0"/>
          <c:showBubbleSize val="0"/>
        </c:dLbls>
        <c:axId val="1425347615"/>
        <c:axId val="1425354271"/>
      </c:scatterChart>
      <c:valAx>
        <c:axId val="1425347615"/>
        <c:scaling>
          <c:orientation val="minMax"/>
          <c:max val="1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baseline="0" dirty="0"/>
                  <a:t>Χρόνος</a:t>
                </a:r>
                <a:r>
                  <a:rPr lang="en-US" baseline="0" dirty="0"/>
                  <a:t> t(s)</a:t>
                </a:r>
                <a:r>
                  <a:rPr lang="el-GR" baseline="0" dirty="0"/>
                  <a:t> </a:t>
                </a:r>
                <a:endParaRPr lang="el-GR" dirty="0"/>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0" sourceLinked="0"/>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425354271"/>
        <c:crosses val="autoZero"/>
        <c:crossBetween val="midCat"/>
      </c:valAx>
      <c:valAx>
        <c:axId val="142535427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dirty="0"/>
                  <a:t>Επιτάχυνση</a:t>
                </a:r>
                <a:r>
                  <a:rPr lang="el-GR" baseline="0" dirty="0"/>
                  <a:t> </a:t>
                </a:r>
                <a:r>
                  <a:rPr lang="en-US" baseline="0" dirty="0"/>
                  <a:t>A (m/s</a:t>
                </a:r>
                <a:r>
                  <a:rPr lang="en-US" baseline="0" dirty="0">
                    <a:latin typeface="Calibri" panose="020F0502020204030204" pitchFamily="34" charset="0"/>
                    <a:cs typeface="Calibri" panose="020F0502020204030204" pitchFamily="34" charset="0"/>
                  </a:rPr>
                  <a:t>²)</a:t>
                </a:r>
                <a:endParaRPr lang="el-GR"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425347615"/>
        <c:crosses val="autoZero"/>
        <c:crossBetween val="midCat"/>
        <c:majorUnit val="5"/>
      </c:valAx>
      <c:spPr>
        <a:noFill/>
        <a:ln>
          <a:noFill/>
        </a:ln>
        <a:effectLst/>
      </c:spPr>
    </c:plotArea>
    <c:legend>
      <c:legendPos val="r"/>
      <c:layout>
        <c:manualLayout>
          <c:xMode val="edge"/>
          <c:yMode val="edge"/>
          <c:x val="0.72538095030440009"/>
          <c:y val="0.40233179408723641"/>
          <c:w val="0.25545123437947331"/>
          <c:h val="0.28350078595281386"/>
        </c:manualLayout>
      </c:layout>
      <c:overlay val="0"/>
      <c:spPr>
        <a:noFill/>
        <a:ln>
          <a:solidFill>
            <a:schemeClr val="accent1"/>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l-GR" dirty="0"/>
              <a:t>Διάγραμμα</a:t>
            </a:r>
            <a:r>
              <a:rPr lang="el-GR" baseline="0" dirty="0"/>
              <a:t> επιτάχυνσης </a:t>
            </a:r>
            <a:r>
              <a:rPr lang="el-GR" dirty="0"/>
              <a:t>- Σημείου</a:t>
            </a:r>
            <a:r>
              <a:rPr lang="el-GR" baseline="0" dirty="0"/>
              <a:t> </a:t>
            </a:r>
            <a:r>
              <a:rPr lang="en-US" baseline="0" dirty="0"/>
              <a:t>C</a:t>
            </a:r>
            <a:endParaRPr lang="en-US" dirty="0"/>
          </a:p>
        </c:rich>
      </c:tx>
      <c:layout>
        <c:manualLayout>
          <c:xMode val="edge"/>
          <c:yMode val="edge"/>
          <c:x val="0.24378752860563752"/>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manualLayout>
          <c:layoutTarget val="inner"/>
          <c:xMode val="edge"/>
          <c:yMode val="edge"/>
          <c:x val="0.1223961048933415"/>
          <c:y val="9.458185627833926E-2"/>
          <c:w val="0.82493589380464127"/>
          <c:h val="0.76329694653892644"/>
        </c:manualLayout>
      </c:layout>
      <c:scatterChart>
        <c:scatterStyle val="smoothMarker"/>
        <c:varyColors val="0"/>
        <c:ser>
          <c:idx val="0"/>
          <c:order val="0"/>
          <c:tx>
            <c:strRef>
              <c:f>Φύλλο1!$D$1</c:f>
              <c:strCache>
                <c:ptCount val="1"/>
                <c:pt idx="0">
                  <c:v>ax [m/s2]</c:v>
                </c:pt>
              </c:strCache>
            </c:strRef>
          </c:tx>
          <c:spPr>
            <a:ln w="19050" cap="rnd">
              <a:solidFill>
                <a:schemeClr val="accent1"/>
              </a:solidFill>
              <a:round/>
            </a:ln>
            <a:effectLst/>
          </c:spPr>
          <c:marker>
            <c:symbol val="none"/>
          </c:marker>
          <c:xVal>
            <c:numRef>
              <c:f>Φύλλο1!$C$2:$C$252</c:f>
              <c:numCache>
                <c:formatCode>0.00E+00</c:formatCode>
                <c:ptCount val="251"/>
                <c:pt idx="0">
                  <c:v>0</c:v>
                </c:pt>
                <c:pt idx="1">
                  <c:v>0.04</c:v>
                </c:pt>
                <c:pt idx="2">
                  <c:v>8.0000000000000099E-2</c:v>
                </c:pt>
                <c:pt idx="3">
                  <c:v>0.12</c:v>
                </c:pt>
                <c:pt idx="4">
                  <c:v>0.16</c:v>
                </c:pt>
                <c:pt idx="5">
                  <c:v>0.2</c:v>
                </c:pt>
                <c:pt idx="6">
                  <c:v>0.24</c:v>
                </c:pt>
                <c:pt idx="7">
                  <c:v>0.28000000000000003</c:v>
                </c:pt>
                <c:pt idx="8">
                  <c:v>0.32</c:v>
                </c:pt>
                <c:pt idx="9">
                  <c:v>0.36</c:v>
                </c:pt>
                <c:pt idx="10">
                  <c:v>0.4</c:v>
                </c:pt>
                <c:pt idx="11">
                  <c:v>0.44</c:v>
                </c:pt>
                <c:pt idx="12">
                  <c:v>0.48</c:v>
                </c:pt>
                <c:pt idx="13">
                  <c:v>0.52</c:v>
                </c:pt>
                <c:pt idx="14">
                  <c:v>0.56000000000000005</c:v>
                </c:pt>
                <c:pt idx="15">
                  <c:v>0.6</c:v>
                </c:pt>
                <c:pt idx="16">
                  <c:v>0.64</c:v>
                </c:pt>
                <c:pt idx="17">
                  <c:v>0.68</c:v>
                </c:pt>
                <c:pt idx="18">
                  <c:v>0.72000000000000097</c:v>
                </c:pt>
                <c:pt idx="19">
                  <c:v>0.76000000000000101</c:v>
                </c:pt>
                <c:pt idx="20">
                  <c:v>0.80000000000000104</c:v>
                </c:pt>
                <c:pt idx="21">
                  <c:v>0.84000000000000097</c:v>
                </c:pt>
                <c:pt idx="22">
                  <c:v>0.880000000000001</c:v>
                </c:pt>
                <c:pt idx="23">
                  <c:v>0.92000000000000104</c:v>
                </c:pt>
                <c:pt idx="24">
                  <c:v>0.96000000000000096</c:v>
                </c:pt>
                <c:pt idx="25">
                  <c:v>1</c:v>
                </c:pt>
                <c:pt idx="26">
                  <c:v>1.04</c:v>
                </c:pt>
                <c:pt idx="27">
                  <c:v>1.08</c:v>
                </c:pt>
                <c:pt idx="28">
                  <c:v>1.1200000000000001</c:v>
                </c:pt>
                <c:pt idx="29">
                  <c:v>1.1599999999999999</c:v>
                </c:pt>
                <c:pt idx="30">
                  <c:v>1.2</c:v>
                </c:pt>
                <c:pt idx="31">
                  <c:v>1.24</c:v>
                </c:pt>
                <c:pt idx="32">
                  <c:v>1.28</c:v>
                </c:pt>
                <c:pt idx="33">
                  <c:v>1.32</c:v>
                </c:pt>
                <c:pt idx="34">
                  <c:v>1.36</c:v>
                </c:pt>
                <c:pt idx="35">
                  <c:v>1.4</c:v>
                </c:pt>
                <c:pt idx="36">
                  <c:v>1.44</c:v>
                </c:pt>
                <c:pt idx="37">
                  <c:v>1.48</c:v>
                </c:pt>
                <c:pt idx="38">
                  <c:v>1.52</c:v>
                </c:pt>
                <c:pt idx="39">
                  <c:v>1.56</c:v>
                </c:pt>
                <c:pt idx="40">
                  <c:v>1.6</c:v>
                </c:pt>
                <c:pt idx="41">
                  <c:v>1.64</c:v>
                </c:pt>
                <c:pt idx="42">
                  <c:v>1.68</c:v>
                </c:pt>
                <c:pt idx="43">
                  <c:v>1.72</c:v>
                </c:pt>
                <c:pt idx="44">
                  <c:v>1.76</c:v>
                </c:pt>
                <c:pt idx="45">
                  <c:v>1.8</c:v>
                </c:pt>
                <c:pt idx="46">
                  <c:v>1.84</c:v>
                </c:pt>
                <c:pt idx="47">
                  <c:v>1.88</c:v>
                </c:pt>
                <c:pt idx="48">
                  <c:v>1.92</c:v>
                </c:pt>
                <c:pt idx="49">
                  <c:v>1.96</c:v>
                </c:pt>
                <c:pt idx="50">
                  <c:v>2</c:v>
                </c:pt>
                <c:pt idx="51">
                  <c:v>2.04</c:v>
                </c:pt>
                <c:pt idx="52">
                  <c:v>2.0799999999999899</c:v>
                </c:pt>
                <c:pt idx="53">
                  <c:v>2.1199999999999899</c:v>
                </c:pt>
                <c:pt idx="54">
                  <c:v>2.1599999999999802</c:v>
                </c:pt>
                <c:pt idx="55">
                  <c:v>2.1999999999999802</c:v>
                </c:pt>
                <c:pt idx="56">
                  <c:v>2.23999999999997</c:v>
                </c:pt>
                <c:pt idx="57">
                  <c:v>2.2799999999999701</c:v>
                </c:pt>
                <c:pt idx="58">
                  <c:v>2.3199999999999701</c:v>
                </c:pt>
                <c:pt idx="59">
                  <c:v>2.3599999999999599</c:v>
                </c:pt>
                <c:pt idx="60">
                  <c:v>2.3999999999999599</c:v>
                </c:pt>
                <c:pt idx="61">
                  <c:v>2.4399999999999502</c:v>
                </c:pt>
                <c:pt idx="62">
                  <c:v>2.4799999999999498</c:v>
                </c:pt>
                <c:pt idx="63">
                  <c:v>2.5199999999999401</c:v>
                </c:pt>
                <c:pt idx="64">
                  <c:v>2.5599999999999401</c:v>
                </c:pt>
                <c:pt idx="65">
                  <c:v>2.5999999999999401</c:v>
                </c:pt>
                <c:pt idx="66">
                  <c:v>2.63999999999993</c:v>
                </c:pt>
                <c:pt idx="67">
                  <c:v>2.67999999999993</c:v>
                </c:pt>
                <c:pt idx="68">
                  <c:v>2.7199999999999198</c:v>
                </c:pt>
                <c:pt idx="69">
                  <c:v>2.7599999999999199</c:v>
                </c:pt>
                <c:pt idx="70">
                  <c:v>2.7999999999999101</c:v>
                </c:pt>
                <c:pt idx="71">
                  <c:v>2.8399999999999102</c:v>
                </c:pt>
                <c:pt idx="72">
                  <c:v>2.8799999999999</c:v>
                </c:pt>
                <c:pt idx="73">
                  <c:v>2.9199999999999</c:v>
                </c:pt>
                <c:pt idx="74">
                  <c:v>2.9599999999999</c:v>
                </c:pt>
                <c:pt idx="75">
                  <c:v>2.9999999999998899</c:v>
                </c:pt>
                <c:pt idx="76">
                  <c:v>3.0399999999998899</c:v>
                </c:pt>
                <c:pt idx="77">
                  <c:v>3.0799999999998802</c:v>
                </c:pt>
                <c:pt idx="78">
                  <c:v>3.1199999999998802</c:v>
                </c:pt>
                <c:pt idx="79">
                  <c:v>3.15999999999987</c:v>
                </c:pt>
                <c:pt idx="80">
                  <c:v>3.1999999999998701</c:v>
                </c:pt>
                <c:pt idx="81">
                  <c:v>3.2399999999998599</c:v>
                </c:pt>
                <c:pt idx="82">
                  <c:v>3.2799999999998599</c:v>
                </c:pt>
                <c:pt idx="83">
                  <c:v>3.31999999999986</c:v>
                </c:pt>
                <c:pt idx="84">
                  <c:v>3.3599999999998502</c:v>
                </c:pt>
                <c:pt idx="85">
                  <c:v>3.3999999999998498</c:v>
                </c:pt>
                <c:pt idx="86">
                  <c:v>3.4399999999998401</c:v>
                </c:pt>
                <c:pt idx="87">
                  <c:v>3.4799999999998401</c:v>
                </c:pt>
                <c:pt idx="88">
                  <c:v>3.5199999999998299</c:v>
                </c:pt>
                <c:pt idx="89">
                  <c:v>3.55999999999983</c:v>
                </c:pt>
                <c:pt idx="90">
                  <c:v>3.59999999999983</c:v>
                </c:pt>
                <c:pt idx="91">
                  <c:v>3.6399999999998198</c:v>
                </c:pt>
                <c:pt idx="92">
                  <c:v>3.6799999999998199</c:v>
                </c:pt>
                <c:pt idx="93">
                  <c:v>3.7199999999998101</c:v>
                </c:pt>
                <c:pt idx="94">
                  <c:v>3.7599999999998102</c:v>
                </c:pt>
                <c:pt idx="95">
                  <c:v>3.7999999999998</c:v>
                </c:pt>
                <c:pt idx="96">
                  <c:v>3.8399999999998</c:v>
                </c:pt>
                <c:pt idx="97">
                  <c:v>3.8799999999997898</c:v>
                </c:pt>
                <c:pt idx="98">
                  <c:v>3.9199999999997899</c:v>
                </c:pt>
                <c:pt idx="99">
                  <c:v>3.9599999999997899</c:v>
                </c:pt>
                <c:pt idx="100">
                  <c:v>3.9999999999997802</c:v>
                </c:pt>
                <c:pt idx="101">
                  <c:v>4.0399999999997798</c:v>
                </c:pt>
                <c:pt idx="102">
                  <c:v>4.07999999999977</c:v>
                </c:pt>
                <c:pt idx="103">
                  <c:v>4.1199999999997701</c:v>
                </c:pt>
                <c:pt idx="104">
                  <c:v>4.1599999999997603</c:v>
                </c:pt>
                <c:pt idx="105">
                  <c:v>4.1999999999997604</c:v>
                </c:pt>
                <c:pt idx="106">
                  <c:v>4.2399999999997604</c:v>
                </c:pt>
                <c:pt idx="107">
                  <c:v>4.2799999999997498</c:v>
                </c:pt>
                <c:pt idx="108">
                  <c:v>4.3199999999997498</c:v>
                </c:pt>
                <c:pt idx="109">
                  <c:v>4.3599999999997401</c:v>
                </c:pt>
                <c:pt idx="110">
                  <c:v>4.3999999999997401</c:v>
                </c:pt>
                <c:pt idx="111">
                  <c:v>4.4399999999997304</c:v>
                </c:pt>
                <c:pt idx="112">
                  <c:v>4.4799999999997304</c:v>
                </c:pt>
                <c:pt idx="113">
                  <c:v>4.5199999999997198</c:v>
                </c:pt>
                <c:pt idx="114">
                  <c:v>4.5599999999997198</c:v>
                </c:pt>
                <c:pt idx="115">
                  <c:v>4.5999999999997199</c:v>
                </c:pt>
                <c:pt idx="116">
                  <c:v>4.6399999999997101</c:v>
                </c:pt>
                <c:pt idx="117">
                  <c:v>4.6799999999997102</c:v>
                </c:pt>
                <c:pt idx="118">
                  <c:v>4.7199999999997004</c:v>
                </c:pt>
                <c:pt idx="119">
                  <c:v>4.7599999999996996</c:v>
                </c:pt>
                <c:pt idx="120">
                  <c:v>4.7999999999996898</c:v>
                </c:pt>
                <c:pt idx="121">
                  <c:v>4.8399999999996899</c:v>
                </c:pt>
                <c:pt idx="122">
                  <c:v>4.8799999999996801</c:v>
                </c:pt>
                <c:pt idx="123">
                  <c:v>4.9199999999996802</c:v>
                </c:pt>
                <c:pt idx="124">
                  <c:v>4.9599999999996802</c:v>
                </c:pt>
                <c:pt idx="125">
                  <c:v>4.9999999999996696</c:v>
                </c:pt>
                <c:pt idx="126">
                  <c:v>5.0399999999996696</c:v>
                </c:pt>
                <c:pt idx="127">
                  <c:v>5.0799999999996599</c:v>
                </c:pt>
                <c:pt idx="128">
                  <c:v>5.1199999999996599</c:v>
                </c:pt>
                <c:pt idx="129">
                  <c:v>5.1599999999996502</c:v>
                </c:pt>
                <c:pt idx="130">
                  <c:v>5.1999999999996502</c:v>
                </c:pt>
                <c:pt idx="131">
                  <c:v>5.2399999999996396</c:v>
                </c:pt>
                <c:pt idx="132">
                  <c:v>5.2799999999996396</c:v>
                </c:pt>
                <c:pt idx="133">
                  <c:v>5.3199999999996397</c:v>
                </c:pt>
                <c:pt idx="134">
                  <c:v>5.3599999999996299</c:v>
                </c:pt>
                <c:pt idx="135">
                  <c:v>5.39999999999963</c:v>
                </c:pt>
                <c:pt idx="136">
                  <c:v>5.4399999999996203</c:v>
                </c:pt>
                <c:pt idx="137">
                  <c:v>5.4799999999996203</c:v>
                </c:pt>
                <c:pt idx="138">
                  <c:v>5.5199999999996097</c:v>
                </c:pt>
                <c:pt idx="139">
                  <c:v>5.5599999999996097</c:v>
                </c:pt>
                <c:pt idx="140">
                  <c:v>5.5999999999996097</c:v>
                </c:pt>
                <c:pt idx="141">
                  <c:v>5.6399999999996</c:v>
                </c:pt>
                <c:pt idx="142">
                  <c:v>5.6799999999996</c:v>
                </c:pt>
                <c:pt idx="143">
                  <c:v>5.7199999999995903</c:v>
                </c:pt>
                <c:pt idx="144">
                  <c:v>5.7599999999995903</c:v>
                </c:pt>
                <c:pt idx="145">
                  <c:v>5.7999999999995797</c:v>
                </c:pt>
                <c:pt idx="146">
                  <c:v>5.8399999999995797</c:v>
                </c:pt>
                <c:pt idx="147">
                  <c:v>5.87999999999957</c:v>
                </c:pt>
                <c:pt idx="148">
                  <c:v>5.9199999999995701</c:v>
                </c:pt>
                <c:pt idx="149">
                  <c:v>5.9599999999995701</c:v>
                </c:pt>
                <c:pt idx="150">
                  <c:v>5.9999999999995604</c:v>
                </c:pt>
                <c:pt idx="151">
                  <c:v>6.0399999999995604</c:v>
                </c:pt>
                <c:pt idx="152">
                  <c:v>6.0799999999995498</c:v>
                </c:pt>
                <c:pt idx="153">
                  <c:v>6.1199999999995498</c:v>
                </c:pt>
                <c:pt idx="154">
                  <c:v>6.1599999999995401</c:v>
                </c:pt>
                <c:pt idx="155">
                  <c:v>6.1999999999995401</c:v>
                </c:pt>
                <c:pt idx="156">
                  <c:v>6.2399999999995304</c:v>
                </c:pt>
                <c:pt idx="157">
                  <c:v>6.2799999999995304</c:v>
                </c:pt>
                <c:pt idx="158">
                  <c:v>6.3199999999995304</c:v>
                </c:pt>
                <c:pt idx="159">
                  <c:v>6.3599999999995198</c:v>
                </c:pt>
                <c:pt idx="160">
                  <c:v>6.3999999999995199</c:v>
                </c:pt>
                <c:pt idx="161">
                  <c:v>6.4399999999995101</c:v>
                </c:pt>
                <c:pt idx="162">
                  <c:v>6.4799999999995102</c:v>
                </c:pt>
                <c:pt idx="163">
                  <c:v>6.5199999999995004</c:v>
                </c:pt>
                <c:pt idx="164">
                  <c:v>6.5599999999994996</c:v>
                </c:pt>
                <c:pt idx="165">
                  <c:v>6.5999999999994996</c:v>
                </c:pt>
                <c:pt idx="166">
                  <c:v>6.6399999999994899</c:v>
                </c:pt>
                <c:pt idx="167">
                  <c:v>6.6799999999994899</c:v>
                </c:pt>
                <c:pt idx="168">
                  <c:v>6.7199999999994802</c:v>
                </c:pt>
                <c:pt idx="169">
                  <c:v>6.7599999999994802</c:v>
                </c:pt>
                <c:pt idx="170">
                  <c:v>6.7999999999994696</c:v>
                </c:pt>
                <c:pt idx="171">
                  <c:v>6.8399999999994696</c:v>
                </c:pt>
                <c:pt idx="172">
                  <c:v>6.8799999999994599</c:v>
                </c:pt>
                <c:pt idx="173">
                  <c:v>6.9199999999994599</c:v>
                </c:pt>
                <c:pt idx="174">
                  <c:v>6.95999999999946</c:v>
                </c:pt>
                <c:pt idx="175">
                  <c:v>6.9999999999994502</c:v>
                </c:pt>
                <c:pt idx="176">
                  <c:v>7.0399999999994503</c:v>
                </c:pt>
                <c:pt idx="177">
                  <c:v>7.0799999999994396</c:v>
                </c:pt>
                <c:pt idx="178">
                  <c:v>7.1199999999994397</c:v>
                </c:pt>
                <c:pt idx="179">
                  <c:v>7.1599999999994299</c:v>
                </c:pt>
                <c:pt idx="180">
                  <c:v>7.19999999999943</c:v>
                </c:pt>
                <c:pt idx="181">
                  <c:v>7.2399999999994202</c:v>
                </c:pt>
                <c:pt idx="182">
                  <c:v>7.2799999999994203</c:v>
                </c:pt>
                <c:pt idx="183">
                  <c:v>7.3199999999994203</c:v>
                </c:pt>
                <c:pt idx="184">
                  <c:v>7.3599999999994097</c:v>
                </c:pt>
                <c:pt idx="185">
                  <c:v>7.3999999999994097</c:v>
                </c:pt>
                <c:pt idx="186">
                  <c:v>7.4399999999994</c:v>
                </c:pt>
                <c:pt idx="187">
                  <c:v>7.4799999999994</c:v>
                </c:pt>
                <c:pt idx="188">
                  <c:v>7.5199999999993903</c:v>
                </c:pt>
                <c:pt idx="189">
                  <c:v>7.5599999999993903</c:v>
                </c:pt>
                <c:pt idx="190">
                  <c:v>7.5999999999993904</c:v>
                </c:pt>
                <c:pt idx="191">
                  <c:v>7.6399999999993797</c:v>
                </c:pt>
                <c:pt idx="192">
                  <c:v>7.6799999999993798</c:v>
                </c:pt>
                <c:pt idx="193">
                  <c:v>7.71999999999937</c:v>
                </c:pt>
                <c:pt idx="194">
                  <c:v>7.7599999999993701</c:v>
                </c:pt>
                <c:pt idx="195">
                  <c:v>7.7999999999993603</c:v>
                </c:pt>
                <c:pt idx="196">
                  <c:v>7.8399999999993604</c:v>
                </c:pt>
                <c:pt idx="197">
                  <c:v>7.8799999999993497</c:v>
                </c:pt>
                <c:pt idx="198">
                  <c:v>7.9199999999993498</c:v>
                </c:pt>
                <c:pt idx="199">
                  <c:v>7.9599999999993498</c:v>
                </c:pt>
                <c:pt idx="200">
                  <c:v>7.9999999999993401</c:v>
                </c:pt>
                <c:pt idx="201">
                  <c:v>8.0399999999993508</c:v>
                </c:pt>
                <c:pt idx="202">
                  <c:v>8.0799999999993695</c:v>
                </c:pt>
                <c:pt idx="203">
                  <c:v>8.1199999999993793</c:v>
                </c:pt>
                <c:pt idx="204">
                  <c:v>8.1599999999993909</c:v>
                </c:pt>
                <c:pt idx="205">
                  <c:v>8.1999999999994095</c:v>
                </c:pt>
                <c:pt idx="206">
                  <c:v>8.2399999999994193</c:v>
                </c:pt>
                <c:pt idx="207">
                  <c:v>8.2799999999994291</c:v>
                </c:pt>
                <c:pt idx="208">
                  <c:v>8.3199999999994496</c:v>
                </c:pt>
                <c:pt idx="209">
                  <c:v>8.3599999999994594</c:v>
                </c:pt>
                <c:pt idx="210">
                  <c:v>8.3999999999994692</c:v>
                </c:pt>
                <c:pt idx="211">
                  <c:v>8.4399999999994897</c:v>
                </c:pt>
                <c:pt idx="212">
                  <c:v>8.4799999999994995</c:v>
                </c:pt>
                <c:pt idx="213">
                  <c:v>8.5199999999995093</c:v>
                </c:pt>
                <c:pt idx="214">
                  <c:v>8.5599999999995298</c:v>
                </c:pt>
                <c:pt idx="215">
                  <c:v>8.5999999999995396</c:v>
                </c:pt>
                <c:pt idx="216">
                  <c:v>8.6399999999995494</c:v>
                </c:pt>
                <c:pt idx="217">
                  <c:v>8.6799999999995698</c:v>
                </c:pt>
                <c:pt idx="218">
                  <c:v>8.7199999999995796</c:v>
                </c:pt>
                <c:pt idx="219">
                  <c:v>8.7599999999995894</c:v>
                </c:pt>
                <c:pt idx="220">
                  <c:v>8.7999999999996099</c:v>
                </c:pt>
                <c:pt idx="221">
                  <c:v>8.8399999999996197</c:v>
                </c:pt>
                <c:pt idx="222">
                  <c:v>8.8799999999996295</c:v>
                </c:pt>
                <c:pt idx="223">
                  <c:v>8.91999999999965</c:v>
                </c:pt>
                <c:pt idx="224">
                  <c:v>8.9599999999996598</c:v>
                </c:pt>
                <c:pt idx="225">
                  <c:v>8.9999999999996696</c:v>
                </c:pt>
                <c:pt idx="226">
                  <c:v>9.0399999999996901</c:v>
                </c:pt>
                <c:pt idx="227">
                  <c:v>9.0799999999996999</c:v>
                </c:pt>
                <c:pt idx="228">
                  <c:v>9.1199999999997203</c:v>
                </c:pt>
                <c:pt idx="229">
                  <c:v>9.1599999999997301</c:v>
                </c:pt>
                <c:pt idx="230">
                  <c:v>9.1999999999997399</c:v>
                </c:pt>
                <c:pt idx="231">
                  <c:v>9.2399999999997604</c:v>
                </c:pt>
                <c:pt idx="232">
                  <c:v>9.2799999999997702</c:v>
                </c:pt>
                <c:pt idx="233">
                  <c:v>9.31999999999978</c:v>
                </c:pt>
                <c:pt idx="234">
                  <c:v>9.3599999999998005</c:v>
                </c:pt>
                <c:pt idx="235">
                  <c:v>9.3999999999998103</c:v>
                </c:pt>
                <c:pt idx="236">
                  <c:v>9.4399999999998201</c:v>
                </c:pt>
                <c:pt idx="237">
                  <c:v>9.4799999999998406</c:v>
                </c:pt>
                <c:pt idx="238">
                  <c:v>9.5199999999998504</c:v>
                </c:pt>
                <c:pt idx="239">
                  <c:v>9.5599999999998602</c:v>
                </c:pt>
                <c:pt idx="240">
                  <c:v>9.5999999999998806</c:v>
                </c:pt>
                <c:pt idx="241">
                  <c:v>9.6399999999998904</c:v>
                </c:pt>
                <c:pt idx="242">
                  <c:v>9.6799999999999002</c:v>
                </c:pt>
                <c:pt idx="243">
                  <c:v>9.7199999999999207</c:v>
                </c:pt>
                <c:pt idx="244">
                  <c:v>9.7599999999999305</c:v>
                </c:pt>
                <c:pt idx="245">
                  <c:v>9.7999999999999403</c:v>
                </c:pt>
                <c:pt idx="246">
                  <c:v>9.8399999999999608</c:v>
                </c:pt>
                <c:pt idx="247">
                  <c:v>9.8799999999999706</c:v>
                </c:pt>
                <c:pt idx="248">
                  <c:v>9.9199999999999804</c:v>
                </c:pt>
                <c:pt idx="249">
                  <c:v>9.9600000000000009</c:v>
                </c:pt>
                <c:pt idx="250">
                  <c:v>10</c:v>
                </c:pt>
              </c:numCache>
            </c:numRef>
          </c:xVal>
          <c:yVal>
            <c:numRef>
              <c:f>Φύλλο1!$D$2:$D$252</c:f>
              <c:numCache>
                <c:formatCode>0.00E+00</c:formatCode>
                <c:ptCount val="251"/>
                <c:pt idx="0">
                  <c:v>0</c:v>
                </c:pt>
                <c:pt idx="1">
                  <c:v>9.8462128255960794E-3</c:v>
                </c:pt>
                <c:pt idx="2">
                  <c:v>1.9448428303193301E-2</c:v>
                </c:pt>
                <c:pt idx="3">
                  <c:v>-1.8968609981721701E-2</c:v>
                </c:pt>
                <c:pt idx="4">
                  <c:v>-4.95367998920518E-2</c:v>
                </c:pt>
                <c:pt idx="5">
                  <c:v>-7.0282541641348395E-2</c:v>
                </c:pt>
                <c:pt idx="6">
                  <c:v>-0.218211753081722</c:v>
                </c:pt>
                <c:pt idx="7">
                  <c:v>-0.36914722643748199</c:v>
                </c:pt>
                <c:pt idx="8">
                  <c:v>-0.31016526830248398</c:v>
                </c:pt>
                <c:pt idx="9">
                  <c:v>-0.118312560203349</c:v>
                </c:pt>
                <c:pt idx="10">
                  <c:v>0.88670987539097201</c:v>
                </c:pt>
                <c:pt idx="11">
                  <c:v>2.0281928987625299</c:v>
                </c:pt>
                <c:pt idx="12">
                  <c:v>2.3111731221695901</c:v>
                </c:pt>
                <c:pt idx="13">
                  <c:v>0.92426187882404398</c:v>
                </c:pt>
                <c:pt idx="14">
                  <c:v>-1.84191941179442</c:v>
                </c:pt>
                <c:pt idx="15">
                  <c:v>-4.1560505524389404</c:v>
                </c:pt>
                <c:pt idx="16">
                  <c:v>-4.4199088985162902</c:v>
                </c:pt>
                <c:pt idx="17">
                  <c:v>-2.0760246735669599</c:v>
                </c:pt>
                <c:pt idx="18">
                  <c:v>1.2018739399235701</c:v>
                </c:pt>
                <c:pt idx="19">
                  <c:v>3.5212962618370498</c:v>
                </c:pt>
                <c:pt idx="20">
                  <c:v>4.5230795456947499</c:v>
                </c:pt>
                <c:pt idx="21">
                  <c:v>3.88159625885719</c:v>
                </c:pt>
                <c:pt idx="22">
                  <c:v>1.73119409262146</c:v>
                </c:pt>
                <c:pt idx="23">
                  <c:v>-1.3743326687911399</c:v>
                </c:pt>
                <c:pt idx="24">
                  <c:v>-3.80119327130725</c:v>
                </c:pt>
                <c:pt idx="25">
                  <c:v>-4.4785547418772698</c:v>
                </c:pt>
                <c:pt idx="26">
                  <c:v>-3.2749675676951999</c:v>
                </c:pt>
                <c:pt idx="27">
                  <c:v>-0.96309457889379202</c:v>
                </c:pt>
                <c:pt idx="28">
                  <c:v>1.4443401557128499</c:v>
                </c:pt>
                <c:pt idx="29">
                  <c:v>3.3787426743000499</c:v>
                </c:pt>
                <c:pt idx="30">
                  <c:v>4.0311186754649198</c:v>
                </c:pt>
                <c:pt idx="31">
                  <c:v>3.0061786446925498</c:v>
                </c:pt>
                <c:pt idx="32">
                  <c:v>0.644381690538254</c:v>
                </c:pt>
                <c:pt idx="33">
                  <c:v>-1.7956942524111399</c:v>
                </c:pt>
                <c:pt idx="34">
                  <c:v>-3.2463227407433299</c:v>
                </c:pt>
                <c:pt idx="35">
                  <c:v>-3.4511383796502799</c:v>
                </c:pt>
                <c:pt idx="36">
                  <c:v>-2.42107961350457</c:v>
                </c:pt>
                <c:pt idx="37">
                  <c:v>-0.45381967177302901</c:v>
                </c:pt>
                <c:pt idx="38">
                  <c:v>1.7691152707559601</c:v>
                </c:pt>
                <c:pt idx="39">
                  <c:v>3.1670439564284898</c:v>
                </c:pt>
                <c:pt idx="40">
                  <c:v>3.1108640073424199</c:v>
                </c:pt>
                <c:pt idx="41">
                  <c:v>1.81565447318937</c:v>
                </c:pt>
                <c:pt idx="42">
                  <c:v>5.6757873470179798E-2</c:v>
                </c:pt>
                <c:pt idx="43">
                  <c:v>-1.6088463948906899</c:v>
                </c:pt>
                <c:pt idx="44">
                  <c:v>-2.7837743421930701</c:v>
                </c:pt>
                <c:pt idx="45">
                  <c:v>-2.9199153801570001</c:v>
                </c:pt>
                <c:pt idx="46">
                  <c:v>-1.72342724568912</c:v>
                </c:pt>
                <c:pt idx="47">
                  <c:v>0.25370284323290099</c:v>
                </c:pt>
                <c:pt idx="48">
                  <c:v>1.9068662285615501</c:v>
                </c:pt>
                <c:pt idx="49">
                  <c:v>2.5803140361376302</c:v>
                </c:pt>
                <c:pt idx="50">
                  <c:v>2.27681669292717</c:v>
                </c:pt>
                <c:pt idx="51">
                  <c:v>1.2297751176728899</c:v>
                </c:pt>
                <c:pt idx="52">
                  <c:v>-0.318863951654978</c:v>
                </c:pt>
                <c:pt idx="53">
                  <c:v>-1.75867547656465</c:v>
                </c:pt>
                <c:pt idx="54">
                  <c:v>-2.46023620160656</c:v>
                </c:pt>
                <c:pt idx="55">
                  <c:v>-2.0266719764632399</c:v>
                </c:pt>
                <c:pt idx="56">
                  <c:v>-0.83816174249905095</c:v>
                </c:pt>
                <c:pt idx="57">
                  <c:v>0.47459578705048699</c:v>
                </c:pt>
                <c:pt idx="58">
                  <c:v>1.5483878518187</c:v>
                </c:pt>
                <c:pt idx="59">
                  <c:v>2.1334693960897599</c:v>
                </c:pt>
                <c:pt idx="60">
                  <c:v>1.88500529181753</c:v>
                </c:pt>
                <c:pt idx="61">
                  <c:v>0.70299884513127697</c:v>
                </c:pt>
                <c:pt idx="62">
                  <c:v>-0.75943983153447703</c:v>
                </c:pt>
                <c:pt idx="63">
                  <c:v>-1.71793139669317</c:v>
                </c:pt>
                <c:pt idx="64">
                  <c:v>-1.8670179387500001</c:v>
                </c:pt>
                <c:pt idx="65">
                  <c:v>-1.3990721104891199</c:v>
                </c:pt>
                <c:pt idx="66">
                  <c:v>-0.51491519702519395</c:v>
                </c:pt>
                <c:pt idx="67">
                  <c:v>0.63620822879712502</c:v>
                </c:pt>
                <c:pt idx="68">
                  <c:v>1.6090360089301099</c:v>
                </c:pt>
                <c:pt idx="69">
                  <c:v>1.82045686057784</c:v>
                </c:pt>
                <c:pt idx="70">
                  <c:v>1.1618318173322799</c:v>
                </c:pt>
                <c:pt idx="71">
                  <c:v>0.108464195338244</c:v>
                </c:pt>
                <c:pt idx="72">
                  <c:v>-0.79749330782466699</c:v>
                </c:pt>
                <c:pt idx="73">
                  <c:v>-1.3790560455171701</c:v>
                </c:pt>
                <c:pt idx="74">
                  <c:v>-1.53614395116963</c:v>
                </c:pt>
                <c:pt idx="75">
                  <c:v>-1.0765077522427899</c:v>
                </c:pt>
                <c:pt idx="76">
                  <c:v>-8.7305552435327102E-2</c:v>
                </c:pt>
                <c:pt idx="77">
                  <c:v>0.911974990629839</c:v>
                </c:pt>
                <c:pt idx="78">
                  <c:v>1.37865103659001</c:v>
                </c:pt>
                <c:pt idx="79">
                  <c:v>1.25287899281068</c:v>
                </c:pt>
                <c:pt idx="80">
                  <c:v>0.74363192919065502</c:v>
                </c:pt>
                <c:pt idx="81">
                  <c:v>-7.9015912867519498E-3</c:v>
                </c:pt>
                <c:pt idx="82">
                  <c:v>-0.837424052192144</c:v>
                </c:pt>
                <c:pt idx="83">
                  <c:v>-1.37678018171977</c:v>
                </c:pt>
                <c:pt idx="84">
                  <c:v>-1.24100278335099</c:v>
                </c:pt>
                <c:pt idx="85">
                  <c:v>-0.52916675200392405</c:v>
                </c:pt>
                <c:pt idx="86">
                  <c:v>0.27037343630815303</c:v>
                </c:pt>
                <c:pt idx="87">
                  <c:v>0.81373272398364005</c:v>
                </c:pt>
                <c:pt idx="88">
                  <c:v>1.0757098233079301</c:v>
                </c:pt>
                <c:pt idx="89">
                  <c:v>1.00995310675179</c:v>
                </c:pt>
                <c:pt idx="90">
                  <c:v>0.50081660773988002</c:v>
                </c:pt>
                <c:pt idx="91">
                  <c:v>-0.301929867512922</c:v>
                </c:pt>
                <c:pt idx="92">
                  <c:v>-0.94016802466193405</c:v>
                </c:pt>
                <c:pt idx="93">
                  <c:v>-1.08569890432007</c:v>
                </c:pt>
                <c:pt idx="94">
                  <c:v>-0.79995757217730201</c:v>
                </c:pt>
                <c:pt idx="95">
                  <c:v>-0.30786768903348599</c:v>
                </c:pt>
                <c:pt idx="96">
                  <c:v>0.27619650073926399</c:v>
                </c:pt>
                <c:pt idx="97">
                  <c:v>0.82496624788776296</c:v>
                </c:pt>
                <c:pt idx="98">
                  <c:v>1.0417340592486899</c:v>
                </c:pt>
                <c:pt idx="99">
                  <c:v>0.73153962237777503</c:v>
                </c:pt>
                <c:pt idx="100">
                  <c:v>9.6849073285429105E-2</c:v>
                </c:pt>
                <c:pt idx="101">
                  <c:v>-0.46816052995230301</c:v>
                </c:pt>
                <c:pt idx="102">
                  <c:v>-0.77470466047028097</c:v>
                </c:pt>
                <c:pt idx="103">
                  <c:v>-0.84131305385987898</c:v>
                </c:pt>
                <c:pt idx="104">
                  <c:v>-0.64150282722709895</c:v>
                </c:pt>
                <c:pt idx="105">
                  <c:v>-0.134132687734422</c:v>
                </c:pt>
                <c:pt idx="106">
                  <c:v>0.474619397073404</c:v>
                </c:pt>
                <c:pt idx="107">
                  <c:v>0.82128690543974903</c:v>
                </c:pt>
                <c:pt idx="108">
                  <c:v>0.74552897279471797</c:v>
                </c:pt>
                <c:pt idx="109">
                  <c:v>0.40330898803950899</c:v>
                </c:pt>
                <c:pt idx="110">
                  <c:v>-5.8175125775671603E-3</c:v>
                </c:pt>
                <c:pt idx="111">
                  <c:v>-0.42402773629919799</c:v>
                </c:pt>
                <c:pt idx="112">
                  <c:v>-0.74340597973746303</c:v>
                </c:pt>
                <c:pt idx="113">
                  <c:v>-0.76348338163503204</c:v>
                </c:pt>
                <c:pt idx="114">
                  <c:v>-0.40124783555639398</c:v>
                </c:pt>
                <c:pt idx="115">
                  <c:v>0.117684988196062</c:v>
                </c:pt>
                <c:pt idx="116">
                  <c:v>0.49177872348599599</c:v>
                </c:pt>
                <c:pt idx="117">
                  <c:v>0.63652572533295504</c:v>
                </c:pt>
                <c:pt idx="118">
                  <c:v>0.57958555689609303</c:v>
                </c:pt>
                <c:pt idx="119">
                  <c:v>0.31827121722982199</c:v>
                </c:pt>
                <c:pt idx="120">
                  <c:v>-0.12604760558627701</c:v>
                </c:pt>
                <c:pt idx="121">
                  <c:v>-0.54374577924813805</c:v>
                </c:pt>
                <c:pt idx="122">
                  <c:v>-0.67885556442839101</c:v>
                </c:pt>
                <c:pt idx="123">
                  <c:v>-0.50208520199095097</c:v>
                </c:pt>
                <c:pt idx="124">
                  <c:v>-0.18177146270236</c:v>
                </c:pt>
                <c:pt idx="125">
                  <c:v>0.13955992586614299</c:v>
                </c:pt>
                <c:pt idx="126">
                  <c:v>0.42784580138648498</c:v>
                </c:pt>
                <c:pt idx="127">
                  <c:v>0.59432117199552403</c:v>
                </c:pt>
                <c:pt idx="128">
                  <c:v>0.48835224566922802</c:v>
                </c:pt>
                <c:pt idx="129">
                  <c:v>0.12705634223117801</c:v>
                </c:pt>
                <c:pt idx="130">
                  <c:v>-0.267239480767681</c:v>
                </c:pt>
                <c:pt idx="131">
                  <c:v>-0.48714032774457999</c:v>
                </c:pt>
                <c:pt idx="132">
                  <c:v>-0.51057607716726405</c:v>
                </c:pt>
                <c:pt idx="133">
                  <c:v>-0.391753632828158</c:v>
                </c:pt>
                <c:pt idx="134">
                  <c:v>-0.130395205819098</c:v>
                </c:pt>
                <c:pt idx="135">
                  <c:v>0.22058413233084201</c:v>
                </c:pt>
                <c:pt idx="136">
                  <c:v>0.481138414317128</c:v>
                </c:pt>
                <c:pt idx="137">
                  <c:v>0.487838800454162</c:v>
                </c:pt>
                <c:pt idx="138">
                  <c:v>0.27407425815288</c:v>
                </c:pt>
                <c:pt idx="139">
                  <c:v>2.9526724150767199E-3</c:v>
                </c:pt>
                <c:pt idx="140">
                  <c:v>-0.23734986113398501</c:v>
                </c:pt>
                <c:pt idx="141">
                  <c:v>-0.41925821132702501</c:v>
                </c:pt>
                <c:pt idx="142">
                  <c:v>-0.468220432969085</c:v>
                </c:pt>
                <c:pt idx="143">
                  <c:v>-0.302937901345111</c:v>
                </c:pt>
                <c:pt idx="144">
                  <c:v>1.26632681897521E-2</c:v>
                </c:pt>
                <c:pt idx="145">
                  <c:v>0.28098163749156702</c:v>
                </c:pt>
                <c:pt idx="146">
                  <c:v>0.38491984826952302</c:v>
                </c:pt>
                <c:pt idx="147">
                  <c:v>0.34712345788521398</c:v>
                </c:pt>
                <c:pt idx="148">
                  <c:v>0.21047974400719499</c:v>
                </c:pt>
                <c:pt idx="149">
                  <c:v>-1.9738537923691901E-2</c:v>
                </c:pt>
                <c:pt idx="150">
                  <c:v>-0.28404729487951402</c:v>
                </c:pt>
                <c:pt idx="151">
                  <c:v>-0.42673307434348001</c:v>
                </c:pt>
                <c:pt idx="152">
                  <c:v>-0.35684389866018001</c:v>
                </c:pt>
                <c:pt idx="153">
                  <c:v>-0.14770293959864</c:v>
                </c:pt>
                <c:pt idx="154">
                  <c:v>6.7889084083359599E-2</c:v>
                </c:pt>
                <c:pt idx="155">
                  <c:v>0.232130289396073</c:v>
                </c:pt>
                <c:pt idx="156">
                  <c:v>0.33216880662130099</c:v>
                </c:pt>
                <c:pt idx="157">
                  <c:v>0.30809397778578601</c:v>
                </c:pt>
                <c:pt idx="158">
                  <c:v>0.126037656571371</c:v>
                </c:pt>
                <c:pt idx="159">
                  <c:v>-0.122657496849244</c:v>
                </c:pt>
                <c:pt idx="160">
                  <c:v>-0.28980386437713102</c:v>
                </c:pt>
                <c:pt idx="161">
                  <c:v>-0.31763017548438399</c:v>
                </c:pt>
                <c:pt idx="162">
                  <c:v>-0.24954048689145</c:v>
                </c:pt>
                <c:pt idx="163">
                  <c:v>-0.116479941054747</c:v>
                </c:pt>
                <c:pt idx="164">
                  <c:v>7.5081617023521494E-2</c:v>
                </c:pt>
                <c:pt idx="165">
                  <c:v>0.25594136316947702</c:v>
                </c:pt>
                <c:pt idx="166">
                  <c:v>0.30950539810099198</c:v>
                </c:pt>
                <c:pt idx="167">
                  <c:v>0.20169753601718299</c:v>
                </c:pt>
                <c:pt idx="168">
                  <c:v>2.24373790533147E-2</c:v>
                </c:pt>
                <c:pt idx="169">
                  <c:v>-0.13036218201375299</c:v>
                </c:pt>
                <c:pt idx="170">
                  <c:v>-0.23413189634249301</c:v>
                </c:pt>
                <c:pt idx="171">
                  <c:v>-0.27718078577786998</c:v>
                </c:pt>
                <c:pt idx="172">
                  <c:v>-0.21559087922561601</c:v>
                </c:pt>
                <c:pt idx="173">
                  <c:v>-4.6060760238534601E-2</c:v>
                </c:pt>
                <c:pt idx="174">
                  <c:v>0.137694086752052</c:v>
                </c:pt>
                <c:pt idx="175">
                  <c:v>0.227140302368978</c:v>
                </c:pt>
                <c:pt idx="176">
                  <c:v>0.21002312072791099</c:v>
                </c:pt>
                <c:pt idx="177">
                  <c:v>0.131849566410876</c:v>
                </c:pt>
                <c:pt idx="178">
                  <c:v>1.370890849803E-2</c:v>
                </c:pt>
                <c:pt idx="179">
                  <c:v>-0.13262862420212501</c:v>
                </c:pt>
                <c:pt idx="180">
                  <c:v>-0.24378543583118001</c:v>
                </c:pt>
                <c:pt idx="181">
                  <c:v>-0.23868046242989999</c:v>
                </c:pt>
                <c:pt idx="182">
                  <c:v>-0.124347074569109</c:v>
                </c:pt>
                <c:pt idx="183">
                  <c:v>1.50087226026995E-2</c:v>
                </c:pt>
                <c:pt idx="184">
                  <c:v>0.11753747545175899</c:v>
                </c:pt>
                <c:pt idx="185">
                  <c:v>0.17677230603524899</c:v>
                </c:pt>
                <c:pt idx="186">
                  <c:v>0.18270435319358</c:v>
                </c:pt>
                <c:pt idx="187">
                  <c:v>0.102820502519896</c:v>
                </c:pt>
                <c:pt idx="188">
                  <c:v>-4.2261687066318603E-2</c:v>
                </c:pt>
                <c:pt idx="189">
                  <c:v>-0.16487430305039699</c:v>
                </c:pt>
                <c:pt idx="190">
                  <c:v>-0.19869543071668799</c:v>
                </c:pt>
                <c:pt idx="191">
                  <c:v>-0.15694278791490901</c:v>
                </c:pt>
                <c:pt idx="192">
                  <c:v>-8.2971103902825902E-2</c:v>
                </c:pt>
                <c:pt idx="193">
                  <c:v>1.28870672236754E-2</c:v>
                </c:pt>
                <c:pt idx="194">
                  <c:v>0.117332722779836</c:v>
                </c:pt>
                <c:pt idx="195">
                  <c:v>0.174046903002608</c:v>
                </c:pt>
                <c:pt idx="196">
                  <c:v>0.13648361395325201</c:v>
                </c:pt>
                <c:pt idx="197">
                  <c:v>3.1802466894798799E-2</c:v>
                </c:pt>
                <c:pt idx="198">
                  <c:v>-6.8481042562170205E-2</c:v>
                </c:pt>
                <c:pt idx="199">
                  <c:v>-0.13064484975396501</c:v>
                </c:pt>
                <c:pt idx="200">
                  <c:v>-0.15864678736874799</c:v>
                </c:pt>
                <c:pt idx="201">
                  <c:v>-0.14048744054453899</c:v>
                </c:pt>
                <c:pt idx="202">
                  <c:v>-5.9357263187394503E-2</c:v>
                </c:pt>
                <c:pt idx="203">
                  <c:v>5.3636531605583203E-2</c:v>
                </c:pt>
                <c:pt idx="204">
                  <c:v>0.126397152607159</c:v>
                </c:pt>
                <c:pt idx="205">
                  <c:v>0.124668264158337</c:v>
                </c:pt>
                <c:pt idx="206">
                  <c:v>7.6611973290944699E-2</c:v>
                </c:pt>
                <c:pt idx="207">
                  <c:v>1.30627398607321E-2</c:v>
                </c:pt>
                <c:pt idx="208">
                  <c:v>-6.0992997836988298E-2</c:v>
                </c:pt>
                <c:pt idx="209">
                  <c:v>-0.13035905599960301</c:v>
                </c:pt>
                <c:pt idx="210">
                  <c:v>-0.14937805939975099</c:v>
                </c:pt>
                <c:pt idx="211">
                  <c:v>-9.5661236809571698E-2</c:v>
                </c:pt>
                <c:pt idx="212">
                  <c:v>-8.9510054239122505E-3</c:v>
                </c:pt>
                <c:pt idx="213">
                  <c:v>5.7709538625155897E-2</c:v>
                </c:pt>
                <c:pt idx="214">
                  <c:v>9.01125770487856E-2</c:v>
                </c:pt>
                <c:pt idx="215">
                  <c:v>9.6293895617052996E-2</c:v>
                </c:pt>
                <c:pt idx="216">
                  <c:v>6.6325494343810396E-2</c:v>
                </c:pt>
                <c:pt idx="217">
                  <c:v>-7.2459820762754397E-3</c:v>
                </c:pt>
                <c:pt idx="218">
                  <c:v>-8.7899747599565398E-2</c:v>
                </c:pt>
                <c:pt idx="219">
                  <c:v>-0.123250836090937</c:v>
                </c:pt>
                <c:pt idx="220">
                  <c:v>-0.10247824874636401</c:v>
                </c:pt>
                <c:pt idx="221">
                  <c:v>-5.6103633860054097E-2</c:v>
                </c:pt>
                <c:pt idx="222">
                  <c:v>-5.5064062145755502E-3</c:v>
                </c:pt>
                <c:pt idx="223">
                  <c:v>4.8780427771301198E-2</c:v>
                </c:pt>
                <c:pt idx="224">
                  <c:v>8.9466934058120104E-2</c:v>
                </c:pt>
                <c:pt idx="225">
                  <c:v>8.3133273042014802E-2</c:v>
                </c:pt>
                <c:pt idx="226">
                  <c:v>2.6960972228170899E-2</c:v>
                </c:pt>
                <c:pt idx="227">
                  <c:v>-3.8777030309996803E-2</c:v>
                </c:pt>
                <c:pt idx="228">
                  <c:v>-7.7810598271199696E-2</c:v>
                </c:pt>
                <c:pt idx="229">
                  <c:v>-9.0508957749799099E-2</c:v>
                </c:pt>
                <c:pt idx="230">
                  <c:v>-8.4454468854270201E-2</c:v>
                </c:pt>
                <c:pt idx="231">
                  <c:v>-5.0301201938936703E-2</c:v>
                </c:pt>
                <c:pt idx="232">
                  <c:v>1.0585193815106799E-2</c:v>
                </c:pt>
                <c:pt idx="233">
                  <c:v>6.3745897017284198E-2</c:v>
                </c:pt>
                <c:pt idx="234">
                  <c:v>7.3396369013001006E-2</c:v>
                </c:pt>
                <c:pt idx="235">
                  <c:v>4.43011905544217E-2</c:v>
                </c:pt>
                <c:pt idx="236">
                  <c:v>4.8017216043134102E-3</c:v>
                </c:pt>
                <c:pt idx="237">
                  <c:v>-3.3551692186690699E-2</c:v>
                </c:pt>
                <c:pt idx="238">
                  <c:v>-7.0503894454530799E-2</c:v>
                </c:pt>
                <c:pt idx="239">
                  <c:v>-8.9964382463940298E-2</c:v>
                </c:pt>
                <c:pt idx="240">
                  <c:v>-6.9609219177048307E-2</c:v>
                </c:pt>
                <c:pt idx="241">
                  <c:v>-1.8435748949184198E-2</c:v>
                </c:pt>
                <c:pt idx="242">
                  <c:v>2.7142643954749999E-2</c:v>
                </c:pt>
                <c:pt idx="243">
                  <c:v>4.6780776059277898E-2</c:v>
                </c:pt>
                <c:pt idx="244">
                  <c:v>4.72980737495617E-2</c:v>
                </c:pt>
                <c:pt idx="245">
                  <c:v>3.44535730031372E-2</c:v>
                </c:pt>
                <c:pt idx="246">
                  <c:v>1.06162362699106E-3</c:v>
                </c:pt>
                <c:pt idx="247">
                  <c:v>-4.6090342732466601E-2</c:v>
                </c:pt>
                <c:pt idx="248">
                  <c:v>-7.6278000024880999E-2</c:v>
                </c:pt>
                <c:pt idx="249">
                  <c:v>-6.9830308661748802E-2</c:v>
                </c:pt>
                <c:pt idx="250">
                  <c:v>-3.9873502254730103E-2</c:v>
                </c:pt>
              </c:numCache>
            </c:numRef>
          </c:yVal>
          <c:smooth val="1"/>
          <c:extLst>
            <c:ext xmlns:c16="http://schemas.microsoft.com/office/drawing/2014/chart" uri="{C3380CC4-5D6E-409C-BE32-E72D297353CC}">
              <c16:uniqueId val="{00000000-9F15-4D1F-B271-0D432460CEEA}"/>
            </c:ext>
          </c:extLst>
        </c:ser>
        <c:dLbls>
          <c:showLegendKey val="0"/>
          <c:showVal val="0"/>
          <c:showCatName val="0"/>
          <c:showSerName val="0"/>
          <c:showPercent val="0"/>
          <c:showBubbleSize val="0"/>
        </c:dLbls>
        <c:axId val="1291502207"/>
        <c:axId val="1291503455"/>
      </c:scatterChart>
      <c:valAx>
        <c:axId val="1291502207"/>
        <c:scaling>
          <c:orientation val="minMax"/>
          <c:max val="1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a:t>Χρόνος</a:t>
                </a:r>
                <a:r>
                  <a:rPr lang="el-GR" baseline="0"/>
                  <a:t> </a:t>
                </a:r>
                <a:r>
                  <a:rPr lang="en-US" baseline="0"/>
                  <a:t>t(s)</a:t>
                </a:r>
                <a:endParaRPr lang="el-G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0" sourceLinked="0"/>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291503455"/>
        <c:crosses val="autoZero"/>
        <c:crossBetween val="midCat"/>
      </c:valAx>
      <c:valAx>
        <c:axId val="129150345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 </a:t>
                </a:r>
                <a:r>
                  <a:rPr lang="el-GR" dirty="0"/>
                  <a:t>Επιτάχυνση </a:t>
                </a:r>
                <a:r>
                  <a:rPr lang="en-US" dirty="0"/>
                  <a:t>A</a:t>
                </a:r>
                <a:r>
                  <a:rPr lang="en-US" baseline="0" dirty="0"/>
                  <a:t> (m/s</a:t>
                </a:r>
                <a:r>
                  <a:rPr lang="en-US" baseline="0" dirty="0">
                    <a:latin typeface="Calibri" panose="020F0502020204030204" pitchFamily="34" charset="0"/>
                    <a:cs typeface="Calibri" panose="020F0502020204030204" pitchFamily="34" charset="0"/>
                  </a:rPr>
                  <a:t>²)</a:t>
                </a:r>
                <a:endParaRPr lang="el-GR"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291502207"/>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l-GR" sz="1100"/>
              <a:t>Συντελεστής</a:t>
            </a:r>
            <a:r>
              <a:rPr lang="el-GR" sz="1100" baseline="0"/>
              <a:t> Ενίσχυσης </a:t>
            </a:r>
            <a:r>
              <a:rPr lang="en-US" sz="1100"/>
              <a:t>AF</a:t>
            </a:r>
            <a:r>
              <a:rPr lang="el-GR" sz="1100"/>
              <a:t>(</a:t>
            </a:r>
            <a:r>
              <a:rPr lang="en-US" sz="1100"/>
              <a:t>f)</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scatterChart>
        <c:scatterStyle val="smoothMarker"/>
        <c:varyColors val="0"/>
        <c:ser>
          <c:idx val="0"/>
          <c:order val="0"/>
          <c:tx>
            <c:strRef>
              <c:f>Taseis_Param_Xwris_Nero!$K$873</c:f>
              <c:strCache>
                <c:ptCount val="1"/>
                <c:pt idx="0">
                  <c:v>Fourier Amplitude</c:v>
                </c:pt>
              </c:strCache>
            </c:strRef>
          </c:tx>
          <c:spPr>
            <a:ln w="19050" cap="rnd">
              <a:solidFill>
                <a:schemeClr val="accent1"/>
              </a:solidFill>
              <a:round/>
            </a:ln>
            <a:effectLst/>
          </c:spPr>
          <c:marker>
            <c:symbol val="none"/>
          </c:marker>
          <c:xVal>
            <c:numRef>
              <c:f>Taseis_Param_Xwris_Nero!$J$874:$J$976</c:f>
              <c:numCache>
                <c:formatCode>General</c:formatCode>
                <c:ptCount val="103"/>
                <c:pt idx="0">
                  <c:v>9.7659999999999997E-2</c:v>
                </c:pt>
                <c:pt idx="1">
                  <c:v>0.19531000000000001</c:v>
                </c:pt>
                <c:pt idx="2">
                  <c:v>0.29297000000000001</c:v>
                </c:pt>
                <c:pt idx="3">
                  <c:v>0.39062999999999998</c:v>
                </c:pt>
                <c:pt idx="4">
                  <c:v>0.48827999999999999</c:v>
                </c:pt>
                <c:pt idx="5">
                  <c:v>0.58594000000000002</c:v>
                </c:pt>
                <c:pt idx="6">
                  <c:v>0.68359000000000003</c:v>
                </c:pt>
                <c:pt idx="7">
                  <c:v>0.78125</c:v>
                </c:pt>
                <c:pt idx="8">
                  <c:v>0.87890999999999997</c:v>
                </c:pt>
                <c:pt idx="9">
                  <c:v>0.97655999999999998</c:v>
                </c:pt>
                <c:pt idx="10">
                  <c:v>1.07422</c:v>
                </c:pt>
                <c:pt idx="11">
                  <c:v>1.17188</c:v>
                </c:pt>
                <c:pt idx="12">
                  <c:v>1.26953</c:v>
                </c:pt>
                <c:pt idx="13">
                  <c:v>1.3671899999999999</c:v>
                </c:pt>
                <c:pt idx="14">
                  <c:v>1.4648399999999999</c:v>
                </c:pt>
                <c:pt idx="15">
                  <c:v>1.5625</c:v>
                </c:pt>
                <c:pt idx="16">
                  <c:v>1.6601600000000001</c:v>
                </c:pt>
                <c:pt idx="17">
                  <c:v>1.7578100000000001</c:v>
                </c:pt>
                <c:pt idx="18">
                  <c:v>1.85547</c:v>
                </c:pt>
                <c:pt idx="19">
                  <c:v>1.95313</c:v>
                </c:pt>
                <c:pt idx="20">
                  <c:v>2.05078</c:v>
                </c:pt>
                <c:pt idx="21">
                  <c:v>2.1484399999999999</c:v>
                </c:pt>
                <c:pt idx="22">
                  <c:v>2.2460900000000001</c:v>
                </c:pt>
                <c:pt idx="23">
                  <c:v>2.34375</c:v>
                </c:pt>
                <c:pt idx="24">
                  <c:v>2.4414099999999999</c:v>
                </c:pt>
                <c:pt idx="25">
                  <c:v>2.5390600000000001</c:v>
                </c:pt>
                <c:pt idx="26">
                  <c:v>2.63672</c:v>
                </c:pt>
                <c:pt idx="27">
                  <c:v>2.7343799999999998</c:v>
                </c:pt>
                <c:pt idx="28">
                  <c:v>2.83203</c:v>
                </c:pt>
                <c:pt idx="29">
                  <c:v>2.9296899999999999</c:v>
                </c:pt>
                <c:pt idx="30">
                  <c:v>3.0273400000000001</c:v>
                </c:pt>
                <c:pt idx="31">
                  <c:v>3.125</c:v>
                </c:pt>
                <c:pt idx="32">
                  <c:v>3.2226599999999999</c:v>
                </c:pt>
                <c:pt idx="33">
                  <c:v>3.3203100000000001</c:v>
                </c:pt>
                <c:pt idx="34">
                  <c:v>3.41797</c:v>
                </c:pt>
                <c:pt idx="35">
                  <c:v>3.5156299999999998</c:v>
                </c:pt>
                <c:pt idx="36">
                  <c:v>3.61328</c:v>
                </c:pt>
                <c:pt idx="37">
                  <c:v>3.7109399999999999</c:v>
                </c:pt>
                <c:pt idx="38">
                  <c:v>3.8085900000000001</c:v>
                </c:pt>
                <c:pt idx="39">
                  <c:v>3.90625</c:v>
                </c:pt>
                <c:pt idx="40">
                  <c:v>4.0039100000000003</c:v>
                </c:pt>
                <c:pt idx="41">
                  <c:v>4.1015600000000001</c:v>
                </c:pt>
                <c:pt idx="42">
                  <c:v>4.1992200000000004</c:v>
                </c:pt>
                <c:pt idx="43">
                  <c:v>4.2968799999999998</c:v>
                </c:pt>
                <c:pt idx="44">
                  <c:v>4.3945299999999996</c:v>
                </c:pt>
                <c:pt idx="45">
                  <c:v>4.4921899999999999</c:v>
                </c:pt>
                <c:pt idx="46">
                  <c:v>4.5898399999999997</c:v>
                </c:pt>
                <c:pt idx="47">
                  <c:v>4.6875</c:v>
                </c:pt>
                <c:pt idx="48">
                  <c:v>4.7851600000000003</c:v>
                </c:pt>
                <c:pt idx="49">
                  <c:v>4.8828100000000001</c:v>
                </c:pt>
                <c:pt idx="50">
                  <c:v>4.9804700000000004</c:v>
                </c:pt>
                <c:pt idx="51">
                  <c:v>5.0781299999999998</c:v>
                </c:pt>
                <c:pt idx="52">
                  <c:v>5.1757799999999996</c:v>
                </c:pt>
                <c:pt idx="53">
                  <c:v>5.2734399999999999</c:v>
                </c:pt>
                <c:pt idx="54">
                  <c:v>5.3710899999999997</c:v>
                </c:pt>
                <c:pt idx="55">
                  <c:v>5.46875</c:v>
                </c:pt>
                <c:pt idx="56">
                  <c:v>5.5664100000000003</c:v>
                </c:pt>
                <c:pt idx="57">
                  <c:v>5.6640600000000001</c:v>
                </c:pt>
                <c:pt idx="58">
                  <c:v>5.7617200000000004</c:v>
                </c:pt>
                <c:pt idx="59">
                  <c:v>5.8593799999999998</c:v>
                </c:pt>
                <c:pt idx="60">
                  <c:v>5.9570299999999996</c:v>
                </c:pt>
                <c:pt idx="61">
                  <c:v>6.0546899999999999</c:v>
                </c:pt>
                <c:pt idx="62">
                  <c:v>6.1523399999999997</c:v>
                </c:pt>
                <c:pt idx="63">
                  <c:v>6.25</c:v>
                </c:pt>
                <c:pt idx="64">
                  <c:v>6.3476600000000003</c:v>
                </c:pt>
                <c:pt idx="65">
                  <c:v>6.4453100000000001</c:v>
                </c:pt>
                <c:pt idx="66">
                  <c:v>6.5429700000000004</c:v>
                </c:pt>
                <c:pt idx="67">
                  <c:v>6.6406299999999998</c:v>
                </c:pt>
                <c:pt idx="68">
                  <c:v>6.7382799999999996</c:v>
                </c:pt>
                <c:pt idx="69">
                  <c:v>6.8359399999999999</c:v>
                </c:pt>
                <c:pt idx="70">
                  <c:v>6.9335899999999997</c:v>
                </c:pt>
                <c:pt idx="71">
                  <c:v>7.03125</c:v>
                </c:pt>
                <c:pt idx="72">
                  <c:v>7.1289100000000003</c:v>
                </c:pt>
                <c:pt idx="73">
                  <c:v>7.2265600000000001</c:v>
                </c:pt>
                <c:pt idx="74">
                  <c:v>7.3242200000000004</c:v>
                </c:pt>
                <c:pt idx="75">
                  <c:v>7.4218799999999998</c:v>
                </c:pt>
                <c:pt idx="76">
                  <c:v>7.5195299999999996</c:v>
                </c:pt>
                <c:pt idx="77">
                  <c:v>7.6171899999999999</c:v>
                </c:pt>
                <c:pt idx="78">
                  <c:v>7.7148399999999997</c:v>
                </c:pt>
                <c:pt idx="79">
                  <c:v>7.8125</c:v>
                </c:pt>
                <c:pt idx="80">
                  <c:v>7.9101600000000003</c:v>
                </c:pt>
                <c:pt idx="81">
                  <c:v>8.0078099999999992</c:v>
                </c:pt>
                <c:pt idx="82">
                  <c:v>8.1054700000000004</c:v>
                </c:pt>
                <c:pt idx="83">
                  <c:v>8.2031299999999998</c:v>
                </c:pt>
                <c:pt idx="84">
                  <c:v>8.3007799999999996</c:v>
                </c:pt>
                <c:pt idx="85">
                  <c:v>8.3984400000000008</c:v>
                </c:pt>
                <c:pt idx="86">
                  <c:v>8.4960900000000006</c:v>
                </c:pt>
                <c:pt idx="87">
                  <c:v>8.59375</c:v>
                </c:pt>
                <c:pt idx="88">
                  <c:v>8.6914099999999994</c:v>
                </c:pt>
                <c:pt idx="89">
                  <c:v>8.7890599999999992</c:v>
                </c:pt>
                <c:pt idx="90">
                  <c:v>8.8867200000000004</c:v>
                </c:pt>
                <c:pt idx="91">
                  <c:v>8.9843799999999998</c:v>
                </c:pt>
                <c:pt idx="92">
                  <c:v>9.0820299999999996</c:v>
                </c:pt>
                <c:pt idx="93">
                  <c:v>9.1796900000000008</c:v>
                </c:pt>
                <c:pt idx="94">
                  <c:v>9.2773400000000006</c:v>
                </c:pt>
                <c:pt idx="95">
                  <c:v>9.375</c:v>
                </c:pt>
                <c:pt idx="96">
                  <c:v>9.4726599999999994</c:v>
                </c:pt>
                <c:pt idx="97">
                  <c:v>9.5703099999999992</c:v>
                </c:pt>
                <c:pt idx="98">
                  <c:v>9.6679700000000004</c:v>
                </c:pt>
                <c:pt idx="99">
                  <c:v>9.7656299999999998</c:v>
                </c:pt>
                <c:pt idx="100">
                  <c:v>9.8632799999999996</c:v>
                </c:pt>
                <c:pt idx="101">
                  <c:v>9.9609400000000008</c:v>
                </c:pt>
                <c:pt idx="102">
                  <c:v>10.058590000000001</c:v>
                </c:pt>
              </c:numCache>
            </c:numRef>
          </c:xVal>
          <c:yVal>
            <c:numRef>
              <c:f>Taseis_Param_Xwris_Nero!$K$874:$K$976</c:f>
              <c:numCache>
                <c:formatCode>General</c:formatCode>
                <c:ptCount val="103"/>
                <c:pt idx="0">
                  <c:v>0.81528312259483227</c:v>
                </c:pt>
                <c:pt idx="1">
                  <c:v>1.4442075337597728</c:v>
                </c:pt>
                <c:pt idx="2">
                  <c:v>3.4215481171548117</c:v>
                </c:pt>
                <c:pt idx="3">
                  <c:v>9.511434511434512</c:v>
                </c:pt>
                <c:pt idx="4">
                  <c:v>38.596153846153847</c:v>
                </c:pt>
                <c:pt idx="5">
                  <c:v>19.79277108433735</c:v>
                </c:pt>
                <c:pt idx="6">
                  <c:v>11.25276073619632</c:v>
                </c:pt>
                <c:pt idx="7">
                  <c:v>6.7179902755267422</c:v>
                </c:pt>
                <c:pt idx="8">
                  <c:v>5.1467359907567882</c:v>
                </c:pt>
                <c:pt idx="9">
                  <c:v>3.9872950819672131</c:v>
                </c:pt>
                <c:pt idx="10">
                  <c:v>2.2795862488591419</c:v>
                </c:pt>
                <c:pt idx="11">
                  <c:v>1.7752502274795268</c:v>
                </c:pt>
                <c:pt idx="12">
                  <c:v>1.4870771899392887</c:v>
                </c:pt>
                <c:pt idx="13">
                  <c:v>1.60351613749672</c:v>
                </c:pt>
                <c:pt idx="14">
                  <c:v>1.616258038585209</c:v>
                </c:pt>
                <c:pt idx="15">
                  <c:v>2.1880248833592537</c:v>
                </c:pt>
                <c:pt idx="16">
                  <c:v>2.5928875379939211</c:v>
                </c:pt>
                <c:pt idx="17">
                  <c:v>3.0350242695345964</c:v>
                </c:pt>
                <c:pt idx="18">
                  <c:v>3.6762003173783078</c:v>
                </c:pt>
                <c:pt idx="19">
                  <c:v>4.2746646289692647</c:v>
                </c:pt>
                <c:pt idx="20">
                  <c:v>5.1261052542084675</c:v>
                </c:pt>
                <c:pt idx="21">
                  <c:v>6.5374678197598231</c:v>
                </c:pt>
                <c:pt idx="22">
                  <c:v>8.9600828349851014</c:v>
                </c:pt>
                <c:pt idx="23">
                  <c:v>13.552385289300013</c:v>
                </c:pt>
                <c:pt idx="24">
                  <c:v>19.464592088522188</c:v>
                </c:pt>
                <c:pt idx="25">
                  <c:v>16.235428530940847</c:v>
                </c:pt>
                <c:pt idx="26">
                  <c:v>11.117138351563</c:v>
                </c:pt>
                <c:pt idx="27">
                  <c:v>8.2887332714386002</c:v>
                </c:pt>
                <c:pt idx="28">
                  <c:v>6.6807177142115846</c:v>
                </c:pt>
                <c:pt idx="29">
                  <c:v>5.6579506936988144</c:v>
                </c:pt>
                <c:pt idx="30">
                  <c:v>4.9555676248852336</c:v>
                </c:pt>
                <c:pt idx="31">
                  <c:v>4.4653544517914812</c:v>
                </c:pt>
                <c:pt idx="32">
                  <c:v>4.1100042998423385</c:v>
                </c:pt>
                <c:pt idx="33">
                  <c:v>3.8539524918107091</c:v>
                </c:pt>
                <c:pt idx="34">
                  <c:v>3.7147252331140246</c:v>
                </c:pt>
                <c:pt idx="35">
                  <c:v>3.6355684326710818</c:v>
                </c:pt>
                <c:pt idx="36">
                  <c:v>3.6422222920134417</c:v>
                </c:pt>
                <c:pt idx="37">
                  <c:v>3.8179337091966818</c:v>
                </c:pt>
                <c:pt idx="38">
                  <c:v>4.1098073482295181</c:v>
                </c:pt>
                <c:pt idx="39">
                  <c:v>4.6334191948101511</c:v>
                </c:pt>
                <c:pt idx="40">
                  <c:v>3.7692245360991814</c:v>
                </c:pt>
                <c:pt idx="41">
                  <c:v>2.0604962930363251</c:v>
                </c:pt>
                <c:pt idx="42">
                  <c:v>1.8915968721470249</c:v>
                </c:pt>
                <c:pt idx="43">
                  <c:v>1.9408680181656444</c:v>
                </c:pt>
                <c:pt idx="44">
                  <c:v>1.8321826583310681</c:v>
                </c:pt>
                <c:pt idx="45">
                  <c:v>1.8190252350321623</c:v>
                </c:pt>
                <c:pt idx="46">
                  <c:v>1.9745413963869709</c:v>
                </c:pt>
                <c:pt idx="47">
                  <c:v>2.2432869123643915</c:v>
                </c:pt>
                <c:pt idx="48">
                  <c:v>2.2498330550918197</c:v>
                </c:pt>
                <c:pt idx="49">
                  <c:v>2.1721470019342362</c:v>
                </c:pt>
                <c:pt idx="50">
                  <c:v>2.2470135654990888</c:v>
                </c:pt>
                <c:pt idx="51">
                  <c:v>2.4478982300884957</c:v>
                </c:pt>
                <c:pt idx="52">
                  <c:v>2.6901051105472997</c:v>
                </c:pt>
                <c:pt idx="53">
                  <c:v>2.6952705358312592</c:v>
                </c:pt>
                <c:pt idx="54">
                  <c:v>2.7774365821094795</c:v>
                </c:pt>
                <c:pt idx="55">
                  <c:v>2.9885087490206321</c:v>
                </c:pt>
                <c:pt idx="56">
                  <c:v>3.1275690137419438</c:v>
                </c:pt>
                <c:pt idx="57">
                  <c:v>3.242872340425532</c:v>
                </c:pt>
                <c:pt idx="58">
                  <c:v>3.3571964721336087</c:v>
                </c:pt>
                <c:pt idx="59">
                  <c:v>3.4958311158417597</c:v>
                </c:pt>
                <c:pt idx="60">
                  <c:v>3.3145494759111451</c:v>
                </c:pt>
                <c:pt idx="61">
                  <c:v>2.8413639733135656</c:v>
                </c:pt>
                <c:pt idx="62">
                  <c:v>3.5786694825765584</c:v>
                </c:pt>
                <c:pt idx="63">
                  <c:v>3.6955475330926597</c:v>
                </c:pt>
                <c:pt idx="64">
                  <c:v>3.515768725361367</c:v>
                </c:pt>
                <c:pt idx="65">
                  <c:v>2.6833751044277361</c:v>
                </c:pt>
                <c:pt idx="66">
                  <c:v>1.1245901639344262</c:v>
                </c:pt>
                <c:pt idx="67">
                  <c:v>1.5424657534246573</c:v>
                </c:pt>
                <c:pt idx="68">
                  <c:v>5.752411575562701</c:v>
                </c:pt>
                <c:pt idx="69">
                  <c:v>7.4020797227036388</c:v>
                </c:pt>
                <c:pt idx="70">
                  <c:v>8.1675213675213669</c:v>
                </c:pt>
                <c:pt idx="71">
                  <c:v>11.996363636363636</c:v>
                </c:pt>
                <c:pt idx="72">
                  <c:v>14.540000000000001</c:v>
                </c:pt>
                <c:pt idx="73">
                  <c:v>11.314769975786925</c:v>
                </c:pt>
                <c:pt idx="74">
                  <c:v>9.5619469026548689</c:v>
                </c:pt>
                <c:pt idx="75">
                  <c:v>11.641393442622951</c:v>
                </c:pt>
                <c:pt idx="76">
                  <c:v>13.885714285714286</c:v>
                </c:pt>
                <c:pt idx="77">
                  <c:v>13.111310592459605</c:v>
                </c:pt>
                <c:pt idx="78">
                  <c:v>10.580139372822298</c:v>
                </c:pt>
                <c:pt idx="79">
                  <c:v>7.8128544423440447</c:v>
                </c:pt>
                <c:pt idx="80">
                  <c:v>6.3135435992578843</c:v>
                </c:pt>
                <c:pt idx="81">
                  <c:v>5.811244979919679</c:v>
                </c:pt>
                <c:pt idx="82">
                  <c:v>7.5259593679458243</c:v>
                </c:pt>
                <c:pt idx="83">
                  <c:v>10.368286445012787</c:v>
                </c:pt>
                <c:pt idx="84">
                  <c:v>10.650641025641027</c:v>
                </c:pt>
                <c:pt idx="85">
                  <c:v>9.0253164556962027</c:v>
                </c:pt>
                <c:pt idx="86">
                  <c:v>8.9153605015673971</c:v>
                </c:pt>
                <c:pt idx="87">
                  <c:v>14.978260869565219</c:v>
                </c:pt>
                <c:pt idx="88">
                  <c:v>13.283720930232558</c:v>
                </c:pt>
                <c:pt idx="89">
                  <c:v>9.9890510948905114</c:v>
                </c:pt>
                <c:pt idx="90">
                  <c:v>6.906705539358601</c:v>
                </c:pt>
                <c:pt idx="91">
                  <c:v>6.7573529411764701</c:v>
                </c:pt>
                <c:pt idx="92">
                  <c:v>6.3087248322147653</c:v>
                </c:pt>
                <c:pt idx="93">
                  <c:v>4.5403726708074537</c:v>
                </c:pt>
                <c:pt idx="94">
                  <c:v>4.8429752066115705</c:v>
                </c:pt>
                <c:pt idx="95">
                  <c:v>3.3255813953488373</c:v>
                </c:pt>
                <c:pt idx="96">
                  <c:v>6.5032894736842097</c:v>
                </c:pt>
                <c:pt idx="97">
                  <c:v>12.21311475409836</c:v>
                </c:pt>
                <c:pt idx="98">
                  <c:v>26.121951219512194</c:v>
                </c:pt>
                <c:pt idx="99">
                  <c:v>16.549295774647884</c:v>
                </c:pt>
                <c:pt idx="100">
                  <c:v>10.970297029702969</c:v>
                </c:pt>
                <c:pt idx="101">
                  <c:v>7.4330143540669864</c:v>
                </c:pt>
                <c:pt idx="102">
                  <c:v>4.7738095238095237</c:v>
                </c:pt>
              </c:numCache>
            </c:numRef>
          </c:yVal>
          <c:smooth val="1"/>
          <c:extLst>
            <c:ext xmlns:c16="http://schemas.microsoft.com/office/drawing/2014/chart" uri="{C3380CC4-5D6E-409C-BE32-E72D297353CC}">
              <c16:uniqueId val="{00000000-9B68-400B-90A7-E74E31FC01AD}"/>
            </c:ext>
          </c:extLst>
        </c:ser>
        <c:dLbls>
          <c:showLegendKey val="0"/>
          <c:showVal val="0"/>
          <c:showCatName val="0"/>
          <c:showSerName val="0"/>
          <c:showPercent val="0"/>
          <c:showBubbleSize val="0"/>
        </c:dLbls>
        <c:axId val="483847408"/>
        <c:axId val="483867376"/>
      </c:scatterChart>
      <c:valAx>
        <c:axId val="483847408"/>
        <c:scaling>
          <c:orientation val="minMax"/>
          <c:max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dirty="0"/>
                  <a:t>Συχνότητα</a:t>
                </a:r>
                <a:r>
                  <a:rPr lang="en-US" dirty="0"/>
                  <a:t> f</a:t>
                </a:r>
                <a:r>
                  <a:rPr lang="el-GR" baseline="0" dirty="0"/>
                  <a:t> (</a:t>
                </a:r>
                <a:r>
                  <a:rPr lang="en-US" baseline="0" dirty="0"/>
                  <a:t>Hz)</a:t>
                </a:r>
                <a:endParaRPr lang="el-GR" dirty="0"/>
              </a:p>
            </c:rich>
          </c:tx>
          <c:layout>
            <c:manualLayout>
              <c:xMode val="edge"/>
              <c:yMode val="edge"/>
              <c:x val="0.39910155170759509"/>
              <c:y val="0.8558508639880184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483867376"/>
        <c:crosses val="autoZero"/>
        <c:crossBetween val="midCat"/>
      </c:valAx>
      <c:valAx>
        <c:axId val="4838673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a:t>Συντελεστής</a:t>
                </a:r>
                <a:r>
                  <a:rPr lang="el-GR" baseline="0"/>
                  <a:t> Ενίσχυσης</a:t>
                </a:r>
                <a:endParaRPr lang="el-GR"/>
              </a:p>
            </c:rich>
          </c:tx>
          <c:layout>
            <c:manualLayout>
              <c:xMode val="edge"/>
              <c:yMode val="edge"/>
              <c:x val="2.0553796498918555E-2"/>
              <c:y val="0.1521012505526916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4838474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l-GR" sz="1100"/>
              <a:t>Σημείο</a:t>
            </a:r>
            <a:r>
              <a:rPr lang="en-US" sz="1100" baseline="0"/>
              <a:t> C (</a:t>
            </a:r>
            <a:r>
              <a:rPr lang="el-GR" sz="1100" baseline="0"/>
              <a:t>Στον βράχο) </a:t>
            </a:r>
            <a:endParaRPr lang="en-US" sz="1100"/>
          </a:p>
        </c:rich>
      </c:tx>
      <c:layout>
        <c:manualLayout>
          <c:xMode val="edge"/>
          <c:yMode val="edge"/>
          <c:x val="0.35255110477910778"/>
          <c:y val="2.128565346956151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scatterChart>
        <c:scatterStyle val="smoothMarker"/>
        <c:varyColors val="0"/>
        <c:ser>
          <c:idx val="0"/>
          <c:order val="0"/>
          <c:tx>
            <c:strRef>
              <c:f>Simeio_C_Ricker2hz!$B$1</c:f>
              <c:strCache>
                <c:ptCount val="1"/>
                <c:pt idx="0">
                  <c:v>Fourier Amplitude</c:v>
                </c:pt>
              </c:strCache>
            </c:strRef>
          </c:tx>
          <c:spPr>
            <a:ln w="19050" cap="rnd">
              <a:solidFill>
                <a:schemeClr val="accent1"/>
              </a:solidFill>
              <a:round/>
            </a:ln>
            <a:effectLst/>
          </c:spPr>
          <c:marker>
            <c:symbol val="none"/>
          </c:marker>
          <c:xVal>
            <c:numRef>
              <c:f>Simeio_C_Ricker2hz!$A$2:$A$53</c:f>
              <c:numCache>
                <c:formatCode>General</c:formatCode>
                <c:ptCount val="52"/>
                <c:pt idx="0">
                  <c:v>9.7659999999999997E-2</c:v>
                </c:pt>
                <c:pt idx="1">
                  <c:v>0.19531000000000001</c:v>
                </c:pt>
                <c:pt idx="2">
                  <c:v>0.29297000000000001</c:v>
                </c:pt>
                <c:pt idx="3">
                  <c:v>0.39062999999999998</c:v>
                </c:pt>
                <c:pt idx="4">
                  <c:v>0.48827999999999999</c:v>
                </c:pt>
                <c:pt idx="5">
                  <c:v>0.58594000000000002</c:v>
                </c:pt>
                <c:pt idx="6">
                  <c:v>0.68359000000000003</c:v>
                </c:pt>
                <c:pt idx="7">
                  <c:v>0.78125</c:v>
                </c:pt>
                <c:pt idx="8">
                  <c:v>0.87890999999999997</c:v>
                </c:pt>
                <c:pt idx="9">
                  <c:v>0.97655999999999998</c:v>
                </c:pt>
                <c:pt idx="10">
                  <c:v>1.07422</c:v>
                </c:pt>
                <c:pt idx="11">
                  <c:v>1.17188</c:v>
                </c:pt>
                <c:pt idx="12">
                  <c:v>1.26953</c:v>
                </c:pt>
                <c:pt idx="13">
                  <c:v>1.3671899999999999</c:v>
                </c:pt>
                <c:pt idx="14">
                  <c:v>1.4648399999999999</c:v>
                </c:pt>
                <c:pt idx="15">
                  <c:v>1.5625</c:v>
                </c:pt>
                <c:pt idx="16">
                  <c:v>1.6601600000000001</c:v>
                </c:pt>
                <c:pt idx="17">
                  <c:v>1.7578100000000001</c:v>
                </c:pt>
                <c:pt idx="18">
                  <c:v>1.85547</c:v>
                </c:pt>
                <c:pt idx="19">
                  <c:v>1.95313</c:v>
                </c:pt>
                <c:pt idx="20">
                  <c:v>2.05078</c:v>
                </c:pt>
                <c:pt idx="21">
                  <c:v>2.1484399999999999</c:v>
                </c:pt>
                <c:pt idx="22">
                  <c:v>2.2460900000000001</c:v>
                </c:pt>
                <c:pt idx="23">
                  <c:v>2.34375</c:v>
                </c:pt>
                <c:pt idx="24">
                  <c:v>2.4414099999999999</c:v>
                </c:pt>
                <c:pt idx="25">
                  <c:v>2.5390600000000001</c:v>
                </c:pt>
                <c:pt idx="26">
                  <c:v>2.63672</c:v>
                </c:pt>
                <c:pt idx="27">
                  <c:v>2.7343799999999998</c:v>
                </c:pt>
                <c:pt idx="28">
                  <c:v>2.83203</c:v>
                </c:pt>
                <c:pt idx="29">
                  <c:v>2.9296899999999999</c:v>
                </c:pt>
                <c:pt idx="30">
                  <c:v>3.0273400000000001</c:v>
                </c:pt>
                <c:pt idx="31">
                  <c:v>3.125</c:v>
                </c:pt>
                <c:pt idx="32">
                  <c:v>3.2226599999999999</c:v>
                </c:pt>
                <c:pt idx="33">
                  <c:v>3.3203100000000001</c:v>
                </c:pt>
                <c:pt idx="34">
                  <c:v>3.41797</c:v>
                </c:pt>
                <c:pt idx="35">
                  <c:v>3.5156299999999998</c:v>
                </c:pt>
                <c:pt idx="36">
                  <c:v>3.61328</c:v>
                </c:pt>
                <c:pt idx="37">
                  <c:v>3.7109399999999999</c:v>
                </c:pt>
                <c:pt idx="38">
                  <c:v>3.8085900000000001</c:v>
                </c:pt>
                <c:pt idx="39">
                  <c:v>3.90625</c:v>
                </c:pt>
                <c:pt idx="40">
                  <c:v>4.0039100000000003</c:v>
                </c:pt>
                <c:pt idx="41">
                  <c:v>4.1015600000000001</c:v>
                </c:pt>
                <c:pt idx="42">
                  <c:v>4.1992200000000004</c:v>
                </c:pt>
                <c:pt idx="43">
                  <c:v>4.2968799999999998</c:v>
                </c:pt>
                <c:pt idx="44">
                  <c:v>4.3945299999999996</c:v>
                </c:pt>
                <c:pt idx="45">
                  <c:v>4.4921899999999999</c:v>
                </c:pt>
                <c:pt idx="46">
                  <c:v>4.5898399999999997</c:v>
                </c:pt>
                <c:pt idx="47">
                  <c:v>4.6875</c:v>
                </c:pt>
                <c:pt idx="48">
                  <c:v>4.7851600000000003</c:v>
                </c:pt>
                <c:pt idx="49">
                  <c:v>4.8828100000000001</c:v>
                </c:pt>
                <c:pt idx="50">
                  <c:v>4.9804700000000004</c:v>
                </c:pt>
                <c:pt idx="51">
                  <c:v>5.0781299999999998</c:v>
                </c:pt>
              </c:numCache>
            </c:numRef>
          </c:xVal>
          <c:yVal>
            <c:numRef>
              <c:f>Simeio_C_Ricker2hz!$B$2:$B$53</c:f>
              <c:numCache>
                <c:formatCode>General</c:formatCode>
                <c:ptCount val="52"/>
                <c:pt idx="0">
                  <c:v>1.7950000000000001E-2</c:v>
                </c:pt>
                <c:pt idx="1">
                  <c:v>1.542E-2</c:v>
                </c:pt>
                <c:pt idx="2">
                  <c:v>1.1379999999999999E-2</c:v>
                </c:pt>
                <c:pt idx="3">
                  <c:v>6.3400000000000001E-3</c:v>
                </c:pt>
                <c:pt idx="4">
                  <c:v>2.1900000000000001E-3</c:v>
                </c:pt>
                <c:pt idx="5">
                  <c:v>2.7599999999999999E-3</c:v>
                </c:pt>
                <c:pt idx="6">
                  <c:v>7.1700000000000002E-3</c:v>
                </c:pt>
                <c:pt idx="7">
                  <c:v>1.2829999999999999E-2</c:v>
                </c:pt>
                <c:pt idx="8">
                  <c:v>2.0830000000000001E-2</c:v>
                </c:pt>
                <c:pt idx="9">
                  <c:v>2.9350000000000001E-2</c:v>
                </c:pt>
                <c:pt idx="10">
                  <c:v>4.1489999999999999E-2</c:v>
                </c:pt>
                <c:pt idx="11">
                  <c:v>5.7259999999999998E-2</c:v>
                </c:pt>
                <c:pt idx="12">
                  <c:v>7.6590000000000005E-2</c:v>
                </c:pt>
                <c:pt idx="13">
                  <c:v>0.10032000000000001</c:v>
                </c:pt>
                <c:pt idx="14">
                  <c:v>0.13041</c:v>
                </c:pt>
                <c:pt idx="15">
                  <c:v>0.16830000000000001</c:v>
                </c:pt>
                <c:pt idx="16">
                  <c:v>0.21487000000000001</c:v>
                </c:pt>
                <c:pt idx="17">
                  <c:v>0.27428999999999998</c:v>
                </c:pt>
                <c:pt idx="18">
                  <c:v>0.35160999999999998</c:v>
                </c:pt>
                <c:pt idx="19">
                  <c:v>0.45323000000000002</c:v>
                </c:pt>
                <c:pt idx="20">
                  <c:v>0.59550999999999998</c:v>
                </c:pt>
                <c:pt idx="21">
                  <c:v>0.80623</c:v>
                </c:pt>
                <c:pt idx="22">
                  <c:v>1.1447700000000001</c:v>
                </c:pt>
                <c:pt idx="23">
                  <c:v>1.73481</c:v>
                </c:pt>
                <c:pt idx="24">
                  <c:v>2.6972900000000002</c:v>
                </c:pt>
                <c:pt idx="25">
                  <c:v>4.9533100000000001</c:v>
                </c:pt>
                <c:pt idx="26">
                  <c:v>4.2816099999999997</c:v>
                </c:pt>
                <c:pt idx="27">
                  <c:v>2.47079</c:v>
                </c:pt>
                <c:pt idx="28">
                  <c:v>1.6832</c:v>
                </c:pt>
                <c:pt idx="29">
                  <c:v>1.2708600000000001</c:v>
                </c:pt>
                <c:pt idx="30">
                  <c:v>1.01505</c:v>
                </c:pt>
                <c:pt idx="31">
                  <c:v>0.83819999999999995</c:v>
                </c:pt>
                <c:pt idx="32">
                  <c:v>0.70742000000000005</c:v>
                </c:pt>
                <c:pt idx="33">
                  <c:v>0.60601000000000005</c:v>
                </c:pt>
                <c:pt idx="34">
                  <c:v>0.52761000000000002</c:v>
                </c:pt>
                <c:pt idx="35">
                  <c:v>0.47037000000000001</c:v>
                </c:pt>
                <c:pt idx="36">
                  <c:v>0.41354999999999997</c:v>
                </c:pt>
                <c:pt idx="37">
                  <c:v>0.36279</c:v>
                </c:pt>
                <c:pt idx="38">
                  <c:v>0.31797999999999998</c:v>
                </c:pt>
                <c:pt idx="39">
                  <c:v>0.27865000000000001</c:v>
                </c:pt>
                <c:pt idx="40">
                  <c:v>0.26412999999999998</c:v>
                </c:pt>
                <c:pt idx="41">
                  <c:v>0.26745999999999998</c:v>
                </c:pt>
                <c:pt idx="42">
                  <c:v>0.23357</c:v>
                </c:pt>
                <c:pt idx="43">
                  <c:v>0.20013</c:v>
                </c:pt>
                <c:pt idx="44">
                  <c:v>0.16764000000000001</c:v>
                </c:pt>
                <c:pt idx="45">
                  <c:v>0.14071</c:v>
                </c:pt>
                <c:pt idx="46">
                  <c:v>0.12128</c:v>
                </c:pt>
                <c:pt idx="47">
                  <c:v>0.13209000000000001</c:v>
                </c:pt>
                <c:pt idx="48">
                  <c:v>0.14233999999999999</c:v>
                </c:pt>
                <c:pt idx="49">
                  <c:v>0.12619</c:v>
                </c:pt>
                <c:pt idx="50">
                  <c:v>0.10947999999999999</c:v>
                </c:pt>
                <c:pt idx="51">
                  <c:v>9.7119999999999998E-2</c:v>
                </c:pt>
              </c:numCache>
            </c:numRef>
          </c:yVal>
          <c:smooth val="1"/>
          <c:extLst>
            <c:ext xmlns:c16="http://schemas.microsoft.com/office/drawing/2014/chart" uri="{C3380CC4-5D6E-409C-BE32-E72D297353CC}">
              <c16:uniqueId val="{00000000-6771-4858-9C67-ACE9A39E5CE4}"/>
            </c:ext>
          </c:extLst>
        </c:ser>
        <c:dLbls>
          <c:showLegendKey val="0"/>
          <c:showVal val="0"/>
          <c:showCatName val="0"/>
          <c:showSerName val="0"/>
          <c:showPercent val="0"/>
          <c:showBubbleSize val="0"/>
        </c:dLbls>
        <c:axId val="1059744383"/>
        <c:axId val="1059744799"/>
      </c:scatterChart>
      <c:valAx>
        <c:axId val="1059744383"/>
        <c:scaling>
          <c:orientation val="minMax"/>
          <c:max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a:t>Συχνότητα</a:t>
                </a:r>
                <a:r>
                  <a:rPr lang="el-GR" baseline="0"/>
                  <a:t> </a:t>
                </a:r>
                <a:r>
                  <a:rPr lang="en-US" baseline="0"/>
                  <a:t>f (Hz)</a:t>
                </a:r>
                <a:endParaRPr lang="el-G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059744799"/>
        <c:crosses val="autoZero"/>
        <c:crossBetween val="midCat"/>
      </c:valAx>
      <c:valAx>
        <c:axId val="105974479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Fourier</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05974438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l-GR" sz="1100"/>
              <a:t>Σημείο</a:t>
            </a:r>
            <a:r>
              <a:rPr lang="el-GR" sz="1100" baseline="0"/>
              <a:t> Α (Κορυφή)</a:t>
            </a:r>
            <a:endParaRPr lang="en-US" sz="1100"/>
          </a:p>
        </c:rich>
      </c:tx>
      <c:layout>
        <c:manualLayout>
          <c:xMode val="edge"/>
          <c:yMode val="edge"/>
          <c:x val="0.38805682639056105"/>
          <c:y val="2.850356294536817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scatterChart>
        <c:scatterStyle val="smoothMarker"/>
        <c:varyColors val="0"/>
        <c:ser>
          <c:idx val="0"/>
          <c:order val="0"/>
          <c:tx>
            <c:strRef>
              <c:f>Taseis_Param_Xwris_Nero!$F$764</c:f>
              <c:strCache>
                <c:ptCount val="1"/>
                <c:pt idx="0">
                  <c:v>Fourier Amplitude</c:v>
                </c:pt>
              </c:strCache>
            </c:strRef>
          </c:tx>
          <c:spPr>
            <a:ln w="19050" cap="rnd">
              <a:solidFill>
                <a:schemeClr val="accent1"/>
              </a:solidFill>
              <a:round/>
            </a:ln>
            <a:effectLst/>
          </c:spPr>
          <c:marker>
            <c:symbol val="none"/>
          </c:marker>
          <c:xVal>
            <c:numRef>
              <c:f>Taseis_Param_Xwris_Nero!$E$765:$E$867</c:f>
              <c:numCache>
                <c:formatCode>General</c:formatCode>
                <c:ptCount val="103"/>
                <c:pt idx="0">
                  <c:v>9.7659999999999997E-2</c:v>
                </c:pt>
                <c:pt idx="1">
                  <c:v>0.19531000000000001</c:v>
                </c:pt>
                <c:pt idx="2">
                  <c:v>0.29297000000000001</c:v>
                </c:pt>
                <c:pt idx="3">
                  <c:v>0.39062999999999998</c:v>
                </c:pt>
                <c:pt idx="4">
                  <c:v>0.48827999999999999</c:v>
                </c:pt>
                <c:pt idx="5">
                  <c:v>0.58594000000000002</c:v>
                </c:pt>
                <c:pt idx="6">
                  <c:v>0.68359000000000003</c:v>
                </c:pt>
                <c:pt idx="7">
                  <c:v>0.78125</c:v>
                </c:pt>
                <c:pt idx="8">
                  <c:v>0.87890999999999997</c:v>
                </c:pt>
                <c:pt idx="9">
                  <c:v>0.97655999999999998</c:v>
                </c:pt>
                <c:pt idx="10">
                  <c:v>1.07422</c:v>
                </c:pt>
                <c:pt idx="11">
                  <c:v>1.17188</c:v>
                </c:pt>
                <c:pt idx="12">
                  <c:v>1.26953</c:v>
                </c:pt>
                <c:pt idx="13">
                  <c:v>1.3671899999999999</c:v>
                </c:pt>
                <c:pt idx="14">
                  <c:v>1.4648399999999999</c:v>
                </c:pt>
                <c:pt idx="15">
                  <c:v>1.5625</c:v>
                </c:pt>
                <c:pt idx="16">
                  <c:v>1.6601600000000001</c:v>
                </c:pt>
                <c:pt idx="17">
                  <c:v>1.7578100000000001</c:v>
                </c:pt>
                <c:pt idx="18">
                  <c:v>1.85547</c:v>
                </c:pt>
                <c:pt idx="19">
                  <c:v>1.95313</c:v>
                </c:pt>
                <c:pt idx="20">
                  <c:v>2.05078</c:v>
                </c:pt>
                <c:pt idx="21">
                  <c:v>2.1484399999999999</c:v>
                </c:pt>
                <c:pt idx="22">
                  <c:v>2.2460900000000001</c:v>
                </c:pt>
                <c:pt idx="23">
                  <c:v>2.34375</c:v>
                </c:pt>
                <c:pt idx="24">
                  <c:v>2.4414099999999999</c:v>
                </c:pt>
                <c:pt idx="25">
                  <c:v>2.5390600000000001</c:v>
                </c:pt>
                <c:pt idx="26">
                  <c:v>2.63672</c:v>
                </c:pt>
                <c:pt idx="27">
                  <c:v>2.7343799999999998</c:v>
                </c:pt>
                <c:pt idx="28">
                  <c:v>2.83203</c:v>
                </c:pt>
                <c:pt idx="29">
                  <c:v>2.9296899999999999</c:v>
                </c:pt>
                <c:pt idx="30">
                  <c:v>3.0273400000000001</c:v>
                </c:pt>
                <c:pt idx="31">
                  <c:v>3.125</c:v>
                </c:pt>
                <c:pt idx="32">
                  <c:v>3.2226599999999999</c:v>
                </c:pt>
                <c:pt idx="33">
                  <c:v>3.3203100000000001</c:v>
                </c:pt>
                <c:pt idx="34">
                  <c:v>3.41797</c:v>
                </c:pt>
                <c:pt idx="35">
                  <c:v>3.5156299999999998</c:v>
                </c:pt>
                <c:pt idx="36">
                  <c:v>3.61328</c:v>
                </c:pt>
                <c:pt idx="37">
                  <c:v>3.7109399999999999</c:v>
                </c:pt>
                <c:pt idx="38">
                  <c:v>3.8085900000000001</c:v>
                </c:pt>
                <c:pt idx="39">
                  <c:v>3.90625</c:v>
                </c:pt>
                <c:pt idx="40">
                  <c:v>4.0039100000000003</c:v>
                </c:pt>
                <c:pt idx="41">
                  <c:v>4.1015600000000001</c:v>
                </c:pt>
                <c:pt idx="42">
                  <c:v>4.1992200000000004</c:v>
                </c:pt>
                <c:pt idx="43">
                  <c:v>4.2968799999999998</c:v>
                </c:pt>
                <c:pt idx="44">
                  <c:v>4.3945299999999996</c:v>
                </c:pt>
                <c:pt idx="45">
                  <c:v>4.4921899999999999</c:v>
                </c:pt>
                <c:pt idx="46">
                  <c:v>4.5898399999999997</c:v>
                </c:pt>
                <c:pt idx="47">
                  <c:v>4.6875</c:v>
                </c:pt>
                <c:pt idx="48">
                  <c:v>4.7851600000000003</c:v>
                </c:pt>
                <c:pt idx="49">
                  <c:v>4.8828100000000001</c:v>
                </c:pt>
                <c:pt idx="50">
                  <c:v>4.9804700000000004</c:v>
                </c:pt>
                <c:pt idx="51">
                  <c:v>5.0781299999999998</c:v>
                </c:pt>
                <c:pt idx="52">
                  <c:v>5.1757799999999996</c:v>
                </c:pt>
                <c:pt idx="53">
                  <c:v>5.2734399999999999</c:v>
                </c:pt>
                <c:pt idx="54">
                  <c:v>5.3710899999999997</c:v>
                </c:pt>
                <c:pt idx="55">
                  <c:v>5.46875</c:v>
                </c:pt>
                <c:pt idx="56">
                  <c:v>5.5664100000000003</c:v>
                </c:pt>
                <c:pt idx="57">
                  <c:v>5.6640600000000001</c:v>
                </c:pt>
                <c:pt idx="58">
                  <c:v>5.7617200000000004</c:v>
                </c:pt>
                <c:pt idx="59">
                  <c:v>5.8593799999999998</c:v>
                </c:pt>
                <c:pt idx="60">
                  <c:v>5.9570299999999996</c:v>
                </c:pt>
                <c:pt idx="61">
                  <c:v>6.0546899999999999</c:v>
                </c:pt>
                <c:pt idx="62">
                  <c:v>6.1523399999999997</c:v>
                </c:pt>
                <c:pt idx="63">
                  <c:v>6.25</c:v>
                </c:pt>
                <c:pt idx="64">
                  <c:v>6.3476600000000003</c:v>
                </c:pt>
                <c:pt idx="65">
                  <c:v>6.4453100000000001</c:v>
                </c:pt>
                <c:pt idx="66">
                  <c:v>6.5429700000000004</c:v>
                </c:pt>
                <c:pt idx="67">
                  <c:v>6.6406299999999998</c:v>
                </c:pt>
                <c:pt idx="68">
                  <c:v>6.7382799999999996</c:v>
                </c:pt>
                <c:pt idx="69">
                  <c:v>6.8359399999999999</c:v>
                </c:pt>
                <c:pt idx="70">
                  <c:v>6.9335899999999997</c:v>
                </c:pt>
                <c:pt idx="71">
                  <c:v>7.03125</c:v>
                </c:pt>
                <c:pt idx="72">
                  <c:v>7.1289100000000003</c:v>
                </c:pt>
                <c:pt idx="73">
                  <c:v>7.2265600000000001</c:v>
                </c:pt>
                <c:pt idx="74">
                  <c:v>7.3242200000000004</c:v>
                </c:pt>
                <c:pt idx="75">
                  <c:v>7.4218799999999998</c:v>
                </c:pt>
                <c:pt idx="76">
                  <c:v>7.5195299999999996</c:v>
                </c:pt>
                <c:pt idx="77">
                  <c:v>7.6171899999999999</c:v>
                </c:pt>
                <c:pt idx="78">
                  <c:v>7.7148399999999997</c:v>
                </c:pt>
                <c:pt idx="79">
                  <c:v>7.8125</c:v>
                </c:pt>
                <c:pt idx="80">
                  <c:v>7.9101600000000003</c:v>
                </c:pt>
                <c:pt idx="81">
                  <c:v>8.0078099999999992</c:v>
                </c:pt>
                <c:pt idx="82">
                  <c:v>8.1054700000000004</c:v>
                </c:pt>
                <c:pt idx="83">
                  <c:v>8.2031299999999998</c:v>
                </c:pt>
                <c:pt idx="84">
                  <c:v>8.3007799999999996</c:v>
                </c:pt>
                <c:pt idx="85">
                  <c:v>8.3984400000000008</c:v>
                </c:pt>
                <c:pt idx="86">
                  <c:v>8.4960900000000006</c:v>
                </c:pt>
                <c:pt idx="87">
                  <c:v>8.59375</c:v>
                </c:pt>
                <c:pt idx="88">
                  <c:v>8.6914099999999994</c:v>
                </c:pt>
                <c:pt idx="89">
                  <c:v>8.7890599999999992</c:v>
                </c:pt>
                <c:pt idx="90">
                  <c:v>8.8867200000000004</c:v>
                </c:pt>
                <c:pt idx="91">
                  <c:v>8.9843799999999998</c:v>
                </c:pt>
                <c:pt idx="92">
                  <c:v>9.0820299999999996</c:v>
                </c:pt>
                <c:pt idx="93">
                  <c:v>9.1796900000000008</c:v>
                </c:pt>
                <c:pt idx="94">
                  <c:v>9.2773400000000006</c:v>
                </c:pt>
                <c:pt idx="95">
                  <c:v>9.375</c:v>
                </c:pt>
                <c:pt idx="96">
                  <c:v>9.4726599999999994</c:v>
                </c:pt>
                <c:pt idx="97">
                  <c:v>9.5703099999999992</c:v>
                </c:pt>
                <c:pt idx="98">
                  <c:v>9.6679700000000004</c:v>
                </c:pt>
                <c:pt idx="99">
                  <c:v>9.7656299999999998</c:v>
                </c:pt>
                <c:pt idx="100">
                  <c:v>9.8632799999999996</c:v>
                </c:pt>
                <c:pt idx="101">
                  <c:v>9.9609400000000008</c:v>
                </c:pt>
                <c:pt idx="102">
                  <c:v>10.058590000000001</c:v>
                </c:pt>
              </c:numCache>
            </c:numRef>
          </c:xVal>
          <c:yVal>
            <c:numRef>
              <c:f>Taseis_Param_Xwris_Nero!$F$765:$F$867</c:f>
              <c:numCache>
                <c:formatCode>General</c:formatCode>
                <c:ptCount val="103"/>
                <c:pt idx="0">
                  <c:v>1.4829999999999999E-2</c:v>
                </c:pt>
                <c:pt idx="1">
                  <c:v>2.0320000000000001E-2</c:v>
                </c:pt>
                <c:pt idx="2">
                  <c:v>3.2710000000000003E-2</c:v>
                </c:pt>
                <c:pt idx="3">
                  <c:v>4.5749999999999999E-2</c:v>
                </c:pt>
                <c:pt idx="4">
                  <c:v>6.021E-2</c:v>
                </c:pt>
                <c:pt idx="5">
                  <c:v>8.2140000000000005E-2</c:v>
                </c:pt>
                <c:pt idx="6">
                  <c:v>9.171E-2</c:v>
                </c:pt>
                <c:pt idx="7">
                  <c:v>8.2900000000000001E-2</c:v>
                </c:pt>
                <c:pt idx="8">
                  <c:v>8.9090000000000003E-2</c:v>
                </c:pt>
                <c:pt idx="9">
                  <c:v>9.7290000000000001E-2</c:v>
                </c:pt>
                <c:pt idx="10">
                  <c:v>7.4929999999999997E-2</c:v>
                </c:pt>
                <c:pt idx="11">
                  <c:v>7.8039999999999998E-2</c:v>
                </c:pt>
                <c:pt idx="12">
                  <c:v>8.5730000000000001E-2</c:v>
                </c:pt>
                <c:pt idx="13">
                  <c:v>0.12222</c:v>
                </c:pt>
                <c:pt idx="14">
                  <c:v>0.16084999999999999</c:v>
                </c:pt>
                <c:pt idx="15">
                  <c:v>0.28138000000000002</c:v>
                </c:pt>
                <c:pt idx="16">
                  <c:v>0.42653000000000002</c:v>
                </c:pt>
                <c:pt idx="17">
                  <c:v>0.63778000000000001</c:v>
                </c:pt>
                <c:pt idx="18">
                  <c:v>0.99614000000000003</c:v>
                </c:pt>
                <c:pt idx="19">
                  <c:v>1.51041</c:v>
                </c:pt>
                <c:pt idx="20">
                  <c:v>2.4117299999999999</c:v>
                </c:pt>
                <c:pt idx="21">
                  <c:v>4.2407899999999996</c:v>
                </c:pt>
                <c:pt idx="22">
                  <c:v>8.4803599999999992</c:v>
                </c:pt>
                <c:pt idx="23">
                  <c:v>19.93976</c:v>
                </c:pt>
                <c:pt idx="24">
                  <c:v>40.388249999999999</c:v>
                </c:pt>
                <c:pt idx="25">
                  <c:v>54.993780000000001</c:v>
                </c:pt>
                <c:pt idx="26">
                  <c:v>33.063369999999999</c:v>
                </c:pt>
                <c:pt idx="27">
                  <c:v>14.641550000000001</c:v>
                </c:pt>
                <c:pt idx="28">
                  <c:v>8.2397299999999998</c:v>
                </c:pt>
                <c:pt idx="29">
                  <c:v>5.3749399999999996</c:v>
                </c:pt>
                <c:pt idx="30">
                  <c:v>3.8321900000000002</c:v>
                </c:pt>
                <c:pt idx="31">
                  <c:v>2.9038200000000001</c:v>
                </c:pt>
                <c:pt idx="32">
                  <c:v>2.2940399999999999</c:v>
                </c:pt>
                <c:pt idx="33">
                  <c:v>1.8706700000000001</c:v>
                </c:pt>
                <c:pt idx="34">
                  <c:v>1.56962</c:v>
                </c:pt>
                <c:pt idx="35">
                  <c:v>1.3175300000000001</c:v>
                </c:pt>
                <c:pt idx="36">
                  <c:v>1.1597200000000001</c:v>
                </c:pt>
                <c:pt idx="37">
                  <c:v>1.06318</c:v>
                </c:pt>
                <c:pt idx="38">
                  <c:v>0.98770999999999998</c:v>
                </c:pt>
                <c:pt idx="39">
                  <c:v>0.97135000000000005</c:v>
                </c:pt>
                <c:pt idx="40">
                  <c:v>0.93032000000000004</c:v>
                </c:pt>
                <c:pt idx="41">
                  <c:v>0.60865000000000002</c:v>
                </c:pt>
                <c:pt idx="42">
                  <c:v>0.47654999999999997</c:v>
                </c:pt>
                <c:pt idx="43">
                  <c:v>0.41454999999999997</c:v>
                </c:pt>
                <c:pt idx="44">
                  <c:v>0.33703</c:v>
                </c:pt>
                <c:pt idx="45">
                  <c:v>0.29409999999999997</c:v>
                </c:pt>
                <c:pt idx="46">
                  <c:v>0.28309000000000001</c:v>
                </c:pt>
                <c:pt idx="47">
                  <c:v>0.29155999999999999</c:v>
                </c:pt>
                <c:pt idx="48">
                  <c:v>0.26952999999999999</c:v>
                </c:pt>
                <c:pt idx="49">
                  <c:v>0.23583000000000001</c:v>
                </c:pt>
                <c:pt idx="50">
                  <c:v>0.22195999999999999</c:v>
                </c:pt>
                <c:pt idx="51">
                  <c:v>0.22128999999999999</c:v>
                </c:pt>
                <c:pt idx="52">
                  <c:v>0.22266</c:v>
                </c:pt>
                <c:pt idx="53">
                  <c:v>0.20573</c:v>
                </c:pt>
                <c:pt idx="54">
                  <c:v>0.20802999999999999</c:v>
                </c:pt>
                <c:pt idx="55">
                  <c:v>0.22886000000000001</c:v>
                </c:pt>
                <c:pt idx="56">
                  <c:v>0.25718000000000002</c:v>
                </c:pt>
                <c:pt idx="57">
                  <c:v>0.30482999999999999</c:v>
                </c:pt>
                <c:pt idx="58">
                  <c:v>0.35781000000000002</c:v>
                </c:pt>
                <c:pt idx="59">
                  <c:v>0.39412000000000003</c:v>
                </c:pt>
                <c:pt idx="60">
                  <c:v>0.34467999999999999</c:v>
                </c:pt>
                <c:pt idx="61">
                  <c:v>7.6660000000000006E-2</c:v>
                </c:pt>
                <c:pt idx="62">
                  <c:v>3.3890000000000003E-2</c:v>
                </c:pt>
                <c:pt idx="63">
                  <c:v>6.1420000000000002E-2</c:v>
                </c:pt>
                <c:pt idx="64">
                  <c:v>5.3510000000000002E-2</c:v>
                </c:pt>
                <c:pt idx="65">
                  <c:v>3.2120000000000003E-2</c:v>
                </c:pt>
                <c:pt idx="66">
                  <c:v>1.0290000000000001E-2</c:v>
                </c:pt>
                <c:pt idx="67">
                  <c:v>1.1259999999999999E-2</c:v>
                </c:pt>
                <c:pt idx="68">
                  <c:v>3.5779999999999999E-2</c:v>
                </c:pt>
                <c:pt idx="69">
                  <c:v>4.2709999999999998E-2</c:v>
                </c:pt>
                <c:pt idx="70">
                  <c:v>4.7780000000000003E-2</c:v>
                </c:pt>
                <c:pt idx="71">
                  <c:v>6.5979999999999997E-2</c:v>
                </c:pt>
                <c:pt idx="72">
                  <c:v>5.8160000000000003E-2</c:v>
                </c:pt>
                <c:pt idx="73">
                  <c:v>4.6730000000000001E-2</c:v>
                </c:pt>
                <c:pt idx="74">
                  <c:v>4.3220000000000001E-2</c:v>
                </c:pt>
                <c:pt idx="75">
                  <c:v>5.6809999999999999E-2</c:v>
                </c:pt>
                <c:pt idx="76">
                  <c:v>7.2900000000000006E-2</c:v>
                </c:pt>
                <c:pt idx="77">
                  <c:v>7.3029999999999998E-2</c:v>
                </c:pt>
                <c:pt idx="78">
                  <c:v>6.0729999999999999E-2</c:v>
                </c:pt>
                <c:pt idx="79">
                  <c:v>4.1329999999999999E-2</c:v>
                </c:pt>
                <c:pt idx="80">
                  <c:v>3.4029999999999998E-2</c:v>
                </c:pt>
                <c:pt idx="81">
                  <c:v>2.894E-2</c:v>
                </c:pt>
                <c:pt idx="82">
                  <c:v>3.3340000000000002E-2</c:v>
                </c:pt>
                <c:pt idx="83">
                  <c:v>4.054E-2</c:v>
                </c:pt>
                <c:pt idx="84">
                  <c:v>3.3230000000000003E-2</c:v>
                </c:pt>
                <c:pt idx="85">
                  <c:v>2.852E-2</c:v>
                </c:pt>
                <c:pt idx="86">
                  <c:v>2.844E-2</c:v>
                </c:pt>
                <c:pt idx="87">
                  <c:v>3.4450000000000001E-2</c:v>
                </c:pt>
                <c:pt idx="88">
                  <c:v>2.8559999999999999E-2</c:v>
                </c:pt>
                <c:pt idx="89">
                  <c:v>2.7369999999999998E-2</c:v>
                </c:pt>
                <c:pt idx="90">
                  <c:v>2.3689999999999999E-2</c:v>
                </c:pt>
                <c:pt idx="91">
                  <c:v>2.7570000000000001E-2</c:v>
                </c:pt>
                <c:pt idx="92">
                  <c:v>2.8199999999999999E-2</c:v>
                </c:pt>
                <c:pt idx="93">
                  <c:v>2.1930000000000002E-2</c:v>
                </c:pt>
                <c:pt idx="94">
                  <c:v>2.3439999999999999E-2</c:v>
                </c:pt>
                <c:pt idx="95">
                  <c:v>1.43E-2</c:v>
                </c:pt>
                <c:pt idx="96">
                  <c:v>1.9769999999999999E-2</c:v>
                </c:pt>
                <c:pt idx="97">
                  <c:v>2.2349999999999998E-2</c:v>
                </c:pt>
                <c:pt idx="98">
                  <c:v>3.2129999999999999E-2</c:v>
                </c:pt>
                <c:pt idx="99">
                  <c:v>3.5249999999999997E-2</c:v>
                </c:pt>
                <c:pt idx="100">
                  <c:v>3.3239999999999999E-2</c:v>
                </c:pt>
                <c:pt idx="101">
                  <c:v>3.107E-2</c:v>
                </c:pt>
                <c:pt idx="102">
                  <c:v>2.4060000000000002E-2</c:v>
                </c:pt>
              </c:numCache>
            </c:numRef>
          </c:yVal>
          <c:smooth val="1"/>
          <c:extLst>
            <c:ext xmlns:c16="http://schemas.microsoft.com/office/drawing/2014/chart" uri="{C3380CC4-5D6E-409C-BE32-E72D297353CC}">
              <c16:uniqueId val="{00000000-D02D-4B76-AD15-8D435A71A0CD}"/>
            </c:ext>
          </c:extLst>
        </c:ser>
        <c:dLbls>
          <c:showLegendKey val="0"/>
          <c:showVal val="0"/>
          <c:showCatName val="0"/>
          <c:showSerName val="0"/>
          <c:showPercent val="0"/>
          <c:showBubbleSize val="0"/>
        </c:dLbls>
        <c:axId val="1663290479"/>
        <c:axId val="1663292143"/>
      </c:scatterChart>
      <c:valAx>
        <c:axId val="1663290479"/>
        <c:scaling>
          <c:orientation val="minMax"/>
          <c:max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a:t>Συχνότητα</a:t>
                </a:r>
                <a:r>
                  <a:rPr lang="en-US"/>
                  <a:t> f (</a:t>
                </a:r>
                <a:r>
                  <a:rPr lang="en-US" baseline="0"/>
                  <a:t>Hz)</a:t>
                </a:r>
                <a:endParaRPr lang="el-G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663292143"/>
        <c:crosses val="autoZero"/>
        <c:crossBetween val="midCat"/>
      </c:valAx>
      <c:valAx>
        <c:axId val="166329214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Fourier</a:t>
                </a:r>
                <a:endParaRPr lang="el-G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6632904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l-GR" sz="1100"/>
              <a:t>Σημείο</a:t>
            </a:r>
            <a:r>
              <a:rPr lang="el-GR" sz="1100" baseline="0"/>
              <a:t> Β (Βάση)</a:t>
            </a:r>
            <a:endParaRPr lang="en-US" sz="1100"/>
          </a:p>
        </c:rich>
      </c:tx>
      <c:layout>
        <c:manualLayout>
          <c:xMode val="edge"/>
          <c:yMode val="edge"/>
          <c:x val="0.3819225642785502"/>
          <c:y val="3.280993672369346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scatterChart>
        <c:scatterStyle val="smoothMarker"/>
        <c:varyColors val="0"/>
        <c:ser>
          <c:idx val="0"/>
          <c:order val="0"/>
          <c:tx>
            <c:strRef>
              <c:f>Taseis_Param_Xwris_Nero!$R$764</c:f>
              <c:strCache>
                <c:ptCount val="1"/>
                <c:pt idx="0">
                  <c:v>Fourier Amplitude</c:v>
                </c:pt>
              </c:strCache>
            </c:strRef>
          </c:tx>
          <c:spPr>
            <a:ln w="19050" cap="rnd">
              <a:solidFill>
                <a:schemeClr val="accent1"/>
              </a:solidFill>
              <a:round/>
            </a:ln>
            <a:effectLst/>
          </c:spPr>
          <c:marker>
            <c:symbol val="none"/>
          </c:marker>
          <c:xVal>
            <c:numRef>
              <c:f>Taseis_Param_Xwris_Nero!$Q$765:$Q$867</c:f>
              <c:numCache>
                <c:formatCode>General</c:formatCode>
                <c:ptCount val="103"/>
                <c:pt idx="0">
                  <c:v>9.7659999999999997E-2</c:v>
                </c:pt>
                <c:pt idx="1">
                  <c:v>0.19531000000000001</c:v>
                </c:pt>
                <c:pt idx="2">
                  <c:v>0.29297000000000001</c:v>
                </c:pt>
                <c:pt idx="3">
                  <c:v>0.39062999999999998</c:v>
                </c:pt>
                <c:pt idx="4">
                  <c:v>0.48827999999999999</c:v>
                </c:pt>
                <c:pt idx="5">
                  <c:v>0.58594000000000002</c:v>
                </c:pt>
                <c:pt idx="6">
                  <c:v>0.68359000000000003</c:v>
                </c:pt>
                <c:pt idx="7">
                  <c:v>0.78125</c:v>
                </c:pt>
                <c:pt idx="8">
                  <c:v>0.87890999999999997</c:v>
                </c:pt>
                <c:pt idx="9">
                  <c:v>0.97655999999999998</c:v>
                </c:pt>
                <c:pt idx="10">
                  <c:v>1.07422</c:v>
                </c:pt>
                <c:pt idx="11">
                  <c:v>1.17188</c:v>
                </c:pt>
                <c:pt idx="12">
                  <c:v>1.26953</c:v>
                </c:pt>
                <c:pt idx="13">
                  <c:v>1.3671899999999999</c:v>
                </c:pt>
                <c:pt idx="14">
                  <c:v>1.4648399999999999</c:v>
                </c:pt>
                <c:pt idx="15">
                  <c:v>1.5625</c:v>
                </c:pt>
                <c:pt idx="16">
                  <c:v>1.6601600000000001</c:v>
                </c:pt>
                <c:pt idx="17">
                  <c:v>1.7578100000000001</c:v>
                </c:pt>
                <c:pt idx="18">
                  <c:v>1.85547</c:v>
                </c:pt>
                <c:pt idx="19">
                  <c:v>1.95313</c:v>
                </c:pt>
                <c:pt idx="20">
                  <c:v>2.05078</c:v>
                </c:pt>
                <c:pt idx="21">
                  <c:v>2.1484399999999999</c:v>
                </c:pt>
                <c:pt idx="22">
                  <c:v>2.2460900000000001</c:v>
                </c:pt>
                <c:pt idx="23">
                  <c:v>2.34375</c:v>
                </c:pt>
                <c:pt idx="24">
                  <c:v>2.4414099999999999</c:v>
                </c:pt>
                <c:pt idx="25">
                  <c:v>2.5390600000000001</c:v>
                </c:pt>
                <c:pt idx="26">
                  <c:v>2.63672</c:v>
                </c:pt>
                <c:pt idx="27">
                  <c:v>2.7343799999999998</c:v>
                </c:pt>
                <c:pt idx="28">
                  <c:v>2.83203</c:v>
                </c:pt>
                <c:pt idx="29">
                  <c:v>2.9296899999999999</c:v>
                </c:pt>
                <c:pt idx="30">
                  <c:v>3.0273400000000001</c:v>
                </c:pt>
                <c:pt idx="31">
                  <c:v>3.125</c:v>
                </c:pt>
                <c:pt idx="32">
                  <c:v>3.2226599999999999</c:v>
                </c:pt>
                <c:pt idx="33">
                  <c:v>3.3203100000000001</c:v>
                </c:pt>
                <c:pt idx="34">
                  <c:v>3.41797</c:v>
                </c:pt>
                <c:pt idx="35">
                  <c:v>3.5156299999999998</c:v>
                </c:pt>
                <c:pt idx="36">
                  <c:v>3.61328</c:v>
                </c:pt>
                <c:pt idx="37">
                  <c:v>3.7109399999999999</c:v>
                </c:pt>
                <c:pt idx="38">
                  <c:v>3.8085900000000001</c:v>
                </c:pt>
                <c:pt idx="39">
                  <c:v>3.90625</c:v>
                </c:pt>
                <c:pt idx="40">
                  <c:v>4.0039100000000003</c:v>
                </c:pt>
                <c:pt idx="41">
                  <c:v>4.1015600000000001</c:v>
                </c:pt>
                <c:pt idx="42">
                  <c:v>4.1992200000000004</c:v>
                </c:pt>
                <c:pt idx="43">
                  <c:v>4.2968799999999998</c:v>
                </c:pt>
                <c:pt idx="44">
                  <c:v>4.3945299999999996</c:v>
                </c:pt>
                <c:pt idx="45">
                  <c:v>4.4921899999999999</c:v>
                </c:pt>
                <c:pt idx="46">
                  <c:v>4.5898399999999997</c:v>
                </c:pt>
                <c:pt idx="47">
                  <c:v>4.6875</c:v>
                </c:pt>
                <c:pt idx="48">
                  <c:v>4.7851600000000003</c:v>
                </c:pt>
                <c:pt idx="49">
                  <c:v>4.8828100000000001</c:v>
                </c:pt>
                <c:pt idx="50">
                  <c:v>4.9804700000000004</c:v>
                </c:pt>
                <c:pt idx="51">
                  <c:v>5.0781299999999998</c:v>
                </c:pt>
                <c:pt idx="52">
                  <c:v>5.1757799999999996</c:v>
                </c:pt>
                <c:pt idx="53">
                  <c:v>5.2734399999999999</c:v>
                </c:pt>
                <c:pt idx="54">
                  <c:v>5.3710899999999997</c:v>
                </c:pt>
                <c:pt idx="55">
                  <c:v>5.46875</c:v>
                </c:pt>
                <c:pt idx="56">
                  <c:v>5.5664100000000003</c:v>
                </c:pt>
                <c:pt idx="57">
                  <c:v>5.6640600000000001</c:v>
                </c:pt>
                <c:pt idx="58">
                  <c:v>5.7617200000000004</c:v>
                </c:pt>
                <c:pt idx="59">
                  <c:v>5.8593799999999998</c:v>
                </c:pt>
                <c:pt idx="60">
                  <c:v>5.9570299999999996</c:v>
                </c:pt>
                <c:pt idx="61">
                  <c:v>6.0546899999999999</c:v>
                </c:pt>
                <c:pt idx="62">
                  <c:v>6.1523399999999997</c:v>
                </c:pt>
                <c:pt idx="63">
                  <c:v>6.25</c:v>
                </c:pt>
                <c:pt idx="64">
                  <c:v>6.3476600000000003</c:v>
                </c:pt>
                <c:pt idx="65">
                  <c:v>6.4453100000000001</c:v>
                </c:pt>
                <c:pt idx="66">
                  <c:v>6.5429700000000004</c:v>
                </c:pt>
                <c:pt idx="67">
                  <c:v>6.6406299999999998</c:v>
                </c:pt>
                <c:pt idx="68">
                  <c:v>6.7382799999999996</c:v>
                </c:pt>
                <c:pt idx="69">
                  <c:v>6.8359399999999999</c:v>
                </c:pt>
                <c:pt idx="70">
                  <c:v>6.9335899999999997</c:v>
                </c:pt>
                <c:pt idx="71">
                  <c:v>7.03125</c:v>
                </c:pt>
                <c:pt idx="72">
                  <c:v>7.1289100000000003</c:v>
                </c:pt>
                <c:pt idx="73">
                  <c:v>7.2265600000000001</c:v>
                </c:pt>
                <c:pt idx="74">
                  <c:v>7.3242200000000004</c:v>
                </c:pt>
                <c:pt idx="75">
                  <c:v>7.4218799999999998</c:v>
                </c:pt>
                <c:pt idx="76">
                  <c:v>7.5195299999999996</c:v>
                </c:pt>
                <c:pt idx="77">
                  <c:v>7.6171899999999999</c:v>
                </c:pt>
                <c:pt idx="78">
                  <c:v>7.7148399999999997</c:v>
                </c:pt>
                <c:pt idx="79">
                  <c:v>7.8125</c:v>
                </c:pt>
                <c:pt idx="80">
                  <c:v>7.9101600000000003</c:v>
                </c:pt>
                <c:pt idx="81">
                  <c:v>8.0078099999999992</c:v>
                </c:pt>
                <c:pt idx="82">
                  <c:v>8.1054700000000004</c:v>
                </c:pt>
                <c:pt idx="83">
                  <c:v>8.2031299999999998</c:v>
                </c:pt>
                <c:pt idx="84">
                  <c:v>8.3007799999999996</c:v>
                </c:pt>
                <c:pt idx="85">
                  <c:v>8.3984400000000008</c:v>
                </c:pt>
                <c:pt idx="86">
                  <c:v>8.4960900000000006</c:v>
                </c:pt>
                <c:pt idx="87">
                  <c:v>8.59375</c:v>
                </c:pt>
                <c:pt idx="88">
                  <c:v>8.6914099999999994</c:v>
                </c:pt>
                <c:pt idx="89">
                  <c:v>8.7890599999999992</c:v>
                </c:pt>
                <c:pt idx="90">
                  <c:v>8.8867200000000004</c:v>
                </c:pt>
                <c:pt idx="91">
                  <c:v>8.9843799999999998</c:v>
                </c:pt>
                <c:pt idx="92">
                  <c:v>9.0820299999999996</c:v>
                </c:pt>
                <c:pt idx="93">
                  <c:v>9.1796900000000008</c:v>
                </c:pt>
                <c:pt idx="94">
                  <c:v>9.2773400000000006</c:v>
                </c:pt>
                <c:pt idx="95">
                  <c:v>9.375</c:v>
                </c:pt>
                <c:pt idx="96">
                  <c:v>9.4726599999999994</c:v>
                </c:pt>
                <c:pt idx="97">
                  <c:v>9.5703099999999992</c:v>
                </c:pt>
                <c:pt idx="98">
                  <c:v>9.6679700000000004</c:v>
                </c:pt>
                <c:pt idx="99">
                  <c:v>9.7656299999999998</c:v>
                </c:pt>
                <c:pt idx="100">
                  <c:v>9.8632799999999996</c:v>
                </c:pt>
                <c:pt idx="101">
                  <c:v>9.9609400000000008</c:v>
                </c:pt>
                <c:pt idx="102">
                  <c:v>10.058590000000001</c:v>
                </c:pt>
              </c:numCache>
            </c:numRef>
          </c:xVal>
          <c:yVal>
            <c:numRef>
              <c:f>Taseis_Param_Xwris_Nero!$R$765:$R$867</c:f>
              <c:numCache>
                <c:formatCode>General</c:formatCode>
                <c:ptCount val="103"/>
                <c:pt idx="0">
                  <c:v>1.8190000000000001E-2</c:v>
                </c:pt>
                <c:pt idx="1">
                  <c:v>1.4069999999999999E-2</c:v>
                </c:pt>
                <c:pt idx="2">
                  <c:v>9.5600000000000008E-3</c:v>
                </c:pt>
                <c:pt idx="3">
                  <c:v>4.81E-3</c:v>
                </c:pt>
                <c:pt idx="4">
                  <c:v>1.56E-3</c:v>
                </c:pt>
                <c:pt idx="5">
                  <c:v>4.15E-3</c:v>
                </c:pt>
                <c:pt idx="6">
                  <c:v>8.1499999999999993E-3</c:v>
                </c:pt>
                <c:pt idx="7">
                  <c:v>1.234E-2</c:v>
                </c:pt>
                <c:pt idx="8">
                  <c:v>1.7309999999999999E-2</c:v>
                </c:pt>
                <c:pt idx="9">
                  <c:v>2.4400000000000002E-2</c:v>
                </c:pt>
                <c:pt idx="10">
                  <c:v>3.2870000000000003E-2</c:v>
                </c:pt>
                <c:pt idx="11">
                  <c:v>4.3959999999999999E-2</c:v>
                </c:pt>
                <c:pt idx="12">
                  <c:v>5.765E-2</c:v>
                </c:pt>
                <c:pt idx="13">
                  <c:v>7.6219999999999996E-2</c:v>
                </c:pt>
                <c:pt idx="14">
                  <c:v>9.9519999999999997E-2</c:v>
                </c:pt>
                <c:pt idx="15">
                  <c:v>0.12859999999999999</c:v>
                </c:pt>
                <c:pt idx="16">
                  <c:v>0.16450000000000001</c:v>
                </c:pt>
                <c:pt idx="17">
                  <c:v>0.21013999999999999</c:v>
                </c:pt>
                <c:pt idx="18">
                  <c:v>0.27096999999999999</c:v>
                </c:pt>
                <c:pt idx="19">
                  <c:v>0.35333999999999999</c:v>
                </c:pt>
                <c:pt idx="20">
                  <c:v>0.47048000000000001</c:v>
                </c:pt>
                <c:pt idx="21">
                  <c:v>0.64868999999999999</c:v>
                </c:pt>
                <c:pt idx="22">
                  <c:v>0.94645999999999997</c:v>
                </c:pt>
                <c:pt idx="23">
                  <c:v>1.4713099999999999</c:v>
                </c:pt>
                <c:pt idx="24">
                  <c:v>2.0749599999999999</c:v>
                </c:pt>
                <c:pt idx="25">
                  <c:v>3.38727</c:v>
                </c:pt>
                <c:pt idx="26">
                  <c:v>2.9740899999999999</c:v>
                </c:pt>
                <c:pt idx="27">
                  <c:v>1.76644</c:v>
                </c:pt>
                <c:pt idx="28">
                  <c:v>1.23336</c:v>
                </c:pt>
                <c:pt idx="29">
                  <c:v>0.94998000000000005</c:v>
                </c:pt>
                <c:pt idx="30">
                  <c:v>0.77331000000000005</c:v>
                </c:pt>
                <c:pt idx="31">
                  <c:v>0.65029999999999999</c:v>
                </c:pt>
                <c:pt idx="32">
                  <c:v>0.55815999999999999</c:v>
                </c:pt>
                <c:pt idx="33">
                  <c:v>0.48538999999999999</c:v>
                </c:pt>
                <c:pt idx="34">
                  <c:v>0.42254000000000003</c:v>
                </c:pt>
                <c:pt idx="35">
                  <c:v>0.3624</c:v>
                </c:pt>
                <c:pt idx="36">
                  <c:v>0.31841000000000003</c:v>
                </c:pt>
                <c:pt idx="37">
                  <c:v>0.27847</c:v>
                </c:pt>
                <c:pt idx="38">
                  <c:v>0.24032999999999999</c:v>
                </c:pt>
                <c:pt idx="39">
                  <c:v>0.20963999999999999</c:v>
                </c:pt>
                <c:pt idx="40">
                  <c:v>0.24682000000000001</c:v>
                </c:pt>
                <c:pt idx="41">
                  <c:v>0.29538999999999999</c:v>
                </c:pt>
                <c:pt idx="42">
                  <c:v>0.25192999999999999</c:v>
                </c:pt>
                <c:pt idx="43">
                  <c:v>0.21359</c:v>
                </c:pt>
                <c:pt idx="44">
                  <c:v>0.18395</c:v>
                </c:pt>
                <c:pt idx="45">
                  <c:v>0.16167999999999999</c:v>
                </c:pt>
                <c:pt idx="46">
                  <c:v>0.14337</c:v>
                </c:pt>
                <c:pt idx="47">
                  <c:v>0.12997</c:v>
                </c:pt>
                <c:pt idx="48">
                  <c:v>0.1198</c:v>
                </c:pt>
                <c:pt idx="49">
                  <c:v>0.10857</c:v>
                </c:pt>
                <c:pt idx="50">
                  <c:v>9.8780000000000007E-2</c:v>
                </c:pt>
                <c:pt idx="51">
                  <c:v>9.0399999999999994E-2</c:v>
                </c:pt>
                <c:pt idx="52">
                  <c:v>8.2769999999999996E-2</c:v>
                </c:pt>
                <c:pt idx="53">
                  <c:v>7.6329999999999995E-2</c:v>
                </c:pt>
                <c:pt idx="54">
                  <c:v>7.4899999999999994E-2</c:v>
                </c:pt>
                <c:pt idx="55">
                  <c:v>7.6579999999999995E-2</c:v>
                </c:pt>
                <c:pt idx="56">
                  <c:v>8.2229999999999998E-2</c:v>
                </c:pt>
                <c:pt idx="57">
                  <c:v>9.4E-2</c:v>
                </c:pt>
                <c:pt idx="58">
                  <c:v>0.10657999999999999</c:v>
                </c:pt>
                <c:pt idx="59">
                  <c:v>0.11274000000000001</c:v>
                </c:pt>
                <c:pt idx="60">
                  <c:v>0.10399</c:v>
                </c:pt>
                <c:pt idx="61">
                  <c:v>2.6980000000000001E-2</c:v>
                </c:pt>
                <c:pt idx="62">
                  <c:v>9.4699999999999993E-3</c:v>
                </c:pt>
                <c:pt idx="63">
                  <c:v>1.6619999999999999E-2</c:v>
                </c:pt>
                <c:pt idx="64">
                  <c:v>1.5219999999999999E-2</c:v>
                </c:pt>
                <c:pt idx="65">
                  <c:v>1.197E-2</c:v>
                </c:pt>
                <c:pt idx="66">
                  <c:v>9.1500000000000001E-3</c:v>
                </c:pt>
                <c:pt idx="67">
                  <c:v>7.3000000000000001E-3</c:v>
                </c:pt>
                <c:pt idx="68">
                  <c:v>6.2199999999999998E-3</c:v>
                </c:pt>
                <c:pt idx="69">
                  <c:v>5.77E-3</c:v>
                </c:pt>
                <c:pt idx="70">
                  <c:v>5.8500000000000002E-3</c:v>
                </c:pt>
                <c:pt idx="71">
                  <c:v>5.4999999999999997E-3</c:v>
                </c:pt>
                <c:pt idx="72">
                  <c:v>4.0000000000000001E-3</c:v>
                </c:pt>
                <c:pt idx="73">
                  <c:v>4.13E-3</c:v>
                </c:pt>
                <c:pt idx="74">
                  <c:v>4.5199999999999997E-3</c:v>
                </c:pt>
                <c:pt idx="75">
                  <c:v>4.8799999999999998E-3</c:v>
                </c:pt>
                <c:pt idx="76">
                  <c:v>5.2500000000000003E-3</c:v>
                </c:pt>
                <c:pt idx="77">
                  <c:v>5.5700000000000003E-3</c:v>
                </c:pt>
                <c:pt idx="78">
                  <c:v>5.7400000000000003E-3</c:v>
                </c:pt>
                <c:pt idx="79">
                  <c:v>5.2900000000000004E-3</c:v>
                </c:pt>
                <c:pt idx="80">
                  <c:v>5.3899999999999998E-3</c:v>
                </c:pt>
                <c:pt idx="81">
                  <c:v>4.9800000000000001E-3</c:v>
                </c:pt>
                <c:pt idx="82">
                  <c:v>4.4299999999999999E-3</c:v>
                </c:pt>
                <c:pt idx="83">
                  <c:v>3.9100000000000003E-3</c:v>
                </c:pt>
                <c:pt idx="84">
                  <c:v>3.1199999999999999E-3</c:v>
                </c:pt>
                <c:pt idx="85">
                  <c:v>3.16E-3</c:v>
                </c:pt>
                <c:pt idx="86">
                  <c:v>3.1900000000000001E-3</c:v>
                </c:pt>
                <c:pt idx="87">
                  <c:v>2.3E-3</c:v>
                </c:pt>
                <c:pt idx="88">
                  <c:v>2.15E-3</c:v>
                </c:pt>
                <c:pt idx="89">
                  <c:v>2.7399999999999998E-3</c:v>
                </c:pt>
                <c:pt idx="90">
                  <c:v>3.4299999999999999E-3</c:v>
                </c:pt>
                <c:pt idx="91">
                  <c:v>4.0800000000000003E-3</c:v>
                </c:pt>
                <c:pt idx="92">
                  <c:v>4.47E-3</c:v>
                </c:pt>
                <c:pt idx="93">
                  <c:v>4.8300000000000001E-3</c:v>
                </c:pt>
                <c:pt idx="94">
                  <c:v>4.8399999999999997E-3</c:v>
                </c:pt>
                <c:pt idx="95">
                  <c:v>4.3E-3</c:v>
                </c:pt>
                <c:pt idx="96">
                  <c:v>3.0400000000000002E-3</c:v>
                </c:pt>
                <c:pt idx="97">
                  <c:v>1.83E-3</c:v>
                </c:pt>
                <c:pt idx="98">
                  <c:v>1.23E-3</c:v>
                </c:pt>
                <c:pt idx="99">
                  <c:v>2.1299999999999999E-3</c:v>
                </c:pt>
                <c:pt idx="100">
                  <c:v>3.0300000000000001E-3</c:v>
                </c:pt>
                <c:pt idx="101">
                  <c:v>4.1799999999999997E-3</c:v>
                </c:pt>
                <c:pt idx="102">
                  <c:v>5.0400000000000002E-3</c:v>
                </c:pt>
              </c:numCache>
            </c:numRef>
          </c:yVal>
          <c:smooth val="1"/>
          <c:extLst>
            <c:ext xmlns:c16="http://schemas.microsoft.com/office/drawing/2014/chart" uri="{C3380CC4-5D6E-409C-BE32-E72D297353CC}">
              <c16:uniqueId val="{00000000-652F-416F-9C40-D7C48F910540}"/>
            </c:ext>
          </c:extLst>
        </c:ser>
        <c:dLbls>
          <c:showLegendKey val="0"/>
          <c:showVal val="0"/>
          <c:showCatName val="0"/>
          <c:showSerName val="0"/>
          <c:showPercent val="0"/>
          <c:showBubbleSize val="0"/>
        </c:dLbls>
        <c:axId val="687561776"/>
        <c:axId val="687587568"/>
      </c:scatterChart>
      <c:valAx>
        <c:axId val="687561776"/>
        <c:scaling>
          <c:orientation val="minMax"/>
          <c:max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a:t>Συχνότητα</a:t>
                </a:r>
                <a:r>
                  <a:rPr lang="el-GR" baseline="0"/>
                  <a:t> </a:t>
                </a:r>
                <a:r>
                  <a:rPr lang="en-US" baseline="0"/>
                  <a:t>f (Hz)</a:t>
                </a:r>
                <a:endParaRPr lang="el-G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687587568"/>
        <c:crosses val="autoZero"/>
        <c:crossBetween val="midCat"/>
      </c:valAx>
      <c:valAx>
        <c:axId val="6875875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Fourier</a:t>
                </a:r>
                <a:endParaRPr lang="el-G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68756177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strRef>
              <c:f>Φύλλο1!$K$1</c:f>
              <c:strCache>
                <c:ptCount val="1"/>
                <c:pt idx="0">
                  <c:v>Κορυφή Α φράγατος</c:v>
                </c:pt>
              </c:strCache>
            </c:strRef>
          </c:tx>
          <c:spPr>
            <a:ln w="19050" cap="rnd">
              <a:solidFill>
                <a:schemeClr val="accent1"/>
              </a:solidFill>
              <a:round/>
            </a:ln>
            <a:effectLst/>
          </c:spPr>
          <c:marker>
            <c:symbol val="none"/>
          </c:marker>
          <c:xVal>
            <c:numRef>
              <c:f>Φύλλο1!$J$2:$J$252</c:f>
              <c:numCache>
                <c:formatCode>0.00E+00</c:formatCode>
                <c:ptCount val="251"/>
                <c:pt idx="0">
                  <c:v>0</c:v>
                </c:pt>
                <c:pt idx="1">
                  <c:v>0.04</c:v>
                </c:pt>
                <c:pt idx="2">
                  <c:v>8.0000000000000099E-2</c:v>
                </c:pt>
                <c:pt idx="3">
                  <c:v>0.12</c:v>
                </c:pt>
                <c:pt idx="4">
                  <c:v>0.16</c:v>
                </c:pt>
                <c:pt idx="5">
                  <c:v>0.2</c:v>
                </c:pt>
                <c:pt idx="6">
                  <c:v>0.24</c:v>
                </c:pt>
                <c:pt idx="7">
                  <c:v>0.28000000000000003</c:v>
                </c:pt>
                <c:pt idx="8">
                  <c:v>0.32</c:v>
                </c:pt>
                <c:pt idx="9">
                  <c:v>0.36</c:v>
                </c:pt>
                <c:pt idx="10">
                  <c:v>0.4</c:v>
                </c:pt>
                <c:pt idx="11">
                  <c:v>0.44</c:v>
                </c:pt>
                <c:pt idx="12">
                  <c:v>0.48</c:v>
                </c:pt>
                <c:pt idx="13">
                  <c:v>0.52</c:v>
                </c:pt>
                <c:pt idx="14">
                  <c:v>0.56000000000000005</c:v>
                </c:pt>
                <c:pt idx="15">
                  <c:v>0.6</c:v>
                </c:pt>
                <c:pt idx="16">
                  <c:v>0.64</c:v>
                </c:pt>
                <c:pt idx="17">
                  <c:v>0.68</c:v>
                </c:pt>
                <c:pt idx="18">
                  <c:v>0.72000000000000097</c:v>
                </c:pt>
                <c:pt idx="19">
                  <c:v>0.76000000000000101</c:v>
                </c:pt>
                <c:pt idx="20">
                  <c:v>0.80000000000000104</c:v>
                </c:pt>
                <c:pt idx="21">
                  <c:v>0.84000000000000097</c:v>
                </c:pt>
                <c:pt idx="22">
                  <c:v>0.880000000000001</c:v>
                </c:pt>
                <c:pt idx="23">
                  <c:v>0.92000000000000104</c:v>
                </c:pt>
                <c:pt idx="24">
                  <c:v>0.96000000000000096</c:v>
                </c:pt>
                <c:pt idx="25">
                  <c:v>1</c:v>
                </c:pt>
                <c:pt idx="26">
                  <c:v>1.04</c:v>
                </c:pt>
                <c:pt idx="27">
                  <c:v>1.08</c:v>
                </c:pt>
                <c:pt idx="28">
                  <c:v>1.1200000000000001</c:v>
                </c:pt>
                <c:pt idx="29">
                  <c:v>1.1599999999999999</c:v>
                </c:pt>
                <c:pt idx="30">
                  <c:v>1.2</c:v>
                </c:pt>
                <c:pt idx="31">
                  <c:v>1.24</c:v>
                </c:pt>
                <c:pt idx="32">
                  <c:v>1.28</c:v>
                </c:pt>
                <c:pt idx="33">
                  <c:v>1.32</c:v>
                </c:pt>
                <c:pt idx="34">
                  <c:v>1.36</c:v>
                </c:pt>
                <c:pt idx="35">
                  <c:v>1.4</c:v>
                </c:pt>
                <c:pt idx="36">
                  <c:v>1.44</c:v>
                </c:pt>
                <c:pt idx="37">
                  <c:v>1.48</c:v>
                </c:pt>
                <c:pt idx="38">
                  <c:v>1.52</c:v>
                </c:pt>
                <c:pt idx="39">
                  <c:v>1.56</c:v>
                </c:pt>
                <c:pt idx="40">
                  <c:v>1.6</c:v>
                </c:pt>
                <c:pt idx="41">
                  <c:v>1.64</c:v>
                </c:pt>
                <c:pt idx="42">
                  <c:v>1.68</c:v>
                </c:pt>
                <c:pt idx="43">
                  <c:v>1.72</c:v>
                </c:pt>
                <c:pt idx="44">
                  <c:v>1.76</c:v>
                </c:pt>
                <c:pt idx="45">
                  <c:v>1.8</c:v>
                </c:pt>
                <c:pt idx="46">
                  <c:v>1.84</c:v>
                </c:pt>
                <c:pt idx="47">
                  <c:v>1.88</c:v>
                </c:pt>
                <c:pt idx="48">
                  <c:v>1.92</c:v>
                </c:pt>
                <c:pt idx="49">
                  <c:v>1.96</c:v>
                </c:pt>
                <c:pt idx="50">
                  <c:v>2</c:v>
                </c:pt>
                <c:pt idx="51">
                  <c:v>2.04</c:v>
                </c:pt>
                <c:pt idx="52">
                  <c:v>2.0799999999999899</c:v>
                </c:pt>
                <c:pt idx="53">
                  <c:v>2.1199999999999899</c:v>
                </c:pt>
                <c:pt idx="54">
                  <c:v>2.1599999999999802</c:v>
                </c:pt>
                <c:pt idx="55">
                  <c:v>2.1999999999999802</c:v>
                </c:pt>
                <c:pt idx="56">
                  <c:v>2.23999999999997</c:v>
                </c:pt>
                <c:pt idx="57">
                  <c:v>2.2799999999999701</c:v>
                </c:pt>
                <c:pt idx="58">
                  <c:v>2.3199999999999701</c:v>
                </c:pt>
                <c:pt idx="59">
                  <c:v>2.3599999999999599</c:v>
                </c:pt>
                <c:pt idx="60">
                  <c:v>2.3999999999999599</c:v>
                </c:pt>
                <c:pt idx="61">
                  <c:v>2.4399999999999502</c:v>
                </c:pt>
                <c:pt idx="62">
                  <c:v>2.4799999999999498</c:v>
                </c:pt>
                <c:pt idx="63">
                  <c:v>2.5199999999999401</c:v>
                </c:pt>
                <c:pt idx="64">
                  <c:v>2.5599999999999401</c:v>
                </c:pt>
                <c:pt idx="65">
                  <c:v>2.5999999999999401</c:v>
                </c:pt>
                <c:pt idx="66">
                  <c:v>2.63999999999993</c:v>
                </c:pt>
                <c:pt idx="67">
                  <c:v>2.67999999999993</c:v>
                </c:pt>
                <c:pt idx="68">
                  <c:v>2.7199999999999198</c:v>
                </c:pt>
                <c:pt idx="69">
                  <c:v>2.7599999999999199</c:v>
                </c:pt>
                <c:pt idx="70">
                  <c:v>2.7999999999999101</c:v>
                </c:pt>
                <c:pt idx="71">
                  <c:v>2.8399999999999102</c:v>
                </c:pt>
                <c:pt idx="72">
                  <c:v>2.8799999999999</c:v>
                </c:pt>
                <c:pt idx="73">
                  <c:v>2.9199999999999</c:v>
                </c:pt>
                <c:pt idx="74">
                  <c:v>2.9599999999999</c:v>
                </c:pt>
                <c:pt idx="75">
                  <c:v>2.9999999999998899</c:v>
                </c:pt>
                <c:pt idx="76">
                  <c:v>3.0399999999998899</c:v>
                </c:pt>
                <c:pt idx="77">
                  <c:v>3.0799999999998802</c:v>
                </c:pt>
                <c:pt idx="78">
                  <c:v>3.1199999999998802</c:v>
                </c:pt>
                <c:pt idx="79">
                  <c:v>3.15999999999987</c:v>
                </c:pt>
                <c:pt idx="80">
                  <c:v>3.1999999999998701</c:v>
                </c:pt>
                <c:pt idx="81">
                  <c:v>3.2399999999998599</c:v>
                </c:pt>
                <c:pt idx="82">
                  <c:v>3.2799999999998599</c:v>
                </c:pt>
                <c:pt idx="83">
                  <c:v>3.31999999999986</c:v>
                </c:pt>
                <c:pt idx="84">
                  <c:v>3.3599999999998502</c:v>
                </c:pt>
                <c:pt idx="85">
                  <c:v>3.3999999999998498</c:v>
                </c:pt>
                <c:pt idx="86">
                  <c:v>3.4399999999998401</c:v>
                </c:pt>
                <c:pt idx="87">
                  <c:v>3.4799999999998401</c:v>
                </c:pt>
                <c:pt idx="88">
                  <c:v>3.5199999999998299</c:v>
                </c:pt>
                <c:pt idx="89">
                  <c:v>3.55999999999983</c:v>
                </c:pt>
                <c:pt idx="90">
                  <c:v>3.59999999999983</c:v>
                </c:pt>
                <c:pt idx="91">
                  <c:v>3.6399999999998198</c:v>
                </c:pt>
                <c:pt idx="92">
                  <c:v>3.6799999999998199</c:v>
                </c:pt>
                <c:pt idx="93">
                  <c:v>3.7199999999998101</c:v>
                </c:pt>
                <c:pt idx="94">
                  <c:v>3.7599999999998102</c:v>
                </c:pt>
                <c:pt idx="95">
                  <c:v>3.7999999999998</c:v>
                </c:pt>
                <c:pt idx="96">
                  <c:v>3.8399999999998</c:v>
                </c:pt>
                <c:pt idx="97">
                  <c:v>3.8799999999997898</c:v>
                </c:pt>
                <c:pt idx="98">
                  <c:v>3.9199999999997899</c:v>
                </c:pt>
                <c:pt idx="99">
                  <c:v>3.9599999999997899</c:v>
                </c:pt>
                <c:pt idx="100">
                  <c:v>3.9999999999997802</c:v>
                </c:pt>
                <c:pt idx="101">
                  <c:v>4.0399999999997798</c:v>
                </c:pt>
                <c:pt idx="102">
                  <c:v>4.07999999999977</c:v>
                </c:pt>
                <c:pt idx="103">
                  <c:v>4.1199999999997701</c:v>
                </c:pt>
                <c:pt idx="104">
                  <c:v>4.1599999999997603</c:v>
                </c:pt>
                <c:pt idx="105">
                  <c:v>4.1999999999997604</c:v>
                </c:pt>
                <c:pt idx="106">
                  <c:v>4.2399999999997604</c:v>
                </c:pt>
                <c:pt idx="107">
                  <c:v>4.2799999999997498</c:v>
                </c:pt>
                <c:pt idx="108">
                  <c:v>4.3199999999997498</c:v>
                </c:pt>
                <c:pt idx="109">
                  <c:v>4.3599999999997401</c:v>
                </c:pt>
                <c:pt idx="110">
                  <c:v>4.3999999999997401</c:v>
                </c:pt>
                <c:pt idx="111">
                  <c:v>4.4399999999997304</c:v>
                </c:pt>
                <c:pt idx="112">
                  <c:v>4.4799999999997304</c:v>
                </c:pt>
                <c:pt idx="113">
                  <c:v>4.5199999999997198</c:v>
                </c:pt>
                <c:pt idx="114">
                  <c:v>4.5599999999997198</c:v>
                </c:pt>
                <c:pt idx="115">
                  <c:v>4.5999999999997199</c:v>
                </c:pt>
                <c:pt idx="116">
                  <c:v>4.6399999999997101</c:v>
                </c:pt>
                <c:pt idx="117">
                  <c:v>4.6799999999997102</c:v>
                </c:pt>
                <c:pt idx="118">
                  <c:v>4.7199999999997004</c:v>
                </c:pt>
                <c:pt idx="119">
                  <c:v>4.7599999999996996</c:v>
                </c:pt>
                <c:pt idx="120">
                  <c:v>4.7999999999996898</c:v>
                </c:pt>
                <c:pt idx="121">
                  <c:v>4.8399999999996899</c:v>
                </c:pt>
                <c:pt idx="122">
                  <c:v>4.8799999999996801</c:v>
                </c:pt>
                <c:pt idx="123">
                  <c:v>4.9199999999996802</c:v>
                </c:pt>
                <c:pt idx="124">
                  <c:v>4.9599999999996802</c:v>
                </c:pt>
                <c:pt idx="125">
                  <c:v>4.9999999999996696</c:v>
                </c:pt>
                <c:pt idx="126">
                  <c:v>5.0399999999996696</c:v>
                </c:pt>
                <c:pt idx="127">
                  <c:v>5.0799999999996599</c:v>
                </c:pt>
                <c:pt idx="128">
                  <c:v>5.1199999999996599</c:v>
                </c:pt>
                <c:pt idx="129">
                  <c:v>5.1599999999996502</c:v>
                </c:pt>
                <c:pt idx="130">
                  <c:v>5.1999999999996502</c:v>
                </c:pt>
                <c:pt idx="131">
                  <c:v>5.2399999999996396</c:v>
                </c:pt>
                <c:pt idx="132">
                  <c:v>5.2799999999996396</c:v>
                </c:pt>
                <c:pt idx="133">
                  <c:v>5.3199999999996397</c:v>
                </c:pt>
                <c:pt idx="134">
                  <c:v>5.3599999999996299</c:v>
                </c:pt>
                <c:pt idx="135">
                  <c:v>5.39999999999963</c:v>
                </c:pt>
                <c:pt idx="136">
                  <c:v>5.4399999999996203</c:v>
                </c:pt>
                <c:pt idx="137">
                  <c:v>5.4799999999996203</c:v>
                </c:pt>
                <c:pt idx="138">
                  <c:v>5.5199999999996097</c:v>
                </c:pt>
                <c:pt idx="139">
                  <c:v>5.5599999999996097</c:v>
                </c:pt>
                <c:pt idx="140">
                  <c:v>5.5999999999996097</c:v>
                </c:pt>
                <c:pt idx="141">
                  <c:v>5.6399999999996</c:v>
                </c:pt>
                <c:pt idx="142">
                  <c:v>5.6799999999996</c:v>
                </c:pt>
                <c:pt idx="143">
                  <c:v>5.7199999999995903</c:v>
                </c:pt>
                <c:pt idx="144">
                  <c:v>5.7599999999995903</c:v>
                </c:pt>
                <c:pt idx="145">
                  <c:v>5.7999999999995797</c:v>
                </c:pt>
                <c:pt idx="146">
                  <c:v>5.8399999999995797</c:v>
                </c:pt>
                <c:pt idx="147">
                  <c:v>5.87999999999957</c:v>
                </c:pt>
                <c:pt idx="148">
                  <c:v>5.9199999999995701</c:v>
                </c:pt>
                <c:pt idx="149">
                  <c:v>5.9599999999995701</c:v>
                </c:pt>
                <c:pt idx="150">
                  <c:v>5.9999999999995604</c:v>
                </c:pt>
                <c:pt idx="151">
                  <c:v>6.0399999999995604</c:v>
                </c:pt>
                <c:pt idx="152">
                  <c:v>6.0799999999995498</c:v>
                </c:pt>
                <c:pt idx="153">
                  <c:v>6.1199999999995498</c:v>
                </c:pt>
                <c:pt idx="154">
                  <c:v>6.1599999999995401</c:v>
                </c:pt>
                <c:pt idx="155">
                  <c:v>6.1999999999995401</c:v>
                </c:pt>
                <c:pt idx="156">
                  <c:v>6.2399999999995304</c:v>
                </c:pt>
                <c:pt idx="157">
                  <c:v>6.2799999999995304</c:v>
                </c:pt>
                <c:pt idx="158">
                  <c:v>6.3199999999995304</c:v>
                </c:pt>
                <c:pt idx="159">
                  <c:v>6.3599999999995198</c:v>
                </c:pt>
                <c:pt idx="160">
                  <c:v>6.3999999999995199</c:v>
                </c:pt>
                <c:pt idx="161">
                  <c:v>6.4399999999995101</c:v>
                </c:pt>
                <c:pt idx="162">
                  <c:v>6.4799999999995102</c:v>
                </c:pt>
                <c:pt idx="163">
                  <c:v>6.5199999999995004</c:v>
                </c:pt>
                <c:pt idx="164">
                  <c:v>6.5599999999994996</c:v>
                </c:pt>
                <c:pt idx="165">
                  <c:v>6.5999999999994996</c:v>
                </c:pt>
                <c:pt idx="166">
                  <c:v>6.6399999999994899</c:v>
                </c:pt>
                <c:pt idx="167">
                  <c:v>6.6799999999994899</c:v>
                </c:pt>
                <c:pt idx="168">
                  <c:v>6.7199999999994802</c:v>
                </c:pt>
                <c:pt idx="169">
                  <c:v>6.7599999999994802</c:v>
                </c:pt>
                <c:pt idx="170">
                  <c:v>6.7999999999994696</c:v>
                </c:pt>
                <c:pt idx="171">
                  <c:v>6.8399999999994696</c:v>
                </c:pt>
                <c:pt idx="172">
                  <c:v>6.8799999999994599</c:v>
                </c:pt>
                <c:pt idx="173">
                  <c:v>6.9199999999994599</c:v>
                </c:pt>
                <c:pt idx="174">
                  <c:v>6.95999999999946</c:v>
                </c:pt>
                <c:pt idx="175">
                  <c:v>6.9999999999994502</c:v>
                </c:pt>
                <c:pt idx="176">
                  <c:v>7.0399999999994503</c:v>
                </c:pt>
                <c:pt idx="177">
                  <c:v>7.0799999999994396</c:v>
                </c:pt>
                <c:pt idx="178">
                  <c:v>7.1199999999994397</c:v>
                </c:pt>
                <c:pt idx="179">
                  <c:v>7.1599999999994299</c:v>
                </c:pt>
                <c:pt idx="180">
                  <c:v>7.19999999999943</c:v>
                </c:pt>
                <c:pt idx="181">
                  <c:v>7.2399999999994202</c:v>
                </c:pt>
                <c:pt idx="182">
                  <c:v>7.2799999999994203</c:v>
                </c:pt>
                <c:pt idx="183">
                  <c:v>7.3199999999994203</c:v>
                </c:pt>
                <c:pt idx="184">
                  <c:v>7.3599999999994097</c:v>
                </c:pt>
                <c:pt idx="185">
                  <c:v>7.3999999999994097</c:v>
                </c:pt>
                <c:pt idx="186">
                  <c:v>7.4399999999994</c:v>
                </c:pt>
                <c:pt idx="187">
                  <c:v>7.4799999999994</c:v>
                </c:pt>
                <c:pt idx="188">
                  <c:v>7.5199999999993903</c:v>
                </c:pt>
                <c:pt idx="189">
                  <c:v>7.5599999999993903</c:v>
                </c:pt>
                <c:pt idx="190">
                  <c:v>7.5999999999993904</c:v>
                </c:pt>
                <c:pt idx="191">
                  <c:v>7.6399999999993797</c:v>
                </c:pt>
                <c:pt idx="192">
                  <c:v>7.6799999999993798</c:v>
                </c:pt>
                <c:pt idx="193">
                  <c:v>7.71999999999937</c:v>
                </c:pt>
                <c:pt idx="194">
                  <c:v>7.7599999999993701</c:v>
                </c:pt>
                <c:pt idx="195">
                  <c:v>7.7999999999993603</c:v>
                </c:pt>
                <c:pt idx="196">
                  <c:v>7.8399999999993604</c:v>
                </c:pt>
                <c:pt idx="197">
                  <c:v>7.8799999999993497</c:v>
                </c:pt>
                <c:pt idx="198">
                  <c:v>7.9199999999993498</c:v>
                </c:pt>
                <c:pt idx="199">
                  <c:v>7.9599999999993498</c:v>
                </c:pt>
                <c:pt idx="200">
                  <c:v>7.9999999999993401</c:v>
                </c:pt>
                <c:pt idx="201">
                  <c:v>8.0399999999993508</c:v>
                </c:pt>
                <c:pt idx="202">
                  <c:v>8.0799999999993695</c:v>
                </c:pt>
                <c:pt idx="203">
                  <c:v>8.1199999999993793</c:v>
                </c:pt>
                <c:pt idx="204">
                  <c:v>8.1599999999993909</c:v>
                </c:pt>
                <c:pt idx="205">
                  <c:v>8.1999999999994095</c:v>
                </c:pt>
                <c:pt idx="206">
                  <c:v>8.2399999999994193</c:v>
                </c:pt>
                <c:pt idx="207">
                  <c:v>8.2799999999994291</c:v>
                </c:pt>
                <c:pt idx="208">
                  <c:v>8.3199999999994496</c:v>
                </c:pt>
                <c:pt idx="209">
                  <c:v>8.3599999999994594</c:v>
                </c:pt>
                <c:pt idx="210">
                  <c:v>8.3999999999994692</c:v>
                </c:pt>
                <c:pt idx="211">
                  <c:v>8.4399999999994897</c:v>
                </c:pt>
                <c:pt idx="212">
                  <c:v>8.4799999999994995</c:v>
                </c:pt>
                <c:pt idx="213">
                  <c:v>8.5199999999995093</c:v>
                </c:pt>
                <c:pt idx="214">
                  <c:v>8.5599999999995298</c:v>
                </c:pt>
                <c:pt idx="215">
                  <c:v>8.5999999999995396</c:v>
                </c:pt>
                <c:pt idx="216">
                  <c:v>8.6399999999995494</c:v>
                </c:pt>
                <c:pt idx="217">
                  <c:v>8.6799999999995698</c:v>
                </c:pt>
                <c:pt idx="218">
                  <c:v>8.7199999999995796</c:v>
                </c:pt>
                <c:pt idx="219">
                  <c:v>8.7599999999995894</c:v>
                </c:pt>
                <c:pt idx="220">
                  <c:v>8.7999999999996099</c:v>
                </c:pt>
                <c:pt idx="221">
                  <c:v>8.8399999999996197</c:v>
                </c:pt>
                <c:pt idx="222">
                  <c:v>8.8799999999996295</c:v>
                </c:pt>
                <c:pt idx="223">
                  <c:v>8.91999999999965</c:v>
                </c:pt>
                <c:pt idx="224">
                  <c:v>8.9599999999996598</c:v>
                </c:pt>
                <c:pt idx="225">
                  <c:v>8.9999999999996696</c:v>
                </c:pt>
                <c:pt idx="226">
                  <c:v>9.0399999999996901</c:v>
                </c:pt>
                <c:pt idx="227">
                  <c:v>9.0799999999996999</c:v>
                </c:pt>
                <c:pt idx="228">
                  <c:v>9.1199999999997203</c:v>
                </c:pt>
                <c:pt idx="229">
                  <c:v>9.1599999999997301</c:v>
                </c:pt>
                <c:pt idx="230">
                  <c:v>9.1999999999997399</c:v>
                </c:pt>
                <c:pt idx="231">
                  <c:v>9.2399999999997604</c:v>
                </c:pt>
                <c:pt idx="232">
                  <c:v>9.2799999999997702</c:v>
                </c:pt>
                <c:pt idx="233">
                  <c:v>9.31999999999978</c:v>
                </c:pt>
                <c:pt idx="234">
                  <c:v>9.3599999999998005</c:v>
                </c:pt>
                <c:pt idx="235">
                  <c:v>9.3999999999998103</c:v>
                </c:pt>
                <c:pt idx="236">
                  <c:v>9.4399999999998201</c:v>
                </c:pt>
                <c:pt idx="237">
                  <c:v>9.4799999999998406</c:v>
                </c:pt>
                <c:pt idx="238">
                  <c:v>9.5199999999998504</c:v>
                </c:pt>
                <c:pt idx="239">
                  <c:v>9.5599999999998602</c:v>
                </c:pt>
                <c:pt idx="240">
                  <c:v>9.5999999999998806</c:v>
                </c:pt>
                <c:pt idx="241">
                  <c:v>9.6399999999998904</c:v>
                </c:pt>
                <c:pt idx="242">
                  <c:v>9.6799999999999002</c:v>
                </c:pt>
                <c:pt idx="243">
                  <c:v>9.7199999999999207</c:v>
                </c:pt>
                <c:pt idx="244">
                  <c:v>9.7599999999999305</c:v>
                </c:pt>
                <c:pt idx="245">
                  <c:v>9.7999999999999403</c:v>
                </c:pt>
                <c:pt idx="246">
                  <c:v>9.8399999999999608</c:v>
                </c:pt>
                <c:pt idx="247">
                  <c:v>9.8799999999999706</c:v>
                </c:pt>
                <c:pt idx="248">
                  <c:v>9.9199999999999804</c:v>
                </c:pt>
                <c:pt idx="249">
                  <c:v>9.9600000000000009</c:v>
                </c:pt>
                <c:pt idx="250">
                  <c:v>10</c:v>
                </c:pt>
              </c:numCache>
            </c:numRef>
          </c:xVal>
          <c:yVal>
            <c:numRef>
              <c:f>Φύλλο1!$K$2:$K$252</c:f>
              <c:numCache>
                <c:formatCode>0.00E+00</c:formatCode>
                <c:ptCount val="251"/>
                <c:pt idx="0">
                  <c:v>0</c:v>
                </c:pt>
                <c:pt idx="1">
                  <c:v>0.83291244937014097</c:v>
                </c:pt>
                <c:pt idx="2">
                  <c:v>-1.0136308989845499</c:v>
                </c:pt>
                <c:pt idx="3">
                  <c:v>0.75267229751538101</c:v>
                </c:pt>
                <c:pt idx="4">
                  <c:v>-0.40467514335552301</c:v>
                </c:pt>
                <c:pt idx="5">
                  <c:v>-1.4330691125677499</c:v>
                </c:pt>
                <c:pt idx="6">
                  <c:v>-0.23997495735836299</c:v>
                </c:pt>
                <c:pt idx="7">
                  <c:v>-0.49805776456092399</c:v>
                </c:pt>
                <c:pt idx="8">
                  <c:v>-6.4609523854660705E-2</c:v>
                </c:pt>
                <c:pt idx="9">
                  <c:v>0.862889839653737</c:v>
                </c:pt>
                <c:pt idx="10">
                  <c:v>0.43534538088680202</c:v>
                </c:pt>
                <c:pt idx="11">
                  <c:v>0.47859633404393398</c:v>
                </c:pt>
                <c:pt idx="12">
                  <c:v>0.57741180810533799</c:v>
                </c:pt>
                <c:pt idx="13">
                  <c:v>-0.47938441333839898</c:v>
                </c:pt>
                <c:pt idx="14">
                  <c:v>-1.2273330219249901</c:v>
                </c:pt>
                <c:pt idx="15">
                  <c:v>-0.693942612776559</c:v>
                </c:pt>
                <c:pt idx="16">
                  <c:v>1.39406988847721</c:v>
                </c:pt>
                <c:pt idx="17">
                  <c:v>-1.3123901404370499</c:v>
                </c:pt>
                <c:pt idx="18">
                  <c:v>1.21688319867415</c:v>
                </c:pt>
                <c:pt idx="19">
                  <c:v>1.43856188796191</c:v>
                </c:pt>
                <c:pt idx="20">
                  <c:v>-0.69348239420231905</c:v>
                </c:pt>
                <c:pt idx="21">
                  <c:v>-0.382419854894338</c:v>
                </c:pt>
                <c:pt idx="22">
                  <c:v>0.23675283667140001</c:v>
                </c:pt>
                <c:pt idx="23">
                  <c:v>1.38069506142945</c:v>
                </c:pt>
                <c:pt idx="24">
                  <c:v>-2.5966488359513802</c:v>
                </c:pt>
                <c:pt idx="25">
                  <c:v>0.84517002663483098</c:v>
                </c:pt>
                <c:pt idx="26">
                  <c:v>0.12882924466175</c:v>
                </c:pt>
                <c:pt idx="27">
                  <c:v>-2.0907569572433302</c:v>
                </c:pt>
                <c:pt idx="28">
                  <c:v>0.89063151047142297</c:v>
                </c:pt>
                <c:pt idx="29">
                  <c:v>2.8101255930665698</c:v>
                </c:pt>
                <c:pt idx="30">
                  <c:v>-0.13040300655322601</c:v>
                </c:pt>
                <c:pt idx="31">
                  <c:v>-1.6717077401809699</c:v>
                </c:pt>
                <c:pt idx="32">
                  <c:v>2.4691783998180399</c:v>
                </c:pt>
                <c:pt idx="33">
                  <c:v>2.4397975410593702</c:v>
                </c:pt>
                <c:pt idx="34">
                  <c:v>-4.51838738968359</c:v>
                </c:pt>
                <c:pt idx="35">
                  <c:v>-0.26688815154979101</c:v>
                </c:pt>
                <c:pt idx="36">
                  <c:v>1.1996241464800499</c:v>
                </c:pt>
                <c:pt idx="37">
                  <c:v>2.6416783426994002</c:v>
                </c:pt>
                <c:pt idx="38">
                  <c:v>-4.7225810243087398</c:v>
                </c:pt>
                <c:pt idx="39">
                  <c:v>-5.6263382034898299</c:v>
                </c:pt>
                <c:pt idx="40">
                  <c:v>10.2686187821955</c:v>
                </c:pt>
                <c:pt idx="41">
                  <c:v>0.22509031226408299</c:v>
                </c:pt>
                <c:pt idx="42">
                  <c:v>-7.9770666263761498</c:v>
                </c:pt>
                <c:pt idx="43">
                  <c:v>1.6156140158332799</c:v>
                </c:pt>
                <c:pt idx="44">
                  <c:v>7.40103194144395</c:v>
                </c:pt>
                <c:pt idx="45">
                  <c:v>0.37251610734410401</c:v>
                </c:pt>
                <c:pt idx="46">
                  <c:v>-10.0315856751374</c:v>
                </c:pt>
                <c:pt idx="47">
                  <c:v>4.0121476754393104</c:v>
                </c:pt>
                <c:pt idx="48">
                  <c:v>7.58223235206788</c:v>
                </c:pt>
                <c:pt idx="49">
                  <c:v>-4.4022558398257301</c:v>
                </c:pt>
                <c:pt idx="50">
                  <c:v>-5.2467675057132501</c:v>
                </c:pt>
                <c:pt idx="51">
                  <c:v>-2.72137753851176</c:v>
                </c:pt>
                <c:pt idx="52">
                  <c:v>5.65586602525432</c:v>
                </c:pt>
                <c:pt idx="53">
                  <c:v>0.467243433605256</c:v>
                </c:pt>
                <c:pt idx="54">
                  <c:v>-3.0306893138239701</c:v>
                </c:pt>
                <c:pt idx="55">
                  <c:v>3.5683515919438502</c:v>
                </c:pt>
                <c:pt idx="56">
                  <c:v>2.4902569464307001</c:v>
                </c:pt>
                <c:pt idx="57">
                  <c:v>0.918451432230035</c:v>
                </c:pt>
                <c:pt idx="58">
                  <c:v>-9.2214546311183998</c:v>
                </c:pt>
                <c:pt idx="59">
                  <c:v>-4.2023595857522196</c:v>
                </c:pt>
                <c:pt idx="60">
                  <c:v>9.1787312641920291</c:v>
                </c:pt>
                <c:pt idx="61">
                  <c:v>0.83574362886741105</c:v>
                </c:pt>
                <c:pt idx="62">
                  <c:v>-4.2681697281400997</c:v>
                </c:pt>
                <c:pt idx="63">
                  <c:v>13.9678705645604</c:v>
                </c:pt>
                <c:pt idx="64">
                  <c:v>5.6311774160576604</c:v>
                </c:pt>
                <c:pt idx="65">
                  <c:v>-11.480506336467</c:v>
                </c:pt>
                <c:pt idx="66">
                  <c:v>-6.9007735963888903</c:v>
                </c:pt>
                <c:pt idx="67">
                  <c:v>-16.640614600120699</c:v>
                </c:pt>
                <c:pt idx="68">
                  <c:v>1.0689326896264599</c:v>
                </c:pt>
                <c:pt idx="69">
                  <c:v>5.0383984219125004</c:v>
                </c:pt>
                <c:pt idx="70">
                  <c:v>2.5961106237952398</c:v>
                </c:pt>
                <c:pt idx="71">
                  <c:v>21.938007682442901</c:v>
                </c:pt>
                <c:pt idx="72">
                  <c:v>10.970780698475901</c:v>
                </c:pt>
                <c:pt idx="73">
                  <c:v>10.671630023492799</c:v>
                </c:pt>
                <c:pt idx="74">
                  <c:v>-13.8789885059028</c:v>
                </c:pt>
                <c:pt idx="75">
                  <c:v>-22.7830578040642</c:v>
                </c:pt>
                <c:pt idx="76">
                  <c:v>-20.618534625729801</c:v>
                </c:pt>
                <c:pt idx="77">
                  <c:v>-10.6269316215733</c:v>
                </c:pt>
                <c:pt idx="78">
                  <c:v>-0.60303311223971801</c:v>
                </c:pt>
                <c:pt idx="79">
                  <c:v>10.127213085126099</c:v>
                </c:pt>
                <c:pt idx="80">
                  <c:v>30.535525014111599</c:v>
                </c:pt>
                <c:pt idx="81">
                  <c:v>25.008211527132101</c:v>
                </c:pt>
                <c:pt idx="82">
                  <c:v>16.438226255725901</c:v>
                </c:pt>
                <c:pt idx="83">
                  <c:v>-4.5147064349368202</c:v>
                </c:pt>
                <c:pt idx="84">
                  <c:v>-31.3090105867186</c:v>
                </c:pt>
                <c:pt idx="85">
                  <c:v>-24.707780587770401</c:v>
                </c:pt>
                <c:pt idx="86">
                  <c:v>-17.741044112720498</c:v>
                </c:pt>
                <c:pt idx="87">
                  <c:v>-19.292726984213001</c:v>
                </c:pt>
                <c:pt idx="88">
                  <c:v>0.64445220348078802</c:v>
                </c:pt>
                <c:pt idx="89">
                  <c:v>31.3097459048148</c:v>
                </c:pt>
                <c:pt idx="90">
                  <c:v>46.967737348618599</c:v>
                </c:pt>
                <c:pt idx="91">
                  <c:v>17.889828914798301</c:v>
                </c:pt>
                <c:pt idx="92">
                  <c:v>-4.3173378173023904</c:v>
                </c:pt>
                <c:pt idx="93">
                  <c:v>-2.2783635361066499</c:v>
                </c:pt>
                <c:pt idx="94">
                  <c:v>-22.221001412585402</c:v>
                </c:pt>
                <c:pt idx="95">
                  <c:v>-37.282831097076702</c:v>
                </c:pt>
                <c:pt idx="96">
                  <c:v>-39.599480211988599</c:v>
                </c:pt>
                <c:pt idx="97">
                  <c:v>-1.0292506793611</c:v>
                </c:pt>
                <c:pt idx="98">
                  <c:v>25.824273107265999</c:v>
                </c:pt>
                <c:pt idx="99">
                  <c:v>23.129145570838901</c:v>
                </c:pt>
                <c:pt idx="100">
                  <c:v>36.692322786248504</c:v>
                </c:pt>
                <c:pt idx="101">
                  <c:v>25.9977745861881</c:v>
                </c:pt>
                <c:pt idx="102">
                  <c:v>11.7175337188719</c:v>
                </c:pt>
                <c:pt idx="103">
                  <c:v>-18.3429748975426</c:v>
                </c:pt>
                <c:pt idx="104">
                  <c:v>-37.835272587724099</c:v>
                </c:pt>
                <c:pt idx="105">
                  <c:v>-41.336712974504003</c:v>
                </c:pt>
                <c:pt idx="106">
                  <c:v>-30.155866382864801</c:v>
                </c:pt>
                <c:pt idx="107">
                  <c:v>1.85169758651616</c:v>
                </c:pt>
                <c:pt idx="108">
                  <c:v>23.0349155905472</c:v>
                </c:pt>
                <c:pt idx="109">
                  <c:v>26.8285826552424</c:v>
                </c:pt>
                <c:pt idx="110">
                  <c:v>44.247355871945103</c:v>
                </c:pt>
                <c:pt idx="111">
                  <c:v>42.780645500320297</c:v>
                </c:pt>
                <c:pt idx="112">
                  <c:v>-1.8755887751614999</c:v>
                </c:pt>
                <c:pt idx="113">
                  <c:v>-34.057756119838501</c:v>
                </c:pt>
                <c:pt idx="114">
                  <c:v>-39.054580851531398</c:v>
                </c:pt>
                <c:pt idx="115">
                  <c:v>-28.948536388228899</c:v>
                </c:pt>
                <c:pt idx="116">
                  <c:v>-34.8941233590011</c:v>
                </c:pt>
                <c:pt idx="117">
                  <c:v>-16.6743739389712</c:v>
                </c:pt>
                <c:pt idx="118">
                  <c:v>35.077373912708097</c:v>
                </c:pt>
                <c:pt idx="119">
                  <c:v>48.141306769287198</c:v>
                </c:pt>
                <c:pt idx="120">
                  <c:v>41.3352850904447</c:v>
                </c:pt>
                <c:pt idx="121">
                  <c:v>21.920260172865799</c:v>
                </c:pt>
                <c:pt idx="122">
                  <c:v>3.5371422603585798</c:v>
                </c:pt>
                <c:pt idx="123">
                  <c:v>-15.807566648360099</c:v>
                </c:pt>
                <c:pt idx="124">
                  <c:v>-45.785755823715199</c:v>
                </c:pt>
                <c:pt idx="125">
                  <c:v>-47.035375739354102</c:v>
                </c:pt>
                <c:pt idx="126">
                  <c:v>-32.919048433179</c:v>
                </c:pt>
                <c:pt idx="127">
                  <c:v>0.10077129797682501</c:v>
                </c:pt>
                <c:pt idx="128">
                  <c:v>28.8997999205823</c:v>
                </c:pt>
                <c:pt idx="129">
                  <c:v>36.829859622197802</c:v>
                </c:pt>
                <c:pt idx="130">
                  <c:v>42.196135138321601</c:v>
                </c:pt>
                <c:pt idx="131">
                  <c:v>32.652788176088798</c:v>
                </c:pt>
                <c:pt idx="132">
                  <c:v>8.2967462894534805</c:v>
                </c:pt>
                <c:pt idx="133">
                  <c:v>-23.215712560437701</c:v>
                </c:pt>
                <c:pt idx="134">
                  <c:v>-48.542860800689702</c:v>
                </c:pt>
                <c:pt idx="135">
                  <c:v>-41.318356665738001</c:v>
                </c:pt>
                <c:pt idx="136">
                  <c:v>-27.978939384912501</c:v>
                </c:pt>
                <c:pt idx="137">
                  <c:v>-4.8313908633964804</c:v>
                </c:pt>
                <c:pt idx="138">
                  <c:v>18.072227788874098</c:v>
                </c:pt>
                <c:pt idx="139">
                  <c:v>37.0340463830603</c:v>
                </c:pt>
                <c:pt idx="140">
                  <c:v>52.727709819389801</c:v>
                </c:pt>
                <c:pt idx="141">
                  <c:v>33.614280176881898</c:v>
                </c:pt>
                <c:pt idx="142">
                  <c:v>0.46740345407537998</c:v>
                </c:pt>
                <c:pt idx="143">
                  <c:v>-25.775329170676599</c:v>
                </c:pt>
                <c:pt idx="144">
                  <c:v>-36.513809962511601</c:v>
                </c:pt>
                <c:pt idx="145">
                  <c:v>-39.7742800954857</c:v>
                </c:pt>
                <c:pt idx="146">
                  <c:v>-36.966330687228002</c:v>
                </c:pt>
                <c:pt idx="147">
                  <c:v>-8.7136927039011205</c:v>
                </c:pt>
                <c:pt idx="148">
                  <c:v>28.5962102064045</c:v>
                </c:pt>
                <c:pt idx="149">
                  <c:v>44.328094290137997</c:v>
                </c:pt>
                <c:pt idx="150">
                  <c:v>41.899159354922901</c:v>
                </c:pt>
                <c:pt idx="151">
                  <c:v>21.8237705405672</c:v>
                </c:pt>
                <c:pt idx="152">
                  <c:v>3.7648796728161402</c:v>
                </c:pt>
                <c:pt idx="153">
                  <c:v>-15.9556251621422</c:v>
                </c:pt>
                <c:pt idx="154">
                  <c:v>-44.0654361959932</c:v>
                </c:pt>
                <c:pt idx="155">
                  <c:v>-44.826412427733402</c:v>
                </c:pt>
                <c:pt idx="156">
                  <c:v>-24.2305192861736</c:v>
                </c:pt>
                <c:pt idx="157">
                  <c:v>5.9846652957550903</c:v>
                </c:pt>
                <c:pt idx="158">
                  <c:v>25.7272650565119</c:v>
                </c:pt>
                <c:pt idx="159">
                  <c:v>29.252678910173099</c:v>
                </c:pt>
                <c:pt idx="160">
                  <c:v>37.305137681554498</c:v>
                </c:pt>
                <c:pt idx="161">
                  <c:v>24.972843268704601</c:v>
                </c:pt>
                <c:pt idx="162">
                  <c:v>-0.68693552831295401</c:v>
                </c:pt>
                <c:pt idx="163">
                  <c:v>-28.488080720038599</c:v>
                </c:pt>
                <c:pt idx="164">
                  <c:v>-35.932655850627398</c:v>
                </c:pt>
                <c:pt idx="165">
                  <c:v>-23.959712556763701</c:v>
                </c:pt>
                <c:pt idx="166">
                  <c:v>-15.895798326857101</c:v>
                </c:pt>
                <c:pt idx="167">
                  <c:v>-1.9165452946741599</c:v>
                </c:pt>
                <c:pt idx="168">
                  <c:v>18.369939164515401</c:v>
                </c:pt>
                <c:pt idx="169">
                  <c:v>33.083758347163503</c:v>
                </c:pt>
                <c:pt idx="170">
                  <c:v>29.1784963121221</c:v>
                </c:pt>
                <c:pt idx="171">
                  <c:v>9.9108558293796705</c:v>
                </c:pt>
                <c:pt idx="172">
                  <c:v>-4.1060318782186096</c:v>
                </c:pt>
                <c:pt idx="173">
                  <c:v>-14.5182846478654</c:v>
                </c:pt>
                <c:pt idx="174">
                  <c:v>-23.632611494492799</c:v>
                </c:pt>
                <c:pt idx="175">
                  <c:v>-23.854784232849902</c:v>
                </c:pt>
                <c:pt idx="176">
                  <c:v>-15.1061386989096</c:v>
                </c:pt>
                <c:pt idx="177">
                  <c:v>2.03647960664577</c:v>
                </c:pt>
                <c:pt idx="178">
                  <c:v>17.830929739897499</c:v>
                </c:pt>
                <c:pt idx="179">
                  <c:v>20.913997588597098</c:v>
                </c:pt>
                <c:pt idx="180">
                  <c:v>17.733315967751601</c:v>
                </c:pt>
                <c:pt idx="181">
                  <c:v>11.2610814698675</c:v>
                </c:pt>
                <c:pt idx="182">
                  <c:v>2.7025318058271801</c:v>
                </c:pt>
                <c:pt idx="183">
                  <c:v>-12.336179150922799</c:v>
                </c:pt>
                <c:pt idx="184">
                  <c:v>-22.237453067497</c:v>
                </c:pt>
                <c:pt idx="185">
                  <c:v>-18.651554078030401</c:v>
                </c:pt>
                <c:pt idx="186">
                  <c:v>-10.594054617523501</c:v>
                </c:pt>
                <c:pt idx="187">
                  <c:v>2.8338949307422099</c:v>
                </c:pt>
                <c:pt idx="188">
                  <c:v>9.8793398394834693</c:v>
                </c:pt>
                <c:pt idx="189">
                  <c:v>15.7033903466327</c:v>
                </c:pt>
                <c:pt idx="190">
                  <c:v>19.739865050280699</c:v>
                </c:pt>
                <c:pt idx="191">
                  <c:v>10.8817880303311</c:v>
                </c:pt>
                <c:pt idx="192">
                  <c:v>-1.40112427482544</c:v>
                </c:pt>
                <c:pt idx="193">
                  <c:v>-13.695403931426</c:v>
                </c:pt>
                <c:pt idx="194">
                  <c:v>-16.7338535786376</c:v>
                </c:pt>
                <c:pt idx="195">
                  <c:v>-12.2726024687768</c:v>
                </c:pt>
                <c:pt idx="196">
                  <c:v>-9.8318565093596106</c:v>
                </c:pt>
                <c:pt idx="197">
                  <c:v>8.1747254507774994E-2</c:v>
                </c:pt>
                <c:pt idx="198">
                  <c:v>11.366187970629399</c:v>
                </c:pt>
                <c:pt idx="199">
                  <c:v>17.521444560502399</c:v>
                </c:pt>
                <c:pt idx="200">
                  <c:v>14.9088012587025</c:v>
                </c:pt>
                <c:pt idx="201">
                  <c:v>2.9450545074755499</c:v>
                </c:pt>
                <c:pt idx="202">
                  <c:v>-2.6850334831377598</c:v>
                </c:pt>
                <c:pt idx="203">
                  <c:v>-9.5865690872318101</c:v>
                </c:pt>
                <c:pt idx="204">
                  <c:v>-13.656008017135701</c:v>
                </c:pt>
                <c:pt idx="205">
                  <c:v>-12.788644831902801</c:v>
                </c:pt>
                <c:pt idx="206">
                  <c:v>-6.25499796212062</c:v>
                </c:pt>
                <c:pt idx="207">
                  <c:v>6.8804852729302901</c:v>
                </c:pt>
                <c:pt idx="208">
                  <c:v>11.595605847743601</c:v>
                </c:pt>
                <c:pt idx="209">
                  <c:v>10.8841575868578</c:v>
                </c:pt>
                <c:pt idx="210">
                  <c:v>8.8149105375844794</c:v>
                </c:pt>
                <c:pt idx="211">
                  <c:v>3.04584847764457</c:v>
                </c:pt>
                <c:pt idx="212">
                  <c:v>-2.84547722393375</c:v>
                </c:pt>
                <c:pt idx="213">
                  <c:v>-12.109864010318899</c:v>
                </c:pt>
                <c:pt idx="214">
                  <c:v>-12.3315948403151</c:v>
                </c:pt>
                <c:pt idx="215">
                  <c:v>-6.1284585759051504</c:v>
                </c:pt>
                <c:pt idx="216">
                  <c:v>-1.0636883375984001</c:v>
                </c:pt>
                <c:pt idx="217">
                  <c:v>6.5613563399822201</c:v>
                </c:pt>
                <c:pt idx="218">
                  <c:v>8.0018934729875806</c:v>
                </c:pt>
                <c:pt idx="219">
                  <c:v>10.1152314488003</c:v>
                </c:pt>
                <c:pt idx="220">
                  <c:v>8.4249182630195403</c:v>
                </c:pt>
                <c:pt idx="221">
                  <c:v>-0.95959619762551296</c:v>
                </c:pt>
                <c:pt idx="222">
                  <c:v>-7.9820730848256796</c:v>
                </c:pt>
                <c:pt idx="223">
                  <c:v>-11.776908435325399</c:v>
                </c:pt>
                <c:pt idx="224">
                  <c:v>-6.4685478527706799</c:v>
                </c:pt>
                <c:pt idx="225">
                  <c:v>-3.5434080268297201</c:v>
                </c:pt>
                <c:pt idx="226">
                  <c:v>7.7590987330603E-4</c:v>
                </c:pt>
                <c:pt idx="227">
                  <c:v>8.82185837701266</c:v>
                </c:pt>
                <c:pt idx="228">
                  <c:v>10.2178985883795</c:v>
                </c:pt>
                <c:pt idx="229">
                  <c:v>8.1674971189096404</c:v>
                </c:pt>
                <c:pt idx="230">
                  <c:v>0.60796394398864095</c:v>
                </c:pt>
                <c:pt idx="231">
                  <c:v>-5.6940657181911796</c:v>
                </c:pt>
                <c:pt idx="232">
                  <c:v>-6.5451766791609902</c:v>
                </c:pt>
                <c:pt idx="233">
                  <c:v>-7.3962628678960298</c:v>
                </c:pt>
                <c:pt idx="234">
                  <c:v>-6.0978186846705098</c:v>
                </c:pt>
                <c:pt idx="235">
                  <c:v>-1.22809071763105</c:v>
                </c:pt>
                <c:pt idx="236">
                  <c:v>5.1859543354320197</c:v>
                </c:pt>
                <c:pt idx="237">
                  <c:v>10.073130251302301</c:v>
                </c:pt>
                <c:pt idx="238">
                  <c:v>6.01380237743607</c:v>
                </c:pt>
                <c:pt idx="239">
                  <c:v>1.2822593199964001</c:v>
                </c:pt>
                <c:pt idx="240">
                  <c:v>-0.55426579959667299</c:v>
                </c:pt>
                <c:pt idx="241">
                  <c:v>-3.8465485144193998</c:v>
                </c:pt>
                <c:pt idx="242">
                  <c:v>-6.7173499070773701</c:v>
                </c:pt>
                <c:pt idx="243">
                  <c:v>-7.6991115450796803</c:v>
                </c:pt>
                <c:pt idx="244">
                  <c:v>-1.49263467489183</c:v>
                </c:pt>
                <c:pt idx="245">
                  <c:v>4.4469476198064699</c:v>
                </c:pt>
                <c:pt idx="246">
                  <c:v>5.4789105368241904</c:v>
                </c:pt>
                <c:pt idx="247">
                  <c:v>3.8859527404209699</c:v>
                </c:pt>
                <c:pt idx="248">
                  <c:v>2.93296047363213</c:v>
                </c:pt>
                <c:pt idx="249">
                  <c:v>1.81145420860262</c:v>
                </c:pt>
                <c:pt idx="250">
                  <c:v>-1.99089763493507</c:v>
                </c:pt>
              </c:numCache>
            </c:numRef>
          </c:yVal>
          <c:smooth val="1"/>
          <c:extLst>
            <c:ext xmlns:c16="http://schemas.microsoft.com/office/drawing/2014/chart" uri="{C3380CC4-5D6E-409C-BE32-E72D297353CC}">
              <c16:uniqueId val="{00000000-C447-47EB-9236-85CC909A4352}"/>
            </c:ext>
          </c:extLst>
        </c:ser>
        <c:ser>
          <c:idx val="1"/>
          <c:order val="1"/>
          <c:tx>
            <c:strRef>
              <c:f>Φύλλο1!$L$1</c:f>
              <c:strCache>
                <c:ptCount val="1"/>
                <c:pt idx="0">
                  <c:v>Βάση Β φράγματος</c:v>
                </c:pt>
              </c:strCache>
            </c:strRef>
          </c:tx>
          <c:spPr>
            <a:ln w="19050" cap="rnd">
              <a:solidFill>
                <a:schemeClr val="accent2"/>
              </a:solidFill>
              <a:round/>
            </a:ln>
            <a:effectLst/>
          </c:spPr>
          <c:marker>
            <c:symbol val="none"/>
          </c:marker>
          <c:xVal>
            <c:numRef>
              <c:f>Φύλλο1!$J$2:$J$252</c:f>
              <c:numCache>
                <c:formatCode>0.00E+00</c:formatCode>
                <c:ptCount val="251"/>
                <c:pt idx="0">
                  <c:v>0</c:v>
                </c:pt>
                <c:pt idx="1">
                  <c:v>0.04</c:v>
                </c:pt>
                <c:pt idx="2">
                  <c:v>8.0000000000000099E-2</c:v>
                </c:pt>
                <c:pt idx="3">
                  <c:v>0.12</c:v>
                </c:pt>
                <c:pt idx="4">
                  <c:v>0.16</c:v>
                </c:pt>
                <c:pt idx="5">
                  <c:v>0.2</c:v>
                </c:pt>
                <c:pt idx="6">
                  <c:v>0.24</c:v>
                </c:pt>
                <c:pt idx="7">
                  <c:v>0.28000000000000003</c:v>
                </c:pt>
                <c:pt idx="8">
                  <c:v>0.32</c:v>
                </c:pt>
                <c:pt idx="9">
                  <c:v>0.36</c:v>
                </c:pt>
                <c:pt idx="10">
                  <c:v>0.4</c:v>
                </c:pt>
                <c:pt idx="11">
                  <c:v>0.44</c:v>
                </c:pt>
                <c:pt idx="12">
                  <c:v>0.48</c:v>
                </c:pt>
                <c:pt idx="13">
                  <c:v>0.52</c:v>
                </c:pt>
                <c:pt idx="14">
                  <c:v>0.56000000000000005</c:v>
                </c:pt>
                <c:pt idx="15">
                  <c:v>0.6</c:v>
                </c:pt>
                <c:pt idx="16">
                  <c:v>0.64</c:v>
                </c:pt>
                <c:pt idx="17">
                  <c:v>0.68</c:v>
                </c:pt>
                <c:pt idx="18">
                  <c:v>0.72000000000000097</c:v>
                </c:pt>
                <c:pt idx="19">
                  <c:v>0.76000000000000101</c:v>
                </c:pt>
                <c:pt idx="20">
                  <c:v>0.80000000000000104</c:v>
                </c:pt>
                <c:pt idx="21">
                  <c:v>0.84000000000000097</c:v>
                </c:pt>
                <c:pt idx="22">
                  <c:v>0.880000000000001</c:v>
                </c:pt>
                <c:pt idx="23">
                  <c:v>0.92000000000000104</c:v>
                </c:pt>
                <c:pt idx="24">
                  <c:v>0.96000000000000096</c:v>
                </c:pt>
                <c:pt idx="25">
                  <c:v>1</c:v>
                </c:pt>
                <c:pt idx="26">
                  <c:v>1.04</c:v>
                </c:pt>
                <c:pt idx="27">
                  <c:v>1.08</c:v>
                </c:pt>
                <c:pt idx="28">
                  <c:v>1.1200000000000001</c:v>
                </c:pt>
                <c:pt idx="29">
                  <c:v>1.1599999999999999</c:v>
                </c:pt>
                <c:pt idx="30">
                  <c:v>1.2</c:v>
                </c:pt>
                <c:pt idx="31">
                  <c:v>1.24</c:v>
                </c:pt>
                <c:pt idx="32">
                  <c:v>1.28</c:v>
                </c:pt>
                <c:pt idx="33">
                  <c:v>1.32</c:v>
                </c:pt>
                <c:pt idx="34">
                  <c:v>1.36</c:v>
                </c:pt>
                <c:pt idx="35">
                  <c:v>1.4</c:v>
                </c:pt>
                <c:pt idx="36">
                  <c:v>1.44</c:v>
                </c:pt>
                <c:pt idx="37">
                  <c:v>1.48</c:v>
                </c:pt>
                <c:pt idx="38">
                  <c:v>1.52</c:v>
                </c:pt>
                <c:pt idx="39">
                  <c:v>1.56</c:v>
                </c:pt>
                <c:pt idx="40">
                  <c:v>1.6</c:v>
                </c:pt>
                <c:pt idx="41">
                  <c:v>1.64</c:v>
                </c:pt>
                <c:pt idx="42">
                  <c:v>1.68</c:v>
                </c:pt>
                <c:pt idx="43">
                  <c:v>1.72</c:v>
                </c:pt>
                <c:pt idx="44">
                  <c:v>1.76</c:v>
                </c:pt>
                <c:pt idx="45">
                  <c:v>1.8</c:v>
                </c:pt>
                <c:pt idx="46">
                  <c:v>1.84</c:v>
                </c:pt>
                <c:pt idx="47">
                  <c:v>1.88</c:v>
                </c:pt>
                <c:pt idx="48">
                  <c:v>1.92</c:v>
                </c:pt>
                <c:pt idx="49">
                  <c:v>1.96</c:v>
                </c:pt>
                <c:pt idx="50">
                  <c:v>2</c:v>
                </c:pt>
                <c:pt idx="51">
                  <c:v>2.04</c:v>
                </c:pt>
                <c:pt idx="52">
                  <c:v>2.0799999999999899</c:v>
                </c:pt>
                <c:pt idx="53">
                  <c:v>2.1199999999999899</c:v>
                </c:pt>
                <c:pt idx="54">
                  <c:v>2.1599999999999802</c:v>
                </c:pt>
                <c:pt idx="55">
                  <c:v>2.1999999999999802</c:v>
                </c:pt>
                <c:pt idx="56">
                  <c:v>2.23999999999997</c:v>
                </c:pt>
                <c:pt idx="57">
                  <c:v>2.2799999999999701</c:v>
                </c:pt>
                <c:pt idx="58">
                  <c:v>2.3199999999999701</c:v>
                </c:pt>
                <c:pt idx="59">
                  <c:v>2.3599999999999599</c:v>
                </c:pt>
                <c:pt idx="60">
                  <c:v>2.3999999999999599</c:v>
                </c:pt>
                <c:pt idx="61">
                  <c:v>2.4399999999999502</c:v>
                </c:pt>
                <c:pt idx="62">
                  <c:v>2.4799999999999498</c:v>
                </c:pt>
                <c:pt idx="63">
                  <c:v>2.5199999999999401</c:v>
                </c:pt>
                <c:pt idx="64">
                  <c:v>2.5599999999999401</c:v>
                </c:pt>
                <c:pt idx="65">
                  <c:v>2.5999999999999401</c:v>
                </c:pt>
                <c:pt idx="66">
                  <c:v>2.63999999999993</c:v>
                </c:pt>
                <c:pt idx="67">
                  <c:v>2.67999999999993</c:v>
                </c:pt>
                <c:pt idx="68">
                  <c:v>2.7199999999999198</c:v>
                </c:pt>
                <c:pt idx="69">
                  <c:v>2.7599999999999199</c:v>
                </c:pt>
                <c:pt idx="70">
                  <c:v>2.7999999999999101</c:v>
                </c:pt>
                <c:pt idx="71">
                  <c:v>2.8399999999999102</c:v>
                </c:pt>
                <c:pt idx="72">
                  <c:v>2.8799999999999</c:v>
                </c:pt>
                <c:pt idx="73">
                  <c:v>2.9199999999999</c:v>
                </c:pt>
                <c:pt idx="74">
                  <c:v>2.9599999999999</c:v>
                </c:pt>
                <c:pt idx="75">
                  <c:v>2.9999999999998899</c:v>
                </c:pt>
                <c:pt idx="76">
                  <c:v>3.0399999999998899</c:v>
                </c:pt>
                <c:pt idx="77">
                  <c:v>3.0799999999998802</c:v>
                </c:pt>
                <c:pt idx="78">
                  <c:v>3.1199999999998802</c:v>
                </c:pt>
                <c:pt idx="79">
                  <c:v>3.15999999999987</c:v>
                </c:pt>
                <c:pt idx="80">
                  <c:v>3.1999999999998701</c:v>
                </c:pt>
                <c:pt idx="81">
                  <c:v>3.2399999999998599</c:v>
                </c:pt>
                <c:pt idx="82">
                  <c:v>3.2799999999998599</c:v>
                </c:pt>
                <c:pt idx="83">
                  <c:v>3.31999999999986</c:v>
                </c:pt>
                <c:pt idx="84">
                  <c:v>3.3599999999998502</c:v>
                </c:pt>
                <c:pt idx="85">
                  <c:v>3.3999999999998498</c:v>
                </c:pt>
                <c:pt idx="86">
                  <c:v>3.4399999999998401</c:v>
                </c:pt>
                <c:pt idx="87">
                  <c:v>3.4799999999998401</c:v>
                </c:pt>
                <c:pt idx="88">
                  <c:v>3.5199999999998299</c:v>
                </c:pt>
                <c:pt idx="89">
                  <c:v>3.55999999999983</c:v>
                </c:pt>
                <c:pt idx="90">
                  <c:v>3.59999999999983</c:v>
                </c:pt>
                <c:pt idx="91">
                  <c:v>3.6399999999998198</c:v>
                </c:pt>
                <c:pt idx="92">
                  <c:v>3.6799999999998199</c:v>
                </c:pt>
                <c:pt idx="93">
                  <c:v>3.7199999999998101</c:v>
                </c:pt>
                <c:pt idx="94">
                  <c:v>3.7599999999998102</c:v>
                </c:pt>
                <c:pt idx="95">
                  <c:v>3.7999999999998</c:v>
                </c:pt>
                <c:pt idx="96">
                  <c:v>3.8399999999998</c:v>
                </c:pt>
                <c:pt idx="97">
                  <c:v>3.8799999999997898</c:v>
                </c:pt>
                <c:pt idx="98">
                  <c:v>3.9199999999997899</c:v>
                </c:pt>
                <c:pt idx="99">
                  <c:v>3.9599999999997899</c:v>
                </c:pt>
                <c:pt idx="100">
                  <c:v>3.9999999999997802</c:v>
                </c:pt>
                <c:pt idx="101">
                  <c:v>4.0399999999997798</c:v>
                </c:pt>
                <c:pt idx="102">
                  <c:v>4.07999999999977</c:v>
                </c:pt>
                <c:pt idx="103">
                  <c:v>4.1199999999997701</c:v>
                </c:pt>
                <c:pt idx="104">
                  <c:v>4.1599999999997603</c:v>
                </c:pt>
                <c:pt idx="105">
                  <c:v>4.1999999999997604</c:v>
                </c:pt>
                <c:pt idx="106">
                  <c:v>4.2399999999997604</c:v>
                </c:pt>
                <c:pt idx="107">
                  <c:v>4.2799999999997498</c:v>
                </c:pt>
                <c:pt idx="108">
                  <c:v>4.3199999999997498</c:v>
                </c:pt>
                <c:pt idx="109">
                  <c:v>4.3599999999997401</c:v>
                </c:pt>
                <c:pt idx="110">
                  <c:v>4.3999999999997401</c:v>
                </c:pt>
                <c:pt idx="111">
                  <c:v>4.4399999999997304</c:v>
                </c:pt>
                <c:pt idx="112">
                  <c:v>4.4799999999997304</c:v>
                </c:pt>
                <c:pt idx="113">
                  <c:v>4.5199999999997198</c:v>
                </c:pt>
                <c:pt idx="114">
                  <c:v>4.5599999999997198</c:v>
                </c:pt>
                <c:pt idx="115">
                  <c:v>4.5999999999997199</c:v>
                </c:pt>
                <c:pt idx="116">
                  <c:v>4.6399999999997101</c:v>
                </c:pt>
                <c:pt idx="117">
                  <c:v>4.6799999999997102</c:v>
                </c:pt>
                <c:pt idx="118">
                  <c:v>4.7199999999997004</c:v>
                </c:pt>
                <c:pt idx="119">
                  <c:v>4.7599999999996996</c:v>
                </c:pt>
                <c:pt idx="120">
                  <c:v>4.7999999999996898</c:v>
                </c:pt>
                <c:pt idx="121">
                  <c:v>4.8399999999996899</c:v>
                </c:pt>
                <c:pt idx="122">
                  <c:v>4.8799999999996801</c:v>
                </c:pt>
                <c:pt idx="123">
                  <c:v>4.9199999999996802</c:v>
                </c:pt>
                <c:pt idx="124">
                  <c:v>4.9599999999996802</c:v>
                </c:pt>
                <c:pt idx="125">
                  <c:v>4.9999999999996696</c:v>
                </c:pt>
                <c:pt idx="126">
                  <c:v>5.0399999999996696</c:v>
                </c:pt>
                <c:pt idx="127">
                  <c:v>5.0799999999996599</c:v>
                </c:pt>
                <c:pt idx="128">
                  <c:v>5.1199999999996599</c:v>
                </c:pt>
                <c:pt idx="129">
                  <c:v>5.1599999999996502</c:v>
                </c:pt>
                <c:pt idx="130">
                  <c:v>5.1999999999996502</c:v>
                </c:pt>
                <c:pt idx="131">
                  <c:v>5.2399999999996396</c:v>
                </c:pt>
                <c:pt idx="132">
                  <c:v>5.2799999999996396</c:v>
                </c:pt>
                <c:pt idx="133">
                  <c:v>5.3199999999996397</c:v>
                </c:pt>
                <c:pt idx="134">
                  <c:v>5.3599999999996299</c:v>
                </c:pt>
                <c:pt idx="135">
                  <c:v>5.39999999999963</c:v>
                </c:pt>
                <c:pt idx="136">
                  <c:v>5.4399999999996203</c:v>
                </c:pt>
                <c:pt idx="137">
                  <c:v>5.4799999999996203</c:v>
                </c:pt>
                <c:pt idx="138">
                  <c:v>5.5199999999996097</c:v>
                </c:pt>
                <c:pt idx="139">
                  <c:v>5.5599999999996097</c:v>
                </c:pt>
                <c:pt idx="140">
                  <c:v>5.5999999999996097</c:v>
                </c:pt>
                <c:pt idx="141">
                  <c:v>5.6399999999996</c:v>
                </c:pt>
                <c:pt idx="142">
                  <c:v>5.6799999999996</c:v>
                </c:pt>
                <c:pt idx="143">
                  <c:v>5.7199999999995903</c:v>
                </c:pt>
                <c:pt idx="144">
                  <c:v>5.7599999999995903</c:v>
                </c:pt>
                <c:pt idx="145">
                  <c:v>5.7999999999995797</c:v>
                </c:pt>
                <c:pt idx="146">
                  <c:v>5.8399999999995797</c:v>
                </c:pt>
                <c:pt idx="147">
                  <c:v>5.87999999999957</c:v>
                </c:pt>
                <c:pt idx="148">
                  <c:v>5.9199999999995701</c:v>
                </c:pt>
                <c:pt idx="149">
                  <c:v>5.9599999999995701</c:v>
                </c:pt>
                <c:pt idx="150">
                  <c:v>5.9999999999995604</c:v>
                </c:pt>
                <c:pt idx="151">
                  <c:v>6.0399999999995604</c:v>
                </c:pt>
                <c:pt idx="152">
                  <c:v>6.0799999999995498</c:v>
                </c:pt>
                <c:pt idx="153">
                  <c:v>6.1199999999995498</c:v>
                </c:pt>
                <c:pt idx="154">
                  <c:v>6.1599999999995401</c:v>
                </c:pt>
                <c:pt idx="155">
                  <c:v>6.1999999999995401</c:v>
                </c:pt>
                <c:pt idx="156">
                  <c:v>6.2399999999995304</c:v>
                </c:pt>
                <c:pt idx="157">
                  <c:v>6.2799999999995304</c:v>
                </c:pt>
                <c:pt idx="158">
                  <c:v>6.3199999999995304</c:v>
                </c:pt>
                <c:pt idx="159">
                  <c:v>6.3599999999995198</c:v>
                </c:pt>
                <c:pt idx="160">
                  <c:v>6.3999999999995199</c:v>
                </c:pt>
                <c:pt idx="161">
                  <c:v>6.4399999999995101</c:v>
                </c:pt>
                <c:pt idx="162">
                  <c:v>6.4799999999995102</c:v>
                </c:pt>
                <c:pt idx="163">
                  <c:v>6.5199999999995004</c:v>
                </c:pt>
                <c:pt idx="164">
                  <c:v>6.5599999999994996</c:v>
                </c:pt>
                <c:pt idx="165">
                  <c:v>6.5999999999994996</c:v>
                </c:pt>
                <c:pt idx="166">
                  <c:v>6.6399999999994899</c:v>
                </c:pt>
                <c:pt idx="167">
                  <c:v>6.6799999999994899</c:v>
                </c:pt>
                <c:pt idx="168">
                  <c:v>6.7199999999994802</c:v>
                </c:pt>
                <c:pt idx="169">
                  <c:v>6.7599999999994802</c:v>
                </c:pt>
                <c:pt idx="170">
                  <c:v>6.7999999999994696</c:v>
                </c:pt>
                <c:pt idx="171">
                  <c:v>6.8399999999994696</c:v>
                </c:pt>
                <c:pt idx="172">
                  <c:v>6.8799999999994599</c:v>
                </c:pt>
                <c:pt idx="173">
                  <c:v>6.9199999999994599</c:v>
                </c:pt>
                <c:pt idx="174">
                  <c:v>6.95999999999946</c:v>
                </c:pt>
                <c:pt idx="175">
                  <c:v>6.9999999999994502</c:v>
                </c:pt>
                <c:pt idx="176">
                  <c:v>7.0399999999994503</c:v>
                </c:pt>
                <c:pt idx="177">
                  <c:v>7.0799999999994396</c:v>
                </c:pt>
                <c:pt idx="178">
                  <c:v>7.1199999999994397</c:v>
                </c:pt>
                <c:pt idx="179">
                  <c:v>7.1599999999994299</c:v>
                </c:pt>
                <c:pt idx="180">
                  <c:v>7.19999999999943</c:v>
                </c:pt>
                <c:pt idx="181">
                  <c:v>7.2399999999994202</c:v>
                </c:pt>
                <c:pt idx="182">
                  <c:v>7.2799999999994203</c:v>
                </c:pt>
                <c:pt idx="183">
                  <c:v>7.3199999999994203</c:v>
                </c:pt>
                <c:pt idx="184">
                  <c:v>7.3599999999994097</c:v>
                </c:pt>
                <c:pt idx="185">
                  <c:v>7.3999999999994097</c:v>
                </c:pt>
                <c:pt idx="186">
                  <c:v>7.4399999999994</c:v>
                </c:pt>
                <c:pt idx="187">
                  <c:v>7.4799999999994</c:v>
                </c:pt>
                <c:pt idx="188">
                  <c:v>7.5199999999993903</c:v>
                </c:pt>
                <c:pt idx="189">
                  <c:v>7.5599999999993903</c:v>
                </c:pt>
                <c:pt idx="190">
                  <c:v>7.5999999999993904</c:v>
                </c:pt>
                <c:pt idx="191">
                  <c:v>7.6399999999993797</c:v>
                </c:pt>
                <c:pt idx="192">
                  <c:v>7.6799999999993798</c:v>
                </c:pt>
                <c:pt idx="193">
                  <c:v>7.71999999999937</c:v>
                </c:pt>
                <c:pt idx="194">
                  <c:v>7.7599999999993701</c:v>
                </c:pt>
                <c:pt idx="195">
                  <c:v>7.7999999999993603</c:v>
                </c:pt>
                <c:pt idx="196">
                  <c:v>7.8399999999993604</c:v>
                </c:pt>
                <c:pt idx="197">
                  <c:v>7.8799999999993497</c:v>
                </c:pt>
                <c:pt idx="198">
                  <c:v>7.9199999999993498</c:v>
                </c:pt>
                <c:pt idx="199">
                  <c:v>7.9599999999993498</c:v>
                </c:pt>
                <c:pt idx="200">
                  <c:v>7.9999999999993401</c:v>
                </c:pt>
                <c:pt idx="201">
                  <c:v>8.0399999999993508</c:v>
                </c:pt>
                <c:pt idx="202">
                  <c:v>8.0799999999993695</c:v>
                </c:pt>
                <c:pt idx="203">
                  <c:v>8.1199999999993793</c:v>
                </c:pt>
                <c:pt idx="204">
                  <c:v>8.1599999999993909</c:v>
                </c:pt>
                <c:pt idx="205">
                  <c:v>8.1999999999994095</c:v>
                </c:pt>
                <c:pt idx="206">
                  <c:v>8.2399999999994193</c:v>
                </c:pt>
                <c:pt idx="207">
                  <c:v>8.2799999999994291</c:v>
                </c:pt>
                <c:pt idx="208">
                  <c:v>8.3199999999994496</c:v>
                </c:pt>
                <c:pt idx="209">
                  <c:v>8.3599999999994594</c:v>
                </c:pt>
                <c:pt idx="210">
                  <c:v>8.3999999999994692</c:v>
                </c:pt>
                <c:pt idx="211">
                  <c:v>8.4399999999994897</c:v>
                </c:pt>
                <c:pt idx="212">
                  <c:v>8.4799999999994995</c:v>
                </c:pt>
                <c:pt idx="213">
                  <c:v>8.5199999999995093</c:v>
                </c:pt>
                <c:pt idx="214">
                  <c:v>8.5599999999995298</c:v>
                </c:pt>
                <c:pt idx="215">
                  <c:v>8.5999999999995396</c:v>
                </c:pt>
                <c:pt idx="216">
                  <c:v>8.6399999999995494</c:v>
                </c:pt>
                <c:pt idx="217">
                  <c:v>8.6799999999995698</c:v>
                </c:pt>
                <c:pt idx="218">
                  <c:v>8.7199999999995796</c:v>
                </c:pt>
                <c:pt idx="219">
                  <c:v>8.7599999999995894</c:v>
                </c:pt>
                <c:pt idx="220">
                  <c:v>8.7999999999996099</c:v>
                </c:pt>
                <c:pt idx="221">
                  <c:v>8.8399999999996197</c:v>
                </c:pt>
                <c:pt idx="222">
                  <c:v>8.8799999999996295</c:v>
                </c:pt>
                <c:pt idx="223">
                  <c:v>8.91999999999965</c:v>
                </c:pt>
                <c:pt idx="224">
                  <c:v>8.9599999999996598</c:v>
                </c:pt>
                <c:pt idx="225">
                  <c:v>8.9999999999996696</c:v>
                </c:pt>
                <c:pt idx="226">
                  <c:v>9.0399999999996901</c:v>
                </c:pt>
                <c:pt idx="227">
                  <c:v>9.0799999999996999</c:v>
                </c:pt>
                <c:pt idx="228">
                  <c:v>9.1199999999997203</c:v>
                </c:pt>
                <c:pt idx="229">
                  <c:v>9.1599999999997301</c:v>
                </c:pt>
                <c:pt idx="230">
                  <c:v>9.1999999999997399</c:v>
                </c:pt>
                <c:pt idx="231">
                  <c:v>9.2399999999997604</c:v>
                </c:pt>
                <c:pt idx="232">
                  <c:v>9.2799999999997702</c:v>
                </c:pt>
                <c:pt idx="233">
                  <c:v>9.31999999999978</c:v>
                </c:pt>
                <c:pt idx="234">
                  <c:v>9.3599999999998005</c:v>
                </c:pt>
                <c:pt idx="235">
                  <c:v>9.3999999999998103</c:v>
                </c:pt>
                <c:pt idx="236">
                  <c:v>9.4399999999998201</c:v>
                </c:pt>
                <c:pt idx="237">
                  <c:v>9.4799999999998406</c:v>
                </c:pt>
                <c:pt idx="238">
                  <c:v>9.5199999999998504</c:v>
                </c:pt>
                <c:pt idx="239">
                  <c:v>9.5599999999998602</c:v>
                </c:pt>
                <c:pt idx="240">
                  <c:v>9.5999999999998806</c:v>
                </c:pt>
                <c:pt idx="241">
                  <c:v>9.6399999999998904</c:v>
                </c:pt>
                <c:pt idx="242">
                  <c:v>9.6799999999999002</c:v>
                </c:pt>
                <c:pt idx="243">
                  <c:v>9.7199999999999207</c:v>
                </c:pt>
                <c:pt idx="244">
                  <c:v>9.7599999999999305</c:v>
                </c:pt>
                <c:pt idx="245">
                  <c:v>9.7999999999999403</c:v>
                </c:pt>
                <c:pt idx="246">
                  <c:v>9.8399999999999608</c:v>
                </c:pt>
                <c:pt idx="247">
                  <c:v>9.8799999999999706</c:v>
                </c:pt>
                <c:pt idx="248">
                  <c:v>9.9199999999999804</c:v>
                </c:pt>
                <c:pt idx="249">
                  <c:v>9.9600000000000009</c:v>
                </c:pt>
                <c:pt idx="250">
                  <c:v>10</c:v>
                </c:pt>
              </c:numCache>
            </c:numRef>
          </c:xVal>
          <c:yVal>
            <c:numRef>
              <c:f>Φύλλο1!$L$2:$L$252</c:f>
              <c:numCache>
                <c:formatCode>0.00E+00</c:formatCode>
                <c:ptCount val="251"/>
                <c:pt idx="0">
                  <c:v>0</c:v>
                </c:pt>
                <c:pt idx="1">
                  <c:v>-7.9166372311440206E-2</c:v>
                </c:pt>
                <c:pt idx="2">
                  <c:v>9.2899250835924402E-2</c:v>
                </c:pt>
                <c:pt idx="3">
                  <c:v>-3.2300101305549098E-2</c:v>
                </c:pt>
                <c:pt idx="4">
                  <c:v>4.1051902864886899E-2</c:v>
                </c:pt>
                <c:pt idx="5">
                  <c:v>-6.13754033679966E-2</c:v>
                </c:pt>
                <c:pt idx="6">
                  <c:v>0.108269275916119</c:v>
                </c:pt>
                <c:pt idx="7">
                  <c:v>0.13695980938758601</c:v>
                </c:pt>
                <c:pt idx="8">
                  <c:v>-7.7527019778447795E-2</c:v>
                </c:pt>
                <c:pt idx="9">
                  <c:v>-7.2622345391234397E-2</c:v>
                </c:pt>
                <c:pt idx="10">
                  <c:v>-6.5594800997133496E-2</c:v>
                </c:pt>
                <c:pt idx="11">
                  <c:v>-0.12817958167912599</c:v>
                </c:pt>
                <c:pt idx="12">
                  <c:v>2.56625066819593E-2</c:v>
                </c:pt>
                <c:pt idx="13">
                  <c:v>0.22053342475460599</c:v>
                </c:pt>
                <c:pt idx="14">
                  <c:v>0.46073421650755902</c:v>
                </c:pt>
                <c:pt idx="15">
                  <c:v>-0.60341949046851295</c:v>
                </c:pt>
                <c:pt idx="16">
                  <c:v>0.27656681012954998</c:v>
                </c:pt>
                <c:pt idx="17">
                  <c:v>-0.24784581623275301</c:v>
                </c:pt>
                <c:pt idx="18">
                  <c:v>-0.24091508155567301</c:v>
                </c:pt>
                <c:pt idx="19">
                  <c:v>-0.185477346860773</c:v>
                </c:pt>
                <c:pt idx="20">
                  <c:v>0.122934549289138</c:v>
                </c:pt>
                <c:pt idx="21">
                  <c:v>0.38947607252307698</c:v>
                </c:pt>
                <c:pt idx="22">
                  <c:v>-0.92625848549863299</c:v>
                </c:pt>
                <c:pt idx="23">
                  <c:v>0.37584637431394502</c:v>
                </c:pt>
                <c:pt idx="24">
                  <c:v>-0.22957478140754001</c:v>
                </c:pt>
                <c:pt idx="25">
                  <c:v>-1.29092227701575E-2</c:v>
                </c:pt>
                <c:pt idx="26">
                  <c:v>0.11370437935486299</c:v>
                </c:pt>
                <c:pt idx="27">
                  <c:v>0.28197846021717798</c:v>
                </c:pt>
                <c:pt idx="28">
                  <c:v>0.16313791650692799</c:v>
                </c:pt>
                <c:pt idx="29">
                  <c:v>-0.30311713478957902</c:v>
                </c:pt>
                <c:pt idx="30">
                  <c:v>0.72179544852316702</c:v>
                </c:pt>
                <c:pt idx="31">
                  <c:v>0.45512819794502701</c:v>
                </c:pt>
                <c:pt idx="32">
                  <c:v>-0.83253554297773102</c:v>
                </c:pt>
                <c:pt idx="33">
                  <c:v>0.25660769258562499</c:v>
                </c:pt>
                <c:pt idx="34">
                  <c:v>-0.30743793475741499</c:v>
                </c:pt>
                <c:pt idx="35">
                  <c:v>0.67566883193267002</c:v>
                </c:pt>
                <c:pt idx="36">
                  <c:v>-2.1149813185123798</c:v>
                </c:pt>
                <c:pt idx="37">
                  <c:v>-0.63116921286759198</c:v>
                </c:pt>
                <c:pt idx="38">
                  <c:v>2.7149761246987598</c:v>
                </c:pt>
                <c:pt idx="39">
                  <c:v>-1.2573634080843099</c:v>
                </c:pt>
                <c:pt idx="40">
                  <c:v>-1.3117207570068701</c:v>
                </c:pt>
                <c:pt idx="41">
                  <c:v>0.39602745813066598</c:v>
                </c:pt>
                <c:pt idx="42">
                  <c:v>1.97965454307011</c:v>
                </c:pt>
                <c:pt idx="43">
                  <c:v>-0.39055945992866797</c:v>
                </c:pt>
                <c:pt idx="44">
                  <c:v>-2.5412850877053201</c:v>
                </c:pt>
                <c:pt idx="45">
                  <c:v>2.4694585829276701</c:v>
                </c:pt>
                <c:pt idx="46">
                  <c:v>1.28210913170972</c:v>
                </c:pt>
                <c:pt idx="47">
                  <c:v>-1.13387338532675</c:v>
                </c:pt>
                <c:pt idx="48">
                  <c:v>-1.2629275414540699</c:v>
                </c:pt>
                <c:pt idx="49">
                  <c:v>-2.7403792016660999E-2</c:v>
                </c:pt>
                <c:pt idx="50">
                  <c:v>2.3386213824053801</c:v>
                </c:pt>
                <c:pt idx="51">
                  <c:v>-1.0588829668105499</c:v>
                </c:pt>
                <c:pt idx="52">
                  <c:v>-0.57684137917967804</c:v>
                </c:pt>
                <c:pt idx="53">
                  <c:v>0.61338109110589401</c:v>
                </c:pt>
                <c:pt idx="54">
                  <c:v>-0.10033863087044501</c:v>
                </c:pt>
                <c:pt idx="55">
                  <c:v>-3.5612528653601497E-2</c:v>
                </c:pt>
                <c:pt idx="56">
                  <c:v>-1.95567613927272</c:v>
                </c:pt>
                <c:pt idx="57">
                  <c:v>1.6168029968945901</c:v>
                </c:pt>
                <c:pt idx="58">
                  <c:v>2.21058167282448</c:v>
                </c:pt>
                <c:pt idx="59">
                  <c:v>-0.492277836421881</c:v>
                </c:pt>
                <c:pt idx="60">
                  <c:v>3.1753835386014E-2</c:v>
                </c:pt>
                <c:pt idx="61">
                  <c:v>2.0124907355713502</c:v>
                </c:pt>
                <c:pt idx="62">
                  <c:v>-1.4950605903605001</c:v>
                </c:pt>
                <c:pt idx="63">
                  <c:v>-2.7972162317307201</c:v>
                </c:pt>
                <c:pt idx="64">
                  <c:v>-1.87034256019791</c:v>
                </c:pt>
                <c:pt idx="65">
                  <c:v>-2.6302263130456098</c:v>
                </c:pt>
                <c:pt idx="66">
                  <c:v>4.1398024440094403</c:v>
                </c:pt>
                <c:pt idx="67">
                  <c:v>1.24400465862692</c:v>
                </c:pt>
                <c:pt idx="68">
                  <c:v>1.5260390302884801</c:v>
                </c:pt>
                <c:pt idx="69">
                  <c:v>3.6772111045731402</c:v>
                </c:pt>
                <c:pt idx="70">
                  <c:v>-0.39431652033842302</c:v>
                </c:pt>
                <c:pt idx="71">
                  <c:v>0.81330529365688697</c:v>
                </c:pt>
                <c:pt idx="72">
                  <c:v>-6.19194741208719</c:v>
                </c:pt>
                <c:pt idx="73">
                  <c:v>-2.4035904977450202</c:v>
                </c:pt>
                <c:pt idx="74">
                  <c:v>-1.74574413784646</c:v>
                </c:pt>
                <c:pt idx="75">
                  <c:v>2.3119667649087199</c:v>
                </c:pt>
                <c:pt idx="76">
                  <c:v>1.5080515865359501</c:v>
                </c:pt>
                <c:pt idx="77">
                  <c:v>2.14589599685696</c:v>
                </c:pt>
                <c:pt idx="78">
                  <c:v>3.92005951484319</c:v>
                </c:pt>
                <c:pt idx="79">
                  <c:v>0.689031157164957</c:v>
                </c:pt>
                <c:pt idx="80">
                  <c:v>0.344554590095905</c:v>
                </c:pt>
                <c:pt idx="81">
                  <c:v>-4.7439072678246204</c:v>
                </c:pt>
                <c:pt idx="82">
                  <c:v>-4.8932422500532304</c:v>
                </c:pt>
                <c:pt idx="83">
                  <c:v>0.60146393779274798</c:v>
                </c:pt>
                <c:pt idx="84">
                  <c:v>0.55654770079745197</c:v>
                </c:pt>
                <c:pt idx="85">
                  <c:v>-0.84444893283725597</c:v>
                </c:pt>
                <c:pt idx="86">
                  <c:v>1.73732281676564</c:v>
                </c:pt>
                <c:pt idx="87">
                  <c:v>5.4427343778070298</c:v>
                </c:pt>
                <c:pt idx="88">
                  <c:v>4.3770499549138702</c:v>
                </c:pt>
                <c:pt idx="89">
                  <c:v>-4.0002316994136402</c:v>
                </c:pt>
                <c:pt idx="90">
                  <c:v>-3.9665302439589998</c:v>
                </c:pt>
                <c:pt idx="91">
                  <c:v>0.81085345745701898</c:v>
                </c:pt>
                <c:pt idx="92">
                  <c:v>-1.3020797553000401</c:v>
                </c:pt>
                <c:pt idx="93">
                  <c:v>-2.6728654669318899</c:v>
                </c:pt>
                <c:pt idx="94">
                  <c:v>-3.9075373253546299</c:v>
                </c:pt>
                <c:pt idx="95">
                  <c:v>5.1316528930500498</c:v>
                </c:pt>
                <c:pt idx="96">
                  <c:v>4.6686944796764296</c:v>
                </c:pt>
                <c:pt idx="97">
                  <c:v>0.29535281151275899</c:v>
                </c:pt>
                <c:pt idx="98">
                  <c:v>1.85377690494494</c:v>
                </c:pt>
                <c:pt idx="99">
                  <c:v>-0.99993681961574898</c:v>
                </c:pt>
                <c:pt idx="100">
                  <c:v>1.30333319828809</c:v>
                </c:pt>
                <c:pt idx="101">
                  <c:v>-4.4932001194915596</c:v>
                </c:pt>
                <c:pt idx="102">
                  <c:v>-3.6019975135675</c:v>
                </c:pt>
                <c:pt idx="103">
                  <c:v>-2.3568397284153302</c:v>
                </c:pt>
                <c:pt idx="104">
                  <c:v>0.576002699622994</c:v>
                </c:pt>
                <c:pt idx="105">
                  <c:v>3.7626050440752499</c:v>
                </c:pt>
                <c:pt idx="106">
                  <c:v>1.6599242731716899</c:v>
                </c:pt>
                <c:pt idx="107">
                  <c:v>0.88314639038533205</c:v>
                </c:pt>
                <c:pt idx="108">
                  <c:v>3.9636620203343198</c:v>
                </c:pt>
                <c:pt idx="109">
                  <c:v>1.79798103689468</c:v>
                </c:pt>
                <c:pt idx="110">
                  <c:v>-4.07768247670466</c:v>
                </c:pt>
                <c:pt idx="111">
                  <c:v>-4.86457758326139</c:v>
                </c:pt>
                <c:pt idx="112">
                  <c:v>-1.73087586814198</c:v>
                </c:pt>
                <c:pt idx="113">
                  <c:v>1.36655522362334</c:v>
                </c:pt>
                <c:pt idx="114">
                  <c:v>-2.6583299482091198</c:v>
                </c:pt>
                <c:pt idx="115">
                  <c:v>-0.393431946622396</c:v>
                </c:pt>
                <c:pt idx="116">
                  <c:v>4.9950208165936498</c:v>
                </c:pt>
                <c:pt idx="117">
                  <c:v>3.3146293042566999</c:v>
                </c:pt>
                <c:pt idx="118">
                  <c:v>1.2368801639503499</c:v>
                </c:pt>
                <c:pt idx="119">
                  <c:v>-2.8559182353246499</c:v>
                </c:pt>
                <c:pt idx="120">
                  <c:v>-0.1149932326945</c:v>
                </c:pt>
                <c:pt idx="121">
                  <c:v>-0.143125286013631</c:v>
                </c:pt>
                <c:pt idx="122">
                  <c:v>-3.4548118176390599</c:v>
                </c:pt>
                <c:pt idx="123">
                  <c:v>-2.7142281480790902</c:v>
                </c:pt>
                <c:pt idx="124">
                  <c:v>-1.4323599531144999</c:v>
                </c:pt>
                <c:pt idx="125">
                  <c:v>3.5877163126345701</c:v>
                </c:pt>
                <c:pt idx="126">
                  <c:v>2.4961908612488402</c:v>
                </c:pt>
                <c:pt idx="127">
                  <c:v>0.56594461552451303</c:v>
                </c:pt>
                <c:pt idx="128">
                  <c:v>1.3217814798424601</c:v>
                </c:pt>
                <c:pt idx="129">
                  <c:v>1.47522010888351</c:v>
                </c:pt>
                <c:pt idx="130">
                  <c:v>0.231294622261972</c:v>
                </c:pt>
                <c:pt idx="131">
                  <c:v>-3.1448721966942301</c:v>
                </c:pt>
                <c:pt idx="132">
                  <c:v>-3.8530642298139801</c:v>
                </c:pt>
                <c:pt idx="133">
                  <c:v>-3.2184567148344098E-2</c:v>
                </c:pt>
                <c:pt idx="134">
                  <c:v>-5.8433230478869599E-2</c:v>
                </c:pt>
                <c:pt idx="135">
                  <c:v>0.88983579204556695</c:v>
                </c:pt>
                <c:pt idx="136">
                  <c:v>0.33007461179915698</c:v>
                </c:pt>
                <c:pt idx="137">
                  <c:v>2.37095101605779</c:v>
                </c:pt>
                <c:pt idx="138">
                  <c:v>3.8354258446468301</c:v>
                </c:pt>
                <c:pt idx="139">
                  <c:v>-0.30480977149421001</c:v>
                </c:pt>
                <c:pt idx="140">
                  <c:v>-2.66132492128762</c:v>
                </c:pt>
                <c:pt idx="141">
                  <c:v>-3.05416794680694</c:v>
                </c:pt>
                <c:pt idx="142">
                  <c:v>-0.37429554083272798</c:v>
                </c:pt>
                <c:pt idx="143">
                  <c:v>-0.58690382887186099</c:v>
                </c:pt>
                <c:pt idx="144">
                  <c:v>-1.8031467107383401</c:v>
                </c:pt>
                <c:pt idx="145">
                  <c:v>1.07022766796112</c:v>
                </c:pt>
                <c:pt idx="146">
                  <c:v>3.91378702059533</c:v>
                </c:pt>
                <c:pt idx="147">
                  <c:v>2.6923497485583301</c:v>
                </c:pt>
                <c:pt idx="148">
                  <c:v>-0.31245295151823199</c:v>
                </c:pt>
                <c:pt idx="149">
                  <c:v>-2.41144204070268</c:v>
                </c:pt>
                <c:pt idx="150">
                  <c:v>-0.15307214826847201</c:v>
                </c:pt>
                <c:pt idx="151">
                  <c:v>-0.44272952417158701</c:v>
                </c:pt>
                <c:pt idx="152">
                  <c:v>-3.1322307534209801</c:v>
                </c:pt>
                <c:pt idx="153">
                  <c:v>-1.08229357229558</c:v>
                </c:pt>
                <c:pt idx="154">
                  <c:v>1.43388747461314</c:v>
                </c:pt>
                <c:pt idx="155">
                  <c:v>3.7073799934106999</c:v>
                </c:pt>
                <c:pt idx="156">
                  <c:v>0.98916001837080603</c:v>
                </c:pt>
                <c:pt idx="157">
                  <c:v>-1.5190225113089999</c:v>
                </c:pt>
                <c:pt idx="158">
                  <c:v>0.75811877594543098</c:v>
                </c:pt>
                <c:pt idx="159">
                  <c:v>-0.23574530327604401</c:v>
                </c:pt>
                <c:pt idx="160">
                  <c:v>-1.0873939134964601</c:v>
                </c:pt>
                <c:pt idx="161">
                  <c:v>-3.1184828115650198</c:v>
                </c:pt>
                <c:pt idx="162">
                  <c:v>0.126620714515045</c:v>
                </c:pt>
                <c:pt idx="163">
                  <c:v>2.3887839697837698</c:v>
                </c:pt>
                <c:pt idx="164">
                  <c:v>0.42648012205704899</c:v>
                </c:pt>
                <c:pt idx="165">
                  <c:v>-0.39029099669467698</c:v>
                </c:pt>
                <c:pt idx="166">
                  <c:v>0.172643734663738</c:v>
                </c:pt>
                <c:pt idx="167">
                  <c:v>1.5802329145373999</c:v>
                </c:pt>
                <c:pt idx="168">
                  <c:v>-0.15333375607324301</c:v>
                </c:pt>
                <c:pt idx="169">
                  <c:v>-1.9867208164935799</c:v>
                </c:pt>
                <c:pt idx="170">
                  <c:v>-0.593589522289247</c:v>
                </c:pt>
                <c:pt idx="171">
                  <c:v>0.61146660532163499</c:v>
                </c:pt>
                <c:pt idx="172">
                  <c:v>0.51755418028842803</c:v>
                </c:pt>
                <c:pt idx="173">
                  <c:v>-0.36741105255244499</c:v>
                </c:pt>
                <c:pt idx="174">
                  <c:v>-0.26962668407261797</c:v>
                </c:pt>
                <c:pt idx="175">
                  <c:v>0.90816689674207196</c:v>
                </c:pt>
                <c:pt idx="176">
                  <c:v>0.91501645299108003</c:v>
                </c:pt>
                <c:pt idx="177">
                  <c:v>-0.50894742409039595</c:v>
                </c:pt>
                <c:pt idx="178">
                  <c:v>-0.64767835846322297</c:v>
                </c:pt>
                <c:pt idx="179">
                  <c:v>-1.5430700612669501E-2</c:v>
                </c:pt>
                <c:pt idx="180">
                  <c:v>0.64059717918407</c:v>
                </c:pt>
                <c:pt idx="181">
                  <c:v>-0.67450914014157304</c:v>
                </c:pt>
                <c:pt idx="182">
                  <c:v>-0.99352808478243304</c:v>
                </c:pt>
                <c:pt idx="183">
                  <c:v>-4.13822454691328E-2</c:v>
                </c:pt>
                <c:pt idx="184">
                  <c:v>0.66534506444650798</c:v>
                </c:pt>
                <c:pt idx="185">
                  <c:v>1.1295233373122899</c:v>
                </c:pt>
                <c:pt idx="186">
                  <c:v>-0.429440553663406</c:v>
                </c:pt>
                <c:pt idx="187">
                  <c:v>0.193404755800404</c:v>
                </c:pt>
                <c:pt idx="188">
                  <c:v>0.70594769225488296</c:v>
                </c:pt>
                <c:pt idx="189">
                  <c:v>-0.22792863437020999</c:v>
                </c:pt>
                <c:pt idx="190">
                  <c:v>-0.98362633755587403</c:v>
                </c:pt>
                <c:pt idx="191">
                  <c:v>-1.3608243171775001</c:v>
                </c:pt>
                <c:pt idx="192">
                  <c:v>0.320830437444516</c:v>
                </c:pt>
                <c:pt idx="193">
                  <c:v>0.84989973025340404</c:v>
                </c:pt>
                <c:pt idx="194">
                  <c:v>-8.4351435129613198E-2</c:v>
                </c:pt>
                <c:pt idx="195">
                  <c:v>0.40754194946127398</c:v>
                </c:pt>
                <c:pt idx="196">
                  <c:v>0.833884676893341</c:v>
                </c:pt>
                <c:pt idx="197">
                  <c:v>0.82139589964589199</c:v>
                </c:pt>
                <c:pt idx="198">
                  <c:v>-0.467275726696399</c:v>
                </c:pt>
                <c:pt idx="199">
                  <c:v>-1.6454605803940601</c:v>
                </c:pt>
                <c:pt idx="200">
                  <c:v>-0.33087382799777598</c:v>
                </c:pt>
                <c:pt idx="201">
                  <c:v>-0.19764467237539199</c:v>
                </c:pt>
                <c:pt idx="202">
                  <c:v>0.170027156661643</c:v>
                </c:pt>
                <c:pt idx="203">
                  <c:v>-0.10112508262525</c:v>
                </c:pt>
                <c:pt idx="204">
                  <c:v>0.60659178564370198</c:v>
                </c:pt>
                <c:pt idx="205">
                  <c:v>1.5106334787845599</c:v>
                </c:pt>
                <c:pt idx="206">
                  <c:v>0.15327925723615601</c:v>
                </c:pt>
                <c:pt idx="207">
                  <c:v>-0.64760627527813297</c:v>
                </c:pt>
                <c:pt idx="208">
                  <c:v>-0.64264031618555795</c:v>
                </c:pt>
                <c:pt idx="209">
                  <c:v>-0.394367168361622</c:v>
                </c:pt>
                <c:pt idx="210">
                  <c:v>-0.172969769213456</c:v>
                </c:pt>
                <c:pt idx="211">
                  <c:v>-1.05798047709061</c:v>
                </c:pt>
                <c:pt idx="212">
                  <c:v>6.9177475806149302E-2</c:v>
                </c:pt>
                <c:pt idx="213">
                  <c:v>0.84243507783834004</c:v>
                </c:pt>
                <c:pt idx="214">
                  <c:v>0.820341735554177</c:v>
                </c:pt>
                <c:pt idx="215">
                  <c:v>0.78341791975063602</c:v>
                </c:pt>
                <c:pt idx="216">
                  <c:v>-0.363964325128247</c:v>
                </c:pt>
                <c:pt idx="217">
                  <c:v>0.30519776362645701</c:v>
                </c:pt>
                <c:pt idx="218">
                  <c:v>-0.17136652137069999</c:v>
                </c:pt>
                <c:pt idx="219">
                  <c:v>-1.19685136690533</c:v>
                </c:pt>
                <c:pt idx="220">
                  <c:v>-1.01304247158829</c:v>
                </c:pt>
                <c:pt idx="221">
                  <c:v>-0.46726952328042698</c:v>
                </c:pt>
                <c:pt idx="222">
                  <c:v>1.3411993989274</c:v>
                </c:pt>
                <c:pt idx="223">
                  <c:v>0.59452654015184703</c:v>
                </c:pt>
                <c:pt idx="224">
                  <c:v>0.40419429405186502</c:v>
                </c:pt>
                <c:pt idx="225">
                  <c:v>0.85886519868099498</c:v>
                </c:pt>
                <c:pt idx="226">
                  <c:v>0.144560598018108</c:v>
                </c:pt>
                <c:pt idx="227">
                  <c:v>-0.19882124351374</c:v>
                </c:pt>
                <c:pt idx="228">
                  <c:v>-1.45352596914253</c:v>
                </c:pt>
                <c:pt idx="229">
                  <c:v>-0.78098470375796103</c:v>
                </c:pt>
                <c:pt idx="230">
                  <c:v>0.215249948539814</c:v>
                </c:pt>
                <c:pt idx="231">
                  <c:v>0.28791957060916501</c:v>
                </c:pt>
                <c:pt idx="232">
                  <c:v>0.33999656236338299</c:v>
                </c:pt>
                <c:pt idx="233">
                  <c:v>0.429190953253209</c:v>
                </c:pt>
                <c:pt idx="234">
                  <c:v>0.85442777466081798</c:v>
                </c:pt>
                <c:pt idx="235">
                  <c:v>0.68243083610417699</c:v>
                </c:pt>
                <c:pt idx="236">
                  <c:v>-0.95036964981677197</c:v>
                </c:pt>
                <c:pt idx="237">
                  <c:v>-0.99813942756399099</c:v>
                </c:pt>
                <c:pt idx="238">
                  <c:v>-0.25781748364912899</c:v>
                </c:pt>
                <c:pt idx="239">
                  <c:v>0.16994363860988199</c:v>
                </c:pt>
                <c:pt idx="240">
                  <c:v>-4.8327645314804303E-2</c:v>
                </c:pt>
                <c:pt idx="241">
                  <c:v>-0.254019629870258</c:v>
                </c:pt>
                <c:pt idx="242">
                  <c:v>0.98386441140683301</c:v>
                </c:pt>
                <c:pt idx="243">
                  <c:v>0.84999180281495701</c:v>
                </c:pt>
                <c:pt idx="244">
                  <c:v>-6.12143254481037E-2</c:v>
                </c:pt>
                <c:pt idx="245">
                  <c:v>-0.899395202836625</c:v>
                </c:pt>
                <c:pt idx="246">
                  <c:v>-0.40399768177101703</c:v>
                </c:pt>
                <c:pt idx="247">
                  <c:v>8.2967012650479205E-2</c:v>
                </c:pt>
                <c:pt idx="248">
                  <c:v>-0.214665957644781</c:v>
                </c:pt>
                <c:pt idx="249">
                  <c:v>-0.28200976074697698</c:v>
                </c:pt>
                <c:pt idx="250">
                  <c:v>4.2216447830449602E-2</c:v>
                </c:pt>
              </c:numCache>
            </c:numRef>
          </c:yVal>
          <c:smooth val="1"/>
          <c:extLst>
            <c:ext xmlns:c16="http://schemas.microsoft.com/office/drawing/2014/chart" uri="{C3380CC4-5D6E-409C-BE32-E72D297353CC}">
              <c16:uniqueId val="{00000001-C447-47EB-9236-85CC909A4352}"/>
            </c:ext>
          </c:extLst>
        </c:ser>
        <c:dLbls>
          <c:showLegendKey val="0"/>
          <c:showVal val="0"/>
          <c:showCatName val="0"/>
          <c:showSerName val="0"/>
          <c:showPercent val="0"/>
          <c:showBubbleSize val="0"/>
        </c:dLbls>
        <c:axId val="1425347615"/>
        <c:axId val="1425354271"/>
      </c:scatterChart>
      <c:valAx>
        <c:axId val="1425347615"/>
        <c:scaling>
          <c:orientation val="minMax"/>
          <c:max val="1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baseline="0" dirty="0"/>
                  <a:t>Χρόνος </a:t>
                </a:r>
                <a:r>
                  <a:rPr lang="en-US" baseline="0" dirty="0"/>
                  <a:t>t(s)</a:t>
                </a:r>
                <a:endParaRPr lang="el-GR" dirty="0"/>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0" sourceLinked="0"/>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425354271"/>
        <c:crosses val="autoZero"/>
        <c:crossBetween val="midCat"/>
      </c:valAx>
      <c:valAx>
        <c:axId val="1425354271"/>
        <c:scaling>
          <c:orientation val="minMax"/>
          <c:max val="6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dirty="0"/>
                  <a:t>Επιτάχυνση</a:t>
                </a:r>
                <a:r>
                  <a:rPr lang="en-US" dirty="0"/>
                  <a:t> A</a:t>
                </a:r>
                <a:r>
                  <a:rPr lang="el-GR" baseline="0" dirty="0"/>
                  <a:t> </a:t>
                </a:r>
                <a:r>
                  <a:rPr lang="en-US" baseline="0" dirty="0"/>
                  <a:t>(m/s</a:t>
                </a:r>
                <a:r>
                  <a:rPr lang="en-US" baseline="0" dirty="0">
                    <a:latin typeface="Calibri" panose="020F0502020204030204" pitchFamily="34" charset="0"/>
                    <a:cs typeface="Calibri" panose="020F0502020204030204" pitchFamily="34" charset="0"/>
                  </a:rPr>
                  <a:t>²)</a:t>
                </a:r>
                <a:endParaRPr lang="el-GR" dirty="0"/>
              </a:p>
            </c:rich>
          </c:tx>
          <c:layout>
            <c:manualLayout>
              <c:xMode val="edge"/>
              <c:yMode val="edge"/>
              <c:x val="2.5164705428839366E-2"/>
              <c:y val="0.2911392480534165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425347615"/>
        <c:crosses val="autoZero"/>
        <c:crossBetween val="midCat"/>
        <c:majorUnit val="5"/>
      </c:valAx>
      <c:spPr>
        <a:noFill/>
        <a:ln>
          <a:noFill/>
        </a:ln>
        <a:effectLst/>
      </c:spPr>
    </c:plotArea>
    <c:legend>
      <c:legendPos val="r"/>
      <c:layout>
        <c:manualLayout>
          <c:xMode val="edge"/>
          <c:yMode val="edge"/>
          <c:x val="0.77136217071805957"/>
          <c:y val="0.40233179408723641"/>
          <c:w val="0.21077027474039242"/>
          <c:h val="0.18506694797121651"/>
        </c:manualLayout>
      </c:layout>
      <c:overlay val="0"/>
      <c:spPr>
        <a:noFill/>
        <a:ln>
          <a:solidFill>
            <a:schemeClr val="accent1"/>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00A8D24-23F4-4E0E-82BC-8123B90A8498}"/>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9D9B66D2-B9F4-4132-871B-687CBCD98F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6E375459-CDFE-4E4E-8C1B-6F8DB16CA14B}"/>
              </a:ext>
            </a:extLst>
          </p:cNvPr>
          <p:cNvSpPr>
            <a:spLocks noGrp="1"/>
          </p:cNvSpPr>
          <p:nvPr>
            <p:ph type="dt" sz="half" idx="10"/>
          </p:nvPr>
        </p:nvSpPr>
        <p:spPr/>
        <p:txBody>
          <a:bodyPr/>
          <a:lstStyle/>
          <a:p>
            <a:fld id="{17C1F9DF-6E06-45B4-950A-55391E182FB8}" type="datetimeFigureOut">
              <a:rPr lang="el-GR" smtClean="0"/>
              <a:t>22/7/2021</a:t>
            </a:fld>
            <a:endParaRPr lang="el-GR"/>
          </a:p>
        </p:txBody>
      </p:sp>
      <p:sp>
        <p:nvSpPr>
          <p:cNvPr id="5" name="Θέση υποσέλιδου 4">
            <a:extLst>
              <a:ext uri="{FF2B5EF4-FFF2-40B4-BE49-F238E27FC236}">
                <a16:creationId xmlns:a16="http://schemas.microsoft.com/office/drawing/2014/main" id="{9AC5BE0E-3575-4B8C-B142-D0B30F5C16E5}"/>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CB892528-003F-45CE-B470-8AC75C5DC3DB}"/>
              </a:ext>
            </a:extLst>
          </p:cNvPr>
          <p:cNvSpPr>
            <a:spLocks noGrp="1"/>
          </p:cNvSpPr>
          <p:nvPr>
            <p:ph type="sldNum" sz="quarter" idx="12"/>
          </p:nvPr>
        </p:nvSpPr>
        <p:spPr/>
        <p:txBody>
          <a:bodyPr/>
          <a:lstStyle/>
          <a:p>
            <a:fld id="{C939B77D-68BB-4746-A530-417B96B9F0A8}" type="slidenum">
              <a:rPr lang="el-GR" smtClean="0"/>
              <a:t>‹#›</a:t>
            </a:fld>
            <a:endParaRPr lang="el-GR"/>
          </a:p>
        </p:txBody>
      </p:sp>
    </p:spTree>
    <p:extLst>
      <p:ext uri="{BB962C8B-B14F-4D97-AF65-F5344CB8AC3E}">
        <p14:creationId xmlns:p14="http://schemas.microsoft.com/office/powerpoint/2010/main" val="1902006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DF3AB92-600D-4814-AB7D-B0B1CEDDFD8D}"/>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05DCEBE1-0D16-47CE-9113-5DFF66A2D3F4}"/>
              </a:ext>
            </a:extLst>
          </p:cNvPr>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1A834F23-0956-4DF6-A785-C95645391A50}"/>
              </a:ext>
            </a:extLst>
          </p:cNvPr>
          <p:cNvSpPr>
            <a:spLocks noGrp="1"/>
          </p:cNvSpPr>
          <p:nvPr>
            <p:ph type="dt" sz="half" idx="10"/>
          </p:nvPr>
        </p:nvSpPr>
        <p:spPr/>
        <p:txBody>
          <a:bodyPr/>
          <a:lstStyle/>
          <a:p>
            <a:fld id="{17C1F9DF-6E06-45B4-950A-55391E182FB8}" type="datetimeFigureOut">
              <a:rPr lang="el-GR" smtClean="0"/>
              <a:t>22/7/2021</a:t>
            </a:fld>
            <a:endParaRPr lang="el-GR"/>
          </a:p>
        </p:txBody>
      </p:sp>
      <p:sp>
        <p:nvSpPr>
          <p:cNvPr id="5" name="Θέση υποσέλιδου 4">
            <a:extLst>
              <a:ext uri="{FF2B5EF4-FFF2-40B4-BE49-F238E27FC236}">
                <a16:creationId xmlns:a16="http://schemas.microsoft.com/office/drawing/2014/main" id="{D09A93D9-8B07-4E7C-9A05-7466C7C9908D}"/>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7080E07B-C2F5-45EB-9C01-13402F6B1E43}"/>
              </a:ext>
            </a:extLst>
          </p:cNvPr>
          <p:cNvSpPr>
            <a:spLocks noGrp="1"/>
          </p:cNvSpPr>
          <p:nvPr>
            <p:ph type="sldNum" sz="quarter" idx="12"/>
          </p:nvPr>
        </p:nvSpPr>
        <p:spPr/>
        <p:txBody>
          <a:bodyPr/>
          <a:lstStyle/>
          <a:p>
            <a:fld id="{C939B77D-68BB-4746-A530-417B96B9F0A8}" type="slidenum">
              <a:rPr lang="el-GR" smtClean="0"/>
              <a:t>‹#›</a:t>
            </a:fld>
            <a:endParaRPr lang="el-GR"/>
          </a:p>
        </p:txBody>
      </p:sp>
    </p:spTree>
    <p:extLst>
      <p:ext uri="{BB962C8B-B14F-4D97-AF65-F5344CB8AC3E}">
        <p14:creationId xmlns:p14="http://schemas.microsoft.com/office/powerpoint/2010/main" val="2192442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D590D118-9355-4805-BE30-41C4D5D3256E}"/>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A1B86B72-92FE-42C1-A51A-C2EEFD2739B2}"/>
              </a:ext>
            </a:extLst>
          </p:cNvPr>
          <p:cNvSpPr>
            <a:spLocks noGrp="1"/>
          </p:cNvSpPr>
          <p:nvPr>
            <p:ph type="body" orient="vert" idx="1"/>
          </p:nvPr>
        </p:nvSpPr>
        <p:spPr>
          <a:xfrm>
            <a:off x="838200" y="365125"/>
            <a:ext cx="7734300"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4A8CBDF0-6155-42DC-BC7B-098E715D1390}"/>
              </a:ext>
            </a:extLst>
          </p:cNvPr>
          <p:cNvSpPr>
            <a:spLocks noGrp="1"/>
          </p:cNvSpPr>
          <p:nvPr>
            <p:ph type="dt" sz="half" idx="10"/>
          </p:nvPr>
        </p:nvSpPr>
        <p:spPr/>
        <p:txBody>
          <a:bodyPr/>
          <a:lstStyle/>
          <a:p>
            <a:fld id="{17C1F9DF-6E06-45B4-950A-55391E182FB8}" type="datetimeFigureOut">
              <a:rPr lang="el-GR" smtClean="0"/>
              <a:t>22/7/2021</a:t>
            </a:fld>
            <a:endParaRPr lang="el-GR"/>
          </a:p>
        </p:txBody>
      </p:sp>
      <p:sp>
        <p:nvSpPr>
          <p:cNvPr id="5" name="Θέση υποσέλιδου 4">
            <a:extLst>
              <a:ext uri="{FF2B5EF4-FFF2-40B4-BE49-F238E27FC236}">
                <a16:creationId xmlns:a16="http://schemas.microsoft.com/office/drawing/2014/main" id="{6A4BCC24-56CB-4633-A16F-A6F24577E567}"/>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BC988B5D-4C50-4CF8-AA21-18FAD28DAFCC}"/>
              </a:ext>
            </a:extLst>
          </p:cNvPr>
          <p:cNvSpPr>
            <a:spLocks noGrp="1"/>
          </p:cNvSpPr>
          <p:nvPr>
            <p:ph type="sldNum" sz="quarter" idx="12"/>
          </p:nvPr>
        </p:nvSpPr>
        <p:spPr/>
        <p:txBody>
          <a:bodyPr/>
          <a:lstStyle/>
          <a:p>
            <a:fld id="{C939B77D-68BB-4746-A530-417B96B9F0A8}" type="slidenum">
              <a:rPr lang="el-GR" smtClean="0"/>
              <a:t>‹#›</a:t>
            </a:fld>
            <a:endParaRPr lang="el-GR"/>
          </a:p>
        </p:txBody>
      </p:sp>
    </p:spTree>
    <p:extLst>
      <p:ext uri="{BB962C8B-B14F-4D97-AF65-F5344CB8AC3E}">
        <p14:creationId xmlns:p14="http://schemas.microsoft.com/office/powerpoint/2010/main" val="206207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342B2B1-D673-4151-867E-B268FEFB9538}"/>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81D57228-DBCE-4E6D-B15C-047A7585C1ED}"/>
              </a:ext>
            </a:extLst>
          </p:cNvPr>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A97DBA46-2368-4267-B65D-85CE6E09DAAB}"/>
              </a:ext>
            </a:extLst>
          </p:cNvPr>
          <p:cNvSpPr>
            <a:spLocks noGrp="1"/>
          </p:cNvSpPr>
          <p:nvPr>
            <p:ph type="dt" sz="half" idx="10"/>
          </p:nvPr>
        </p:nvSpPr>
        <p:spPr/>
        <p:txBody>
          <a:bodyPr/>
          <a:lstStyle/>
          <a:p>
            <a:fld id="{17C1F9DF-6E06-45B4-950A-55391E182FB8}" type="datetimeFigureOut">
              <a:rPr lang="el-GR" smtClean="0"/>
              <a:t>22/7/2021</a:t>
            </a:fld>
            <a:endParaRPr lang="el-GR"/>
          </a:p>
        </p:txBody>
      </p:sp>
      <p:sp>
        <p:nvSpPr>
          <p:cNvPr id="5" name="Θέση υποσέλιδου 4">
            <a:extLst>
              <a:ext uri="{FF2B5EF4-FFF2-40B4-BE49-F238E27FC236}">
                <a16:creationId xmlns:a16="http://schemas.microsoft.com/office/drawing/2014/main" id="{3EF5CE72-7BDA-408A-8199-CFEEF0F72358}"/>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889E2ACA-C080-4077-9051-97AFB0EF0ED2}"/>
              </a:ext>
            </a:extLst>
          </p:cNvPr>
          <p:cNvSpPr>
            <a:spLocks noGrp="1"/>
          </p:cNvSpPr>
          <p:nvPr>
            <p:ph type="sldNum" sz="quarter" idx="12"/>
          </p:nvPr>
        </p:nvSpPr>
        <p:spPr/>
        <p:txBody>
          <a:bodyPr/>
          <a:lstStyle/>
          <a:p>
            <a:fld id="{C939B77D-68BB-4746-A530-417B96B9F0A8}" type="slidenum">
              <a:rPr lang="el-GR" smtClean="0"/>
              <a:t>‹#›</a:t>
            </a:fld>
            <a:endParaRPr lang="el-GR"/>
          </a:p>
        </p:txBody>
      </p:sp>
    </p:spTree>
    <p:extLst>
      <p:ext uri="{BB962C8B-B14F-4D97-AF65-F5344CB8AC3E}">
        <p14:creationId xmlns:p14="http://schemas.microsoft.com/office/powerpoint/2010/main" val="1636771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B0B6145-FA9C-4FC3-87F4-AE8A6116305F}"/>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2627AB01-298C-4570-A79E-3CED11C4E3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Θέση ημερομηνίας 3">
            <a:extLst>
              <a:ext uri="{FF2B5EF4-FFF2-40B4-BE49-F238E27FC236}">
                <a16:creationId xmlns:a16="http://schemas.microsoft.com/office/drawing/2014/main" id="{EF2A94E2-DE90-4CC5-9D08-900051A7CA03}"/>
              </a:ext>
            </a:extLst>
          </p:cNvPr>
          <p:cNvSpPr>
            <a:spLocks noGrp="1"/>
          </p:cNvSpPr>
          <p:nvPr>
            <p:ph type="dt" sz="half" idx="10"/>
          </p:nvPr>
        </p:nvSpPr>
        <p:spPr/>
        <p:txBody>
          <a:bodyPr/>
          <a:lstStyle/>
          <a:p>
            <a:fld id="{17C1F9DF-6E06-45B4-950A-55391E182FB8}" type="datetimeFigureOut">
              <a:rPr lang="el-GR" smtClean="0"/>
              <a:t>22/7/2021</a:t>
            </a:fld>
            <a:endParaRPr lang="el-GR"/>
          </a:p>
        </p:txBody>
      </p:sp>
      <p:sp>
        <p:nvSpPr>
          <p:cNvPr id="5" name="Θέση υποσέλιδου 4">
            <a:extLst>
              <a:ext uri="{FF2B5EF4-FFF2-40B4-BE49-F238E27FC236}">
                <a16:creationId xmlns:a16="http://schemas.microsoft.com/office/drawing/2014/main" id="{9ABF942B-CF1B-455A-8C56-858EEAD3EA9D}"/>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52612EDB-F5D4-496D-8EF6-ADBBD0771D71}"/>
              </a:ext>
            </a:extLst>
          </p:cNvPr>
          <p:cNvSpPr>
            <a:spLocks noGrp="1"/>
          </p:cNvSpPr>
          <p:nvPr>
            <p:ph type="sldNum" sz="quarter" idx="12"/>
          </p:nvPr>
        </p:nvSpPr>
        <p:spPr/>
        <p:txBody>
          <a:bodyPr/>
          <a:lstStyle/>
          <a:p>
            <a:fld id="{C939B77D-68BB-4746-A530-417B96B9F0A8}" type="slidenum">
              <a:rPr lang="el-GR" smtClean="0"/>
              <a:t>‹#›</a:t>
            </a:fld>
            <a:endParaRPr lang="el-GR"/>
          </a:p>
        </p:txBody>
      </p:sp>
    </p:spTree>
    <p:extLst>
      <p:ext uri="{BB962C8B-B14F-4D97-AF65-F5344CB8AC3E}">
        <p14:creationId xmlns:p14="http://schemas.microsoft.com/office/powerpoint/2010/main" val="3697571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024835F-DF62-4631-AA24-FD68C950B38E}"/>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2100A57E-7F02-49AF-89E8-D2D8BDDB766A}"/>
              </a:ext>
            </a:extLst>
          </p:cNvPr>
          <p:cNvSpPr>
            <a:spLocks noGrp="1"/>
          </p:cNvSpPr>
          <p:nvPr>
            <p:ph sz="half" idx="1"/>
          </p:nvPr>
        </p:nvSpPr>
        <p:spPr>
          <a:xfrm>
            <a:off x="838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περιεχομένου 3">
            <a:extLst>
              <a:ext uri="{FF2B5EF4-FFF2-40B4-BE49-F238E27FC236}">
                <a16:creationId xmlns:a16="http://schemas.microsoft.com/office/drawing/2014/main" id="{1BEF97B8-BA3C-4F1D-8959-12865841F22A}"/>
              </a:ext>
            </a:extLst>
          </p:cNvPr>
          <p:cNvSpPr>
            <a:spLocks noGrp="1"/>
          </p:cNvSpPr>
          <p:nvPr>
            <p:ph sz="half" idx="2"/>
          </p:nvPr>
        </p:nvSpPr>
        <p:spPr>
          <a:xfrm>
            <a:off x="6172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ημερομηνίας 4">
            <a:extLst>
              <a:ext uri="{FF2B5EF4-FFF2-40B4-BE49-F238E27FC236}">
                <a16:creationId xmlns:a16="http://schemas.microsoft.com/office/drawing/2014/main" id="{72E7E138-A8AD-4897-836F-6B89850E27DA}"/>
              </a:ext>
            </a:extLst>
          </p:cNvPr>
          <p:cNvSpPr>
            <a:spLocks noGrp="1"/>
          </p:cNvSpPr>
          <p:nvPr>
            <p:ph type="dt" sz="half" idx="10"/>
          </p:nvPr>
        </p:nvSpPr>
        <p:spPr/>
        <p:txBody>
          <a:bodyPr/>
          <a:lstStyle/>
          <a:p>
            <a:fld id="{17C1F9DF-6E06-45B4-950A-55391E182FB8}" type="datetimeFigureOut">
              <a:rPr lang="el-GR" smtClean="0"/>
              <a:t>22/7/2021</a:t>
            </a:fld>
            <a:endParaRPr lang="el-GR"/>
          </a:p>
        </p:txBody>
      </p:sp>
      <p:sp>
        <p:nvSpPr>
          <p:cNvPr id="6" name="Θέση υποσέλιδου 5">
            <a:extLst>
              <a:ext uri="{FF2B5EF4-FFF2-40B4-BE49-F238E27FC236}">
                <a16:creationId xmlns:a16="http://schemas.microsoft.com/office/drawing/2014/main" id="{D075B6E8-896E-4BC2-BAC3-54A85C70AD78}"/>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375F495D-97A7-4536-9B37-3A70BB2EAF77}"/>
              </a:ext>
            </a:extLst>
          </p:cNvPr>
          <p:cNvSpPr>
            <a:spLocks noGrp="1"/>
          </p:cNvSpPr>
          <p:nvPr>
            <p:ph type="sldNum" sz="quarter" idx="12"/>
          </p:nvPr>
        </p:nvSpPr>
        <p:spPr/>
        <p:txBody>
          <a:bodyPr/>
          <a:lstStyle/>
          <a:p>
            <a:fld id="{C939B77D-68BB-4746-A530-417B96B9F0A8}" type="slidenum">
              <a:rPr lang="el-GR" smtClean="0"/>
              <a:t>‹#›</a:t>
            </a:fld>
            <a:endParaRPr lang="el-GR"/>
          </a:p>
        </p:txBody>
      </p:sp>
    </p:spTree>
    <p:extLst>
      <p:ext uri="{BB962C8B-B14F-4D97-AF65-F5344CB8AC3E}">
        <p14:creationId xmlns:p14="http://schemas.microsoft.com/office/powerpoint/2010/main" val="3148696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BF9ED3A-FEA5-4571-B836-FC7A4E7D3B26}"/>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09DEA11A-3933-499D-B35F-670174EBEF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Θέση περιεχομένου 3">
            <a:extLst>
              <a:ext uri="{FF2B5EF4-FFF2-40B4-BE49-F238E27FC236}">
                <a16:creationId xmlns:a16="http://schemas.microsoft.com/office/drawing/2014/main" id="{F4DA1562-26E3-4D27-A347-490C8035CA5C}"/>
              </a:ext>
            </a:extLst>
          </p:cNvPr>
          <p:cNvSpPr>
            <a:spLocks noGrp="1"/>
          </p:cNvSpPr>
          <p:nvPr>
            <p:ph sz="half" idx="2"/>
          </p:nvPr>
        </p:nvSpPr>
        <p:spPr>
          <a:xfrm>
            <a:off x="839788" y="2505075"/>
            <a:ext cx="5157787"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κειμένου 4">
            <a:extLst>
              <a:ext uri="{FF2B5EF4-FFF2-40B4-BE49-F238E27FC236}">
                <a16:creationId xmlns:a16="http://schemas.microsoft.com/office/drawing/2014/main" id="{3FDAEB1C-BA9A-45D9-936C-B72805A305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Θέση περιεχομένου 5">
            <a:extLst>
              <a:ext uri="{FF2B5EF4-FFF2-40B4-BE49-F238E27FC236}">
                <a16:creationId xmlns:a16="http://schemas.microsoft.com/office/drawing/2014/main" id="{DF188C20-BCC0-4B65-AE19-CCE88B3C7F48}"/>
              </a:ext>
            </a:extLst>
          </p:cNvPr>
          <p:cNvSpPr>
            <a:spLocks noGrp="1"/>
          </p:cNvSpPr>
          <p:nvPr>
            <p:ph sz="quarter" idx="4"/>
          </p:nvPr>
        </p:nvSpPr>
        <p:spPr>
          <a:xfrm>
            <a:off x="6172200" y="2505075"/>
            <a:ext cx="5183188"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7" name="Θέση ημερομηνίας 6">
            <a:extLst>
              <a:ext uri="{FF2B5EF4-FFF2-40B4-BE49-F238E27FC236}">
                <a16:creationId xmlns:a16="http://schemas.microsoft.com/office/drawing/2014/main" id="{2FFF62DC-B607-498E-89A4-44C3496BFA11}"/>
              </a:ext>
            </a:extLst>
          </p:cNvPr>
          <p:cNvSpPr>
            <a:spLocks noGrp="1"/>
          </p:cNvSpPr>
          <p:nvPr>
            <p:ph type="dt" sz="half" idx="10"/>
          </p:nvPr>
        </p:nvSpPr>
        <p:spPr/>
        <p:txBody>
          <a:bodyPr/>
          <a:lstStyle/>
          <a:p>
            <a:fld id="{17C1F9DF-6E06-45B4-950A-55391E182FB8}" type="datetimeFigureOut">
              <a:rPr lang="el-GR" smtClean="0"/>
              <a:t>22/7/2021</a:t>
            </a:fld>
            <a:endParaRPr lang="el-GR"/>
          </a:p>
        </p:txBody>
      </p:sp>
      <p:sp>
        <p:nvSpPr>
          <p:cNvPr id="8" name="Θέση υποσέλιδου 7">
            <a:extLst>
              <a:ext uri="{FF2B5EF4-FFF2-40B4-BE49-F238E27FC236}">
                <a16:creationId xmlns:a16="http://schemas.microsoft.com/office/drawing/2014/main" id="{ACCC7AFF-19BC-48C4-95E6-F38EFE2C4105}"/>
              </a:ext>
            </a:extLst>
          </p:cNvPr>
          <p:cNvSpPr>
            <a:spLocks noGrp="1"/>
          </p:cNvSpPr>
          <p:nvPr>
            <p:ph type="ftr" sz="quarter" idx="11"/>
          </p:nvPr>
        </p:nvSpPr>
        <p:spPr/>
        <p:txBody>
          <a:bodyPr/>
          <a:lstStyle/>
          <a:p>
            <a:endParaRPr lang="el-GR"/>
          </a:p>
        </p:txBody>
      </p:sp>
      <p:sp>
        <p:nvSpPr>
          <p:cNvPr id="9" name="Θέση αριθμού διαφάνειας 8">
            <a:extLst>
              <a:ext uri="{FF2B5EF4-FFF2-40B4-BE49-F238E27FC236}">
                <a16:creationId xmlns:a16="http://schemas.microsoft.com/office/drawing/2014/main" id="{7EC4A087-D1F9-4754-A454-83E650A83AAD}"/>
              </a:ext>
            </a:extLst>
          </p:cNvPr>
          <p:cNvSpPr>
            <a:spLocks noGrp="1"/>
          </p:cNvSpPr>
          <p:nvPr>
            <p:ph type="sldNum" sz="quarter" idx="12"/>
          </p:nvPr>
        </p:nvSpPr>
        <p:spPr/>
        <p:txBody>
          <a:bodyPr/>
          <a:lstStyle/>
          <a:p>
            <a:fld id="{C939B77D-68BB-4746-A530-417B96B9F0A8}" type="slidenum">
              <a:rPr lang="el-GR" smtClean="0"/>
              <a:t>‹#›</a:t>
            </a:fld>
            <a:endParaRPr lang="el-GR"/>
          </a:p>
        </p:txBody>
      </p:sp>
    </p:spTree>
    <p:extLst>
      <p:ext uri="{BB962C8B-B14F-4D97-AF65-F5344CB8AC3E}">
        <p14:creationId xmlns:p14="http://schemas.microsoft.com/office/powerpoint/2010/main" val="2816182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6CED278-9067-4768-8986-3FFE20358843}"/>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2253B1A7-038B-490F-891F-79C6F0909341}"/>
              </a:ext>
            </a:extLst>
          </p:cNvPr>
          <p:cNvSpPr>
            <a:spLocks noGrp="1"/>
          </p:cNvSpPr>
          <p:nvPr>
            <p:ph type="dt" sz="half" idx="10"/>
          </p:nvPr>
        </p:nvSpPr>
        <p:spPr/>
        <p:txBody>
          <a:bodyPr/>
          <a:lstStyle/>
          <a:p>
            <a:fld id="{17C1F9DF-6E06-45B4-950A-55391E182FB8}" type="datetimeFigureOut">
              <a:rPr lang="el-GR" smtClean="0"/>
              <a:t>22/7/2021</a:t>
            </a:fld>
            <a:endParaRPr lang="el-GR"/>
          </a:p>
        </p:txBody>
      </p:sp>
      <p:sp>
        <p:nvSpPr>
          <p:cNvPr id="4" name="Θέση υποσέλιδου 3">
            <a:extLst>
              <a:ext uri="{FF2B5EF4-FFF2-40B4-BE49-F238E27FC236}">
                <a16:creationId xmlns:a16="http://schemas.microsoft.com/office/drawing/2014/main" id="{DA99963D-8D32-4283-88C2-00B4825FCFD3}"/>
              </a:ext>
            </a:extLst>
          </p:cNvPr>
          <p:cNvSpPr>
            <a:spLocks noGrp="1"/>
          </p:cNvSpPr>
          <p:nvPr>
            <p:ph type="ftr" sz="quarter" idx="11"/>
          </p:nvPr>
        </p:nvSpPr>
        <p:spPr/>
        <p:txBody>
          <a:bodyPr/>
          <a:lstStyle/>
          <a:p>
            <a:endParaRPr lang="el-GR"/>
          </a:p>
        </p:txBody>
      </p:sp>
      <p:sp>
        <p:nvSpPr>
          <p:cNvPr id="5" name="Θέση αριθμού διαφάνειας 4">
            <a:extLst>
              <a:ext uri="{FF2B5EF4-FFF2-40B4-BE49-F238E27FC236}">
                <a16:creationId xmlns:a16="http://schemas.microsoft.com/office/drawing/2014/main" id="{8FB3651D-7A46-4632-8928-0D4D22266590}"/>
              </a:ext>
            </a:extLst>
          </p:cNvPr>
          <p:cNvSpPr>
            <a:spLocks noGrp="1"/>
          </p:cNvSpPr>
          <p:nvPr>
            <p:ph type="sldNum" sz="quarter" idx="12"/>
          </p:nvPr>
        </p:nvSpPr>
        <p:spPr/>
        <p:txBody>
          <a:bodyPr/>
          <a:lstStyle/>
          <a:p>
            <a:fld id="{C939B77D-68BB-4746-A530-417B96B9F0A8}" type="slidenum">
              <a:rPr lang="el-GR" smtClean="0"/>
              <a:t>‹#›</a:t>
            </a:fld>
            <a:endParaRPr lang="el-GR"/>
          </a:p>
        </p:txBody>
      </p:sp>
    </p:spTree>
    <p:extLst>
      <p:ext uri="{BB962C8B-B14F-4D97-AF65-F5344CB8AC3E}">
        <p14:creationId xmlns:p14="http://schemas.microsoft.com/office/powerpoint/2010/main" val="625774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D83BF11D-EE2B-4D56-9F40-834DA8EF5537}"/>
              </a:ext>
            </a:extLst>
          </p:cNvPr>
          <p:cNvSpPr>
            <a:spLocks noGrp="1"/>
          </p:cNvSpPr>
          <p:nvPr>
            <p:ph type="dt" sz="half" idx="10"/>
          </p:nvPr>
        </p:nvSpPr>
        <p:spPr/>
        <p:txBody>
          <a:bodyPr/>
          <a:lstStyle/>
          <a:p>
            <a:fld id="{17C1F9DF-6E06-45B4-950A-55391E182FB8}" type="datetimeFigureOut">
              <a:rPr lang="el-GR" smtClean="0"/>
              <a:t>22/7/2021</a:t>
            </a:fld>
            <a:endParaRPr lang="el-GR"/>
          </a:p>
        </p:txBody>
      </p:sp>
      <p:sp>
        <p:nvSpPr>
          <p:cNvPr id="3" name="Θέση υποσέλιδου 2">
            <a:extLst>
              <a:ext uri="{FF2B5EF4-FFF2-40B4-BE49-F238E27FC236}">
                <a16:creationId xmlns:a16="http://schemas.microsoft.com/office/drawing/2014/main" id="{05BE0453-9CDF-4A20-B154-26D0B0220AAE}"/>
              </a:ext>
            </a:extLst>
          </p:cNvPr>
          <p:cNvSpPr>
            <a:spLocks noGrp="1"/>
          </p:cNvSpPr>
          <p:nvPr>
            <p:ph type="ftr" sz="quarter" idx="11"/>
          </p:nvPr>
        </p:nvSpPr>
        <p:spPr/>
        <p:txBody>
          <a:bodyPr/>
          <a:lstStyle/>
          <a:p>
            <a:endParaRPr lang="el-GR"/>
          </a:p>
        </p:txBody>
      </p:sp>
      <p:sp>
        <p:nvSpPr>
          <p:cNvPr id="4" name="Θέση αριθμού διαφάνειας 3">
            <a:extLst>
              <a:ext uri="{FF2B5EF4-FFF2-40B4-BE49-F238E27FC236}">
                <a16:creationId xmlns:a16="http://schemas.microsoft.com/office/drawing/2014/main" id="{1EEEEF13-C34F-48C1-A4AA-B349A05BAD13}"/>
              </a:ext>
            </a:extLst>
          </p:cNvPr>
          <p:cNvSpPr>
            <a:spLocks noGrp="1"/>
          </p:cNvSpPr>
          <p:nvPr>
            <p:ph type="sldNum" sz="quarter" idx="12"/>
          </p:nvPr>
        </p:nvSpPr>
        <p:spPr/>
        <p:txBody>
          <a:bodyPr/>
          <a:lstStyle/>
          <a:p>
            <a:fld id="{C939B77D-68BB-4746-A530-417B96B9F0A8}" type="slidenum">
              <a:rPr lang="el-GR" smtClean="0"/>
              <a:t>‹#›</a:t>
            </a:fld>
            <a:endParaRPr lang="el-GR"/>
          </a:p>
        </p:txBody>
      </p:sp>
    </p:spTree>
    <p:extLst>
      <p:ext uri="{BB962C8B-B14F-4D97-AF65-F5344CB8AC3E}">
        <p14:creationId xmlns:p14="http://schemas.microsoft.com/office/powerpoint/2010/main" val="3612561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9FB5D52-AD35-446F-98D3-A143A919D5A3}"/>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F53F6682-62D3-479A-A3E0-C36C3458C5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κειμένου 3">
            <a:extLst>
              <a:ext uri="{FF2B5EF4-FFF2-40B4-BE49-F238E27FC236}">
                <a16:creationId xmlns:a16="http://schemas.microsoft.com/office/drawing/2014/main" id="{BB12D59E-CBC6-4A7E-9EC5-6FBB6147FF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3BE8E3CF-5987-4018-A308-AEE8FBA75DD5}"/>
              </a:ext>
            </a:extLst>
          </p:cNvPr>
          <p:cNvSpPr>
            <a:spLocks noGrp="1"/>
          </p:cNvSpPr>
          <p:nvPr>
            <p:ph type="dt" sz="half" idx="10"/>
          </p:nvPr>
        </p:nvSpPr>
        <p:spPr/>
        <p:txBody>
          <a:bodyPr/>
          <a:lstStyle/>
          <a:p>
            <a:fld id="{17C1F9DF-6E06-45B4-950A-55391E182FB8}" type="datetimeFigureOut">
              <a:rPr lang="el-GR" smtClean="0"/>
              <a:t>22/7/2021</a:t>
            </a:fld>
            <a:endParaRPr lang="el-GR"/>
          </a:p>
        </p:txBody>
      </p:sp>
      <p:sp>
        <p:nvSpPr>
          <p:cNvPr id="6" name="Θέση υποσέλιδου 5">
            <a:extLst>
              <a:ext uri="{FF2B5EF4-FFF2-40B4-BE49-F238E27FC236}">
                <a16:creationId xmlns:a16="http://schemas.microsoft.com/office/drawing/2014/main" id="{2CD419A1-EF22-4C78-BA44-B842F5002F37}"/>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13538675-98C2-48AB-89B4-117E17B86990}"/>
              </a:ext>
            </a:extLst>
          </p:cNvPr>
          <p:cNvSpPr>
            <a:spLocks noGrp="1"/>
          </p:cNvSpPr>
          <p:nvPr>
            <p:ph type="sldNum" sz="quarter" idx="12"/>
          </p:nvPr>
        </p:nvSpPr>
        <p:spPr/>
        <p:txBody>
          <a:bodyPr/>
          <a:lstStyle/>
          <a:p>
            <a:fld id="{C939B77D-68BB-4746-A530-417B96B9F0A8}" type="slidenum">
              <a:rPr lang="el-GR" smtClean="0"/>
              <a:t>‹#›</a:t>
            </a:fld>
            <a:endParaRPr lang="el-GR"/>
          </a:p>
        </p:txBody>
      </p:sp>
    </p:spTree>
    <p:extLst>
      <p:ext uri="{BB962C8B-B14F-4D97-AF65-F5344CB8AC3E}">
        <p14:creationId xmlns:p14="http://schemas.microsoft.com/office/powerpoint/2010/main" val="2073076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1162357-AEA3-4241-AE0A-B279D68BD6FA}"/>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B02B4338-E452-4D48-AFB8-2FB3E28010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A4A2CE67-19C9-4059-8DF9-84051A86BD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3D425310-5DFE-4B50-8AF6-8422EED7F3B5}"/>
              </a:ext>
            </a:extLst>
          </p:cNvPr>
          <p:cNvSpPr>
            <a:spLocks noGrp="1"/>
          </p:cNvSpPr>
          <p:nvPr>
            <p:ph type="dt" sz="half" idx="10"/>
          </p:nvPr>
        </p:nvSpPr>
        <p:spPr/>
        <p:txBody>
          <a:bodyPr/>
          <a:lstStyle/>
          <a:p>
            <a:fld id="{17C1F9DF-6E06-45B4-950A-55391E182FB8}" type="datetimeFigureOut">
              <a:rPr lang="el-GR" smtClean="0"/>
              <a:t>22/7/2021</a:t>
            </a:fld>
            <a:endParaRPr lang="el-GR"/>
          </a:p>
        </p:txBody>
      </p:sp>
      <p:sp>
        <p:nvSpPr>
          <p:cNvPr id="6" name="Θέση υποσέλιδου 5">
            <a:extLst>
              <a:ext uri="{FF2B5EF4-FFF2-40B4-BE49-F238E27FC236}">
                <a16:creationId xmlns:a16="http://schemas.microsoft.com/office/drawing/2014/main" id="{171253F9-C80F-45B0-A702-D71497C67349}"/>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BAC2354E-BA7C-4C73-B34F-F8879E06C487}"/>
              </a:ext>
            </a:extLst>
          </p:cNvPr>
          <p:cNvSpPr>
            <a:spLocks noGrp="1"/>
          </p:cNvSpPr>
          <p:nvPr>
            <p:ph type="sldNum" sz="quarter" idx="12"/>
          </p:nvPr>
        </p:nvSpPr>
        <p:spPr/>
        <p:txBody>
          <a:bodyPr/>
          <a:lstStyle/>
          <a:p>
            <a:fld id="{C939B77D-68BB-4746-A530-417B96B9F0A8}" type="slidenum">
              <a:rPr lang="el-GR" smtClean="0"/>
              <a:t>‹#›</a:t>
            </a:fld>
            <a:endParaRPr lang="el-GR"/>
          </a:p>
        </p:txBody>
      </p:sp>
    </p:spTree>
    <p:extLst>
      <p:ext uri="{BB962C8B-B14F-4D97-AF65-F5344CB8AC3E}">
        <p14:creationId xmlns:p14="http://schemas.microsoft.com/office/powerpoint/2010/main" val="3431061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000256AE-728F-4790-8F1A-628DAA5474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0D8C4DE1-D6F8-4CAF-B648-53501FC8B0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4B9A4709-15A7-4036-88F5-1006477DCC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C1F9DF-6E06-45B4-950A-55391E182FB8}" type="datetimeFigureOut">
              <a:rPr lang="el-GR" smtClean="0"/>
              <a:t>22/7/2021</a:t>
            </a:fld>
            <a:endParaRPr lang="el-GR"/>
          </a:p>
        </p:txBody>
      </p:sp>
      <p:sp>
        <p:nvSpPr>
          <p:cNvPr id="5" name="Θέση υποσέλιδου 4">
            <a:extLst>
              <a:ext uri="{FF2B5EF4-FFF2-40B4-BE49-F238E27FC236}">
                <a16:creationId xmlns:a16="http://schemas.microsoft.com/office/drawing/2014/main" id="{6696E338-969C-4D42-8DBC-BE0FDF556C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A1BDD7AD-DEE3-4D0B-8D1D-FDBCE14C56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39B77D-68BB-4746-A530-417B96B9F0A8}" type="slidenum">
              <a:rPr lang="el-GR" smtClean="0"/>
              <a:t>‹#›</a:t>
            </a:fld>
            <a:endParaRPr lang="el-GR"/>
          </a:p>
        </p:txBody>
      </p:sp>
    </p:spTree>
    <p:extLst>
      <p:ext uri="{BB962C8B-B14F-4D97-AF65-F5344CB8AC3E}">
        <p14:creationId xmlns:p14="http://schemas.microsoft.com/office/powerpoint/2010/main" val="27687652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3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1">
            <a:extLst>
              <a:ext uri="{FF2B5EF4-FFF2-40B4-BE49-F238E27FC236}">
                <a16:creationId xmlns:a16="http://schemas.microsoft.com/office/drawing/2014/main" id="{B712E947-0734-45F9-9C4F-41114EC3A3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07D5EB9B-14C3-411D-ABE5-4BD4E476BD81}"/>
              </a:ext>
            </a:extLst>
          </p:cNvPr>
          <p:cNvSpPr>
            <a:spLocks noGrp="1"/>
          </p:cNvSpPr>
          <p:nvPr>
            <p:ph type="ctrTitle"/>
          </p:nvPr>
        </p:nvSpPr>
        <p:spPr>
          <a:xfrm>
            <a:off x="-38383" y="1561673"/>
            <a:ext cx="5160835" cy="4371975"/>
          </a:xfrm>
        </p:spPr>
        <p:txBody>
          <a:bodyPr vert="horz" lIns="91440" tIns="45720" rIns="91440" bIns="45720" rtlCol="0" anchor="b">
            <a:normAutofit/>
          </a:bodyPr>
          <a:lstStyle/>
          <a:p>
            <a:pPr marL="228600">
              <a:spcAft>
                <a:spcPts val="600"/>
              </a:spcAft>
            </a:pPr>
            <a:r>
              <a:rPr lang="en-US" sz="2000" b="1" u="sng" dirty="0">
                <a:effectLst/>
              </a:rPr>
              <a:t>ΔΙΠΛΩΜΑΤΙΚΗ ΕΡΓΑΣΙΑ</a:t>
            </a:r>
            <a:br>
              <a:rPr lang="en-US" sz="2000" b="1" dirty="0">
                <a:effectLst/>
              </a:rPr>
            </a:br>
            <a:r>
              <a:rPr lang="en-US" sz="2000" b="1" dirty="0">
                <a:effectLst/>
              </a:rPr>
              <a:t>ΣΤΑΤΙΚΗ ΚΑΙ ΔΥΝΑΜΙΚΗ ΑΡΙΘΜΗΤΙΚΗ ΠΡΟΣΟΜΟΙΩΣΗ ΤΟΥ ΤΟΞΩΤΟΥ ΦΡΑΓΜΑΤΟΣ ΔΙΠΛΗΣ ΚΑΜΠΥΛΟΤΗΤΑΣ ΤΟΥ ΤΑΥΡΩΠΟΥ (ΛΙΜΝΗ ΠΛΑΣΤΗΡΑ)</a:t>
            </a:r>
            <a:br>
              <a:rPr lang="en-US" sz="2000" b="1" dirty="0">
                <a:effectLst/>
              </a:rPr>
            </a:br>
            <a:br>
              <a:rPr lang="el-GR" sz="2400" b="1" dirty="0">
                <a:effectLst/>
              </a:rPr>
            </a:br>
            <a:r>
              <a:rPr lang="el-GR" sz="2400" b="1" dirty="0">
                <a:effectLst/>
              </a:rPr>
              <a:t>ΛΙΑΡΟΣ ΒΑΣΙΛΕΙΟΣ</a:t>
            </a:r>
            <a:br>
              <a:rPr lang="el-GR" sz="2000" b="1" dirty="0">
                <a:effectLst/>
              </a:rPr>
            </a:br>
            <a:br>
              <a:rPr lang="el-GR" sz="2000" b="1" dirty="0">
                <a:effectLst/>
              </a:rPr>
            </a:br>
            <a:r>
              <a:rPr lang="el-GR" sz="1800" b="1" dirty="0">
                <a:effectLst/>
              </a:rPr>
              <a:t>ΕΠΙΒΛΕΠΟΝΤΕΣ :</a:t>
            </a:r>
            <a:br>
              <a:rPr lang="el-GR" sz="1800" b="1" dirty="0">
                <a:effectLst/>
              </a:rPr>
            </a:br>
            <a:r>
              <a:rPr lang="el-GR" sz="1800" b="1" dirty="0">
                <a:effectLst/>
              </a:rPr>
              <a:t>ΔΡ. ΜΑΡΙΝΟΣ ΚΑΤΤΗΣ, ΑΝΑΠΛ. ΚΑΘΗΓΗΤΗΣ </a:t>
            </a:r>
            <a:br>
              <a:rPr lang="el-GR" sz="1800" b="1" dirty="0">
                <a:effectLst/>
              </a:rPr>
            </a:br>
            <a:r>
              <a:rPr lang="el-GR" sz="1800" b="1" dirty="0">
                <a:effectLst/>
              </a:rPr>
              <a:t>ΔΡ. ΠΡΟΔΡΟΜΟΣ ΨΑΡΡΟΠΟΥΛΟΣ, Ε.ΔΙ.Π</a:t>
            </a:r>
            <a:r>
              <a:rPr lang="el-GR" sz="1800" b="1" dirty="0"/>
              <a:t>.</a:t>
            </a:r>
            <a:br>
              <a:rPr lang="el-GR" sz="2000" b="1" dirty="0"/>
            </a:br>
            <a:br>
              <a:rPr lang="el-GR" sz="1800" b="1" dirty="0"/>
            </a:br>
            <a:r>
              <a:rPr lang="el-GR" sz="1800" b="1" dirty="0"/>
              <a:t>ΑΘΗΝΑ, ΙΟΥΛΙΟΣ 2021</a:t>
            </a:r>
            <a:br>
              <a:rPr lang="en-US" sz="1900" b="1" dirty="0">
                <a:effectLst/>
              </a:rPr>
            </a:br>
            <a:endParaRPr lang="en-US" sz="1900" b="1" dirty="0"/>
          </a:p>
        </p:txBody>
      </p:sp>
      <p:sp>
        <p:nvSpPr>
          <p:cNvPr id="3" name="Υπότιτλος 2">
            <a:extLst>
              <a:ext uri="{FF2B5EF4-FFF2-40B4-BE49-F238E27FC236}">
                <a16:creationId xmlns:a16="http://schemas.microsoft.com/office/drawing/2014/main" id="{6AACFFAB-5D03-4A7D-B814-FA80EBFF8B55}"/>
              </a:ext>
            </a:extLst>
          </p:cNvPr>
          <p:cNvSpPr>
            <a:spLocks noGrp="1"/>
          </p:cNvSpPr>
          <p:nvPr>
            <p:ph type="subTitle" idx="1"/>
          </p:nvPr>
        </p:nvSpPr>
        <p:spPr>
          <a:xfrm>
            <a:off x="1737714" y="255183"/>
            <a:ext cx="6215661" cy="2201289"/>
          </a:xfrm>
        </p:spPr>
        <p:txBody>
          <a:bodyPr vert="horz" lIns="91440" tIns="45720" rIns="91440" bIns="45720" rtlCol="0">
            <a:normAutofit/>
          </a:bodyPr>
          <a:lstStyle/>
          <a:p>
            <a:pPr indent="-228600" algn="l">
              <a:buFont typeface="Arial" panose="020B0604020202020204" pitchFamily="34" charset="0"/>
              <a:buChar char="•"/>
            </a:pPr>
            <a:endParaRPr lang="en-US" sz="2000" b="1" dirty="0">
              <a:effectLst/>
            </a:endParaRPr>
          </a:p>
          <a:p>
            <a:pPr algn="l"/>
            <a:r>
              <a:rPr lang="en-US" sz="2000" b="1" dirty="0">
                <a:effectLst/>
              </a:rPr>
              <a:t>ΕΘΝΙΚΟ ΜΕΤΣΟΒΙΟ ΠΟΛΥΤΕΧΝΕΙΟ</a:t>
            </a:r>
            <a:br>
              <a:rPr lang="en-US" sz="2000" b="1" dirty="0">
                <a:effectLst/>
              </a:rPr>
            </a:br>
            <a:r>
              <a:rPr lang="en-US" sz="2000" b="1" dirty="0">
                <a:effectLst/>
              </a:rPr>
              <a:t>ΣΧΟΛΗ ΑΓΡΟΝΟΜΩΝ ΚΑΙ ΤΟΠΟΓΡΑΦΩΝ ΜΗΧΑΝΙΚΩΝ </a:t>
            </a:r>
            <a:br>
              <a:rPr lang="en-US" sz="2000" b="1" dirty="0">
                <a:effectLst/>
              </a:rPr>
            </a:br>
            <a:r>
              <a:rPr lang="en-US" sz="2000" b="1" dirty="0">
                <a:effectLst/>
              </a:rPr>
              <a:t>ΤΟΜΕΑΣ ΕΡΓΩΝ ΥΠΟΔΟΜΗΣ ΚΑΙ ΑΓΡΟΤΙΚΗΣ ΑΝΑΠΤΥΞΗΣ</a:t>
            </a:r>
            <a:endParaRPr lang="en-US" sz="2000" dirty="0"/>
          </a:p>
        </p:txBody>
      </p:sp>
      <p:pic>
        <p:nvPicPr>
          <p:cNvPr id="43" name="Εικόνα 42">
            <a:extLst>
              <a:ext uri="{FF2B5EF4-FFF2-40B4-BE49-F238E27FC236}">
                <a16:creationId xmlns:a16="http://schemas.microsoft.com/office/drawing/2014/main" id="{12FA258F-9320-41C1-AB43-39C60D4FA01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853887" y="698358"/>
            <a:ext cx="883827" cy="862887"/>
          </a:xfrm>
          <a:prstGeom prst="rect">
            <a:avLst/>
          </a:prstGeom>
        </p:spPr>
      </p:pic>
      <p:pic>
        <p:nvPicPr>
          <p:cNvPr id="19" name="Εικόνα 18" descr="Εικόνα που περιέχει υπαίθριος, ποτάμι, ορεινή περιοχή&#10;&#10;Περιγραφή που δημιουργήθηκε αυτόματα">
            <a:extLst>
              <a:ext uri="{FF2B5EF4-FFF2-40B4-BE49-F238E27FC236}">
                <a16:creationId xmlns:a16="http://schemas.microsoft.com/office/drawing/2014/main" id="{7C0604F0-F604-4B96-8444-C2D985EF56D1}"/>
              </a:ext>
            </a:extLst>
          </p:cNvPr>
          <p:cNvPicPr/>
          <p:nvPr/>
        </p:nvPicPr>
        <p:blipFill>
          <a:blip r:embed="rId3">
            <a:extLst>
              <a:ext uri="{28A0092B-C50C-407E-A947-70E740481C1C}">
                <a14:useLocalDpi xmlns:a14="http://schemas.microsoft.com/office/drawing/2010/main" val="0"/>
              </a:ext>
            </a:extLst>
          </a:blip>
          <a:stretch>
            <a:fillRect/>
          </a:stretch>
        </p:blipFill>
        <p:spPr>
          <a:xfrm>
            <a:off x="5122452" y="1867305"/>
            <a:ext cx="6215661" cy="4066343"/>
          </a:xfrm>
          <a:prstGeom prst="rect">
            <a:avLst/>
          </a:prstGeom>
        </p:spPr>
      </p:pic>
      <p:sp>
        <p:nvSpPr>
          <p:cNvPr id="79" name="Rectangle 73">
            <a:extLst>
              <a:ext uri="{FF2B5EF4-FFF2-40B4-BE49-F238E27FC236}">
                <a16:creationId xmlns:a16="http://schemas.microsoft.com/office/drawing/2014/main" id="{5A65989E-BBD5-44D7-AA86-7AFD5D46BB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56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5">
            <a:extLst>
              <a:ext uri="{FF2B5EF4-FFF2-40B4-BE49-F238E27FC236}">
                <a16:creationId xmlns:a16="http://schemas.microsoft.com/office/drawing/2014/main" id="{231A2881-D8D7-4A7D-ACA3-E9F849F853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639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838201" y="365125"/>
            <a:ext cx="5124585" cy="975403"/>
          </a:xfrm>
        </p:spPr>
        <p:txBody>
          <a:bodyPr>
            <a:normAutofit/>
          </a:bodyPr>
          <a:lstStyle/>
          <a:p>
            <a:r>
              <a:rPr lang="el-GR" sz="3600" dirty="0"/>
              <a:t>Φράγμα Ταυρωπού</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838201" y="1386867"/>
            <a:ext cx="4619621" cy="3843666"/>
          </a:xfrm>
        </p:spPr>
        <p:txBody>
          <a:bodyPr>
            <a:normAutofit/>
          </a:bodyPr>
          <a:lstStyle/>
          <a:p>
            <a:r>
              <a:rPr lang="el-GR" sz="1900" dirty="0"/>
              <a:t>Το φράγμα του Ταυρωπού άρχισε να κατασκευάζεται το 1955 και ολοκληρώθηκε το 1959</a:t>
            </a:r>
          </a:p>
          <a:p>
            <a:r>
              <a:rPr lang="el-GR" sz="1900" dirty="0"/>
              <a:t>Φορέας του έργου είναι η ΔΕΗ.</a:t>
            </a:r>
          </a:p>
          <a:p>
            <a:r>
              <a:rPr lang="el-GR" sz="1900" dirty="0"/>
              <a:t>Πρόκειται για ένα μεγάλο φράγμα (ύψος &gt; 15 μέτρων) από σκυρόδεμα</a:t>
            </a:r>
          </a:p>
          <a:p>
            <a:r>
              <a:rPr lang="el-GR" sz="1900" dirty="0"/>
              <a:t>Είναι τοξωτό φράγμα διπλής καμπυλότητας με ύψος 83 μέτρων και μήκος στέψης 220 μέτρων. </a:t>
            </a:r>
          </a:p>
          <a:p>
            <a:r>
              <a:rPr lang="el-GR" sz="1900" dirty="0"/>
              <a:t>Ο ταμιευτήρας που σχηματίστηκε, κάλυψε το οροπέδιο της Νευρόπολης και είναι γνωστός ως λίμνη Πλαστήρα. </a:t>
            </a:r>
          </a:p>
        </p:txBody>
      </p:sp>
      <p:pic>
        <p:nvPicPr>
          <p:cNvPr id="5" name="Εικόνα 4" descr="Εικόνα που περιέχει υπαίθριος, φύση, βουνό, βράχος&#10;&#10;Περιγραφή που δημιουργήθηκε αυτόματα">
            <a:extLst>
              <a:ext uri="{FF2B5EF4-FFF2-40B4-BE49-F238E27FC236}">
                <a16:creationId xmlns:a16="http://schemas.microsoft.com/office/drawing/2014/main" id="{8E237872-A330-4518-9A5B-CFEA55FEC509}"/>
              </a:ext>
            </a:extLst>
          </p:cNvPr>
          <p:cNvPicPr>
            <a:picLocks noChangeAspect="1"/>
          </p:cNvPicPr>
          <p:nvPr/>
        </p:nvPicPr>
        <p:blipFill rotWithShape="1">
          <a:blip r:embed="rId2">
            <a:extLst>
              <a:ext uri="{28A0092B-C50C-407E-A947-70E740481C1C}">
                <a14:useLocalDpi xmlns:a14="http://schemas.microsoft.com/office/drawing/2010/main" val="0"/>
              </a:ext>
            </a:extLst>
          </a:blip>
          <a:srcRect l="28419" r="9631"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792733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Εικόνα 6" descr="Εικόνα που περιέχει υπαίθριος, βουνό, δέντρο, ουρανός&#10;&#10;Περιγραφή που δημιουργήθηκε αυτόματα">
            <a:extLst>
              <a:ext uri="{FF2B5EF4-FFF2-40B4-BE49-F238E27FC236}">
                <a16:creationId xmlns:a16="http://schemas.microsoft.com/office/drawing/2014/main" id="{A306A430-36ED-45D5-8D2F-F64F083EECA5}"/>
              </a:ext>
            </a:extLst>
          </p:cNvPr>
          <p:cNvPicPr/>
          <p:nvPr/>
        </p:nvPicPr>
        <p:blipFill rotWithShape="1">
          <a:blip r:embed="rId2">
            <a:extLst>
              <a:ext uri="{28A0092B-C50C-407E-A947-70E740481C1C}">
                <a14:useLocalDpi xmlns:a14="http://schemas.microsoft.com/office/drawing/2010/main" val="0"/>
              </a:ext>
            </a:extLst>
          </a:blip>
          <a:srcRect t="5436"/>
          <a:stretch/>
        </p:blipFill>
        <p:spPr>
          <a:xfrm>
            <a:off x="2519309" y="-219065"/>
            <a:ext cx="9669642" cy="6857990"/>
          </a:xfrm>
          <a:prstGeom prst="rect">
            <a:avLst/>
          </a:prstGeom>
        </p:spPr>
      </p:pic>
      <p:sp>
        <p:nvSpPr>
          <p:cNvPr id="19" name="Rectangle 1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838200" y="365125"/>
            <a:ext cx="4286250" cy="1044575"/>
          </a:xfrm>
        </p:spPr>
        <p:txBody>
          <a:bodyPr>
            <a:normAutofit/>
          </a:bodyPr>
          <a:lstStyle/>
          <a:p>
            <a:r>
              <a:rPr lang="el-GR" sz="3600" dirty="0"/>
              <a:t>Φράγμα Ταυρωπού</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704850" y="1774815"/>
            <a:ext cx="3822189" cy="3742762"/>
          </a:xfrm>
        </p:spPr>
        <p:txBody>
          <a:bodyPr>
            <a:normAutofit lnSpcReduction="10000"/>
          </a:bodyPr>
          <a:lstStyle/>
          <a:p>
            <a:r>
              <a:rPr lang="el-GR" sz="1600" dirty="0"/>
              <a:t>Με την κατασκευή του μεγάλου αυτού φράγματος εκτροπής εκτός από την δημιουργία της λίμνης πραγματοποιήθηκε και η εκτροπή των νερών του ποταμού Ταυρωπού προς τον Θεσσαλικό κάμπο με αποτέλεσμα :</a:t>
            </a:r>
          </a:p>
          <a:p>
            <a:pPr lvl="1">
              <a:buFont typeface="Wingdings" panose="05000000000000000000" pitchFamily="2" charset="2"/>
              <a:buChar char="Ø"/>
            </a:pPr>
            <a:r>
              <a:rPr lang="el-GR" sz="1600" dirty="0"/>
              <a:t>Το νερό του ταμιευτήρα να χρησιμοποιείται για την ύδρευση της Καρδίτσας και των άλλων κοντινών οικισμών.</a:t>
            </a:r>
          </a:p>
          <a:p>
            <a:pPr lvl="1">
              <a:buFont typeface="Wingdings" panose="05000000000000000000" pitchFamily="2" charset="2"/>
              <a:buChar char="Ø"/>
            </a:pPr>
            <a:r>
              <a:rPr lang="el-GR" sz="1600" dirty="0"/>
              <a:t>Να χρησιμοποιείται για την άρδευση του Θεσσαλικού κάμπου, κυρίως στον νομό Καρδίτσας</a:t>
            </a:r>
          </a:p>
          <a:p>
            <a:pPr lvl="1">
              <a:buFont typeface="Wingdings" panose="05000000000000000000" pitchFamily="2" charset="2"/>
              <a:buChar char="Ø"/>
            </a:pPr>
            <a:r>
              <a:rPr lang="el-GR" sz="1600" dirty="0"/>
              <a:t>Να αξιοποιείται για την κίνηση του μεγάλου υδροηλεκτρικού σταθμού των 120000 </a:t>
            </a:r>
            <a:r>
              <a:rPr lang="en-US" sz="1600" dirty="0"/>
              <a:t>kW.</a:t>
            </a:r>
            <a:endParaRPr lang="el-GR" sz="1600" dirty="0"/>
          </a:p>
        </p:txBody>
      </p:sp>
    </p:spTree>
    <p:extLst>
      <p:ext uri="{BB962C8B-B14F-4D97-AF65-F5344CB8AC3E}">
        <p14:creationId xmlns:p14="http://schemas.microsoft.com/office/powerpoint/2010/main" val="3149086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74497" y="612961"/>
            <a:ext cx="9688296" cy="625443"/>
          </a:xfrm>
        </p:spPr>
        <p:txBody>
          <a:bodyPr anchor="b">
            <a:normAutofit fontScale="90000"/>
          </a:bodyPr>
          <a:lstStyle/>
          <a:p>
            <a:r>
              <a:rPr lang="el-GR" sz="4000" dirty="0"/>
              <a:t>Φράγμα Ταυρωπού</a:t>
            </a:r>
            <a:br>
              <a:rPr lang="el-GR" sz="4000" dirty="0"/>
            </a:br>
            <a:r>
              <a:rPr lang="el-GR" sz="2200" dirty="0">
                <a:latin typeface="+mn-lt"/>
              </a:rPr>
              <a:t>Ανάντη πλευρά του φράγματος και ταμιευτήρας</a:t>
            </a:r>
            <a:endParaRPr lang="el-GR" sz="4000" dirty="0">
              <a:latin typeface="+mn-lt"/>
            </a:endParaRPr>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146" name="Picture 2" descr="Λίμνη Πλαστήρα Φράγμα - Drone Phantom - YouTube">
            <a:extLst>
              <a:ext uri="{FF2B5EF4-FFF2-40B4-BE49-F238E27FC236}">
                <a16:creationId xmlns:a16="http://schemas.microsoft.com/office/drawing/2014/main" id="{4FFDA303-659F-4356-BE4B-00505C81196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47695" y="1249055"/>
            <a:ext cx="8881748" cy="4995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6972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502021"/>
            <a:ext cx="9688296" cy="625443"/>
          </a:xfrm>
        </p:spPr>
        <p:txBody>
          <a:bodyPr anchor="b">
            <a:normAutofit fontScale="90000"/>
          </a:bodyPr>
          <a:lstStyle/>
          <a:p>
            <a:r>
              <a:rPr lang="el-GR" sz="4000" dirty="0"/>
              <a:t>Φράγμα Ταυρωπού</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1127464"/>
            <a:ext cx="9688296" cy="4745303"/>
          </a:xfrm>
        </p:spPr>
        <p:txBody>
          <a:bodyPr anchor="t">
            <a:normAutofit/>
          </a:bodyPr>
          <a:lstStyle/>
          <a:p>
            <a:pPr marL="0" indent="0">
              <a:buNone/>
            </a:pPr>
            <a:r>
              <a:rPr lang="el-GR" sz="2000" dirty="0"/>
              <a:t>Διατομή του φράγματος και πάχη στα διάφορα υψόμετρα</a:t>
            </a:r>
          </a:p>
          <a:p>
            <a:endParaRPr lang="el-GR" sz="18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Θέση περιεχομένου 12">
            <a:extLst>
              <a:ext uri="{FF2B5EF4-FFF2-40B4-BE49-F238E27FC236}">
                <a16:creationId xmlns:a16="http://schemas.microsoft.com/office/drawing/2014/main" id="{85FF39C0-1E54-44D5-A1D4-480AAA45CF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6397" y="1450410"/>
            <a:ext cx="4839810" cy="4768637"/>
          </a:xfrm>
          <a:prstGeom prst="rect">
            <a:avLst/>
          </a:prstGeom>
        </p:spPr>
      </p:pic>
      <p:pic>
        <p:nvPicPr>
          <p:cNvPr id="9" name="Εικόνα 8">
            <a:extLst>
              <a:ext uri="{FF2B5EF4-FFF2-40B4-BE49-F238E27FC236}">
                <a16:creationId xmlns:a16="http://schemas.microsoft.com/office/drawing/2014/main" id="{5DCFE9A9-DEB7-4BC5-A999-1919C5F517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0974" y="1524402"/>
            <a:ext cx="4396551" cy="4746480"/>
          </a:xfrm>
          <a:prstGeom prst="rect">
            <a:avLst/>
          </a:prstGeom>
        </p:spPr>
      </p:pic>
    </p:spTree>
    <p:extLst>
      <p:ext uri="{BB962C8B-B14F-4D97-AF65-F5344CB8AC3E}">
        <p14:creationId xmlns:p14="http://schemas.microsoft.com/office/powerpoint/2010/main" val="1741305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Εικόνα 15">
            <a:extLst>
              <a:ext uri="{FF2B5EF4-FFF2-40B4-BE49-F238E27FC236}">
                <a16:creationId xmlns:a16="http://schemas.microsoft.com/office/drawing/2014/main" id="{2B83FD0B-413E-461A-811B-371680D49E63}"/>
              </a:ext>
            </a:extLst>
          </p:cNvPr>
          <p:cNvPicPr/>
          <p:nvPr/>
        </p:nvPicPr>
        <p:blipFill rotWithShape="1">
          <a:blip r:embed="rId2" cstate="print">
            <a:extLst>
              <a:ext uri="{28A0092B-C50C-407E-A947-70E740481C1C}">
                <a14:useLocalDpi xmlns:a14="http://schemas.microsoft.com/office/drawing/2010/main" val="0"/>
              </a:ext>
            </a:extLst>
          </a:blip>
          <a:srcRect l="13006" r="10503" b="1"/>
          <a:stretch/>
        </p:blipFill>
        <p:spPr>
          <a:xfrm>
            <a:off x="2522356" y="10"/>
            <a:ext cx="9669642" cy="6857990"/>
          </a:xfrm>
          <a:prstGeom prst="rect">
            <a:avLst/>
          </a:prstGeom>
        </p:spPr>
      </p:pic>
      <p:sp>
        <p:nvSpPr>
          <p:cNvPr id="23" name="Rectangle 2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838200" y="365125"/>
            <a:ext cx="5600700" cy="1111250"/>
          </a:xfrm>
        </p:spPr>
        <p:txBody>
          <a:bodyPr>
            <a:normAutofit fontScale="90000"/>
          </a:bodyPr>
          <a:lstStyle/>
          <a:p>
            <a:r>
              <a:rPr lang="el-GR" sz="4000" dirty="0"/>
              <a:t>Αριθμητική προσομοίωση του φράγματος</a:t>
            </a:r>
          </a:p>
        </p:txBody>
      </p:sp>
      <p:sp>
        <p:nvSpPr>
          <p:cNvPr id="4" name="Θέση περιεχομένου 3">
            <a:extLst>
              <a:ext uri="{FF2B5EF4-FFF2-40B4-BE49-F238E27FC236}">
                <a16:creationId xmlns:a16="http://schemas.microsoft.com/office/drawing/2014/main" id="{3E0C11D2-5650-482C-B7D6-5BCCAEE59C04}"/>
              </a:ext>
            </a:extLst>
          </p:cNvPr>
          <p:cNvSpPr>
            <a:spLocks noGrp="1"/>
          </p:cNvSpPr>
          <p:nvPr>
            <p:ph idx="1"/>
          </p:nvPr>
        </p:nvSpPr>
        <p:spPr>
          <a:xfrm>
            <a:off x="838200" y="2024626"/>
            <a:ext cx="3822189" cy="3742762"/>
          </a:xfrm>
        </p:spPr>
        <p:txBody>
          <a:bodyPr>
            <a:normAutofit/>
          </a:bodyPr>
          <a:lstStyle/>
          <a:p>
            <a:pPr marL="0" indent="0">
              <a:buNone/>
            </a:pPr>
            <a:r>
              <a:rPr lang="el-GR" sz="2000" dirty="0"/>
              <a:t>Για την αριθμητική προσομοίωση του τοξωτού φράγματος του Ταυρωπού χρησιμοποιήθηκε το λογισμικό </a:t>
            </a:r>
            <a:r>
              <a:rPr lang="en-US" sz="2000" dirty="0"/>
              <a:t>Plaxis 2D </a:t>
            </a:r>
            <a:r>
              <a:rPr lang="el-GR" sz="2000" dirty="0"/>
              <a:t>(πρόγραμμα πεπερασμένων στοιχείων που χρησιμοποιείται για δισδιάστατη ανάλυση). </a:t>
            </a:r>
          </a:p>
          <a:p>
            <a:pPr marL="0" indent="0">
              <a:buNone/>
            </a:pPr>
            <a:endParaRPr lang="el-GR" sz="2000" dirty="0"/>
          </a:p>
          <a:p>
            <a:pPr marL="0" indent="0">
              <a:buNone/>
            </a:pPr>
            <a:endParaRPr lang="el-GR" sz="2000" dirty="0"/>
          </a:p>
        </p:txBody>
      </p:sp>
    </p:spTree>
    <p:extLst>
      <p:ext uri="{BB962C8B-B14F-4D97-AF65-F5344CB8AC3E}">
        <p14:creationId xmlns:p14="http://schemas.microsoft.com/office/powerpoint/2010/main" val="2723691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502021"/>
            <a:ext cx="9688296" cy="625443"/>
          </a:xfrm>
        </p:spPr>
        <p:txBody>
          <a:bodyPr anchor="b">
            <a:normAutofit fontScale="90000"/>
          </a:bodyPr>
          <a:lstStyle/>
          <a:p>
            <a:r>
              <a:rPr lang="el-GR" sz="4000" dirty="0"/>
              <a:t>Αριθμητική προσομοίωση του φράγματος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1127464"/>
            <a:ext cx="9688296" cy="4745303"/>
          </a:xfrm>
        </p:spPr>
        <p:txBody>
          <a:bodyPr anchor="t">
            <a:normAutofit/>
          </a:bodyPr>
          <a:lstStyle/>
          <a:p>
            <a:pPr marL="0" indent="0">
              <a:buNone/>
            </a:pPr>
            <a:r>
              <a:rPr lang="el-GR" sz="1800" dirty="0"/>
              <a:t>Εδαφικό προσομοίωμα και σώμα του φράγματος</a:t>
            </a:r>
          </a:p>
          <a:p>
            <a:pPr marL="0" indent="0">
              <a:buNone/>
            </a:pPr>
            <a:endParaRPr lang="el-GR" sz="18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Εικόνα 8">
            <a:extLst>
              <a:ext uri="{FF2B5EF4-FFF2-40B4-BE49-F238E27FC236}">
                <a16:creationId xmlns:a16="http://schemas.microsoft.com/office/drawing/2014/main" id="{1058E1CC-4A5A-4F5A-91B2-D4CB8CC4DF2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136397" y="1466851"/>
            <a:ext cx="10610850" cy="4772024"/>
          </a:xfrm>
          <a:prstGeom prst="rect">
            <a:avLst/>
          </a:prstGeom>
        </p:spPr>
      </p:pic>
    </p:spTree>
    <p:extLst>
      <p:ext uri="{BB962C8B-B14F-4D97-AF65-F5344CB8AC3E}">
        <p14:creationId xmlns:p14="http://schemas.microsoft.com/office/powerpoint/2010/main" val="916177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502021"/>
            <a:ext cx="9688296" cy="625443"/>
          </a:xfrm>
        </p:spPr>
        <p:txBody>
          <a:bodyPr anchor="b">
            <a:normAutofit fontScale="90000"/>
          </a:bodyPr>
          <a:lstStyle/>
          <a:p>
            <a:r>
              <a:rPr lang="el-GR" sz="4000"/>
              <a:t>Αριθμητική προσομοίωση του φράγματος</a:t>
            </a:r>
            <a:endParaRPr lang="el-GR" sz="4000" dirty="0"/>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1127464"/>
            <a:ext cx="9688296" cy="4745303"/>
          </a:xfrm>
        </p:spPr>
        <p:txBody>
          <a:bodyPr anchor="t">
            <a:normAutofit lnSpcReduction="10000"/>
          </a:bodyPr>
          <a:lstStyle/>
          <a:p>
            <a:pPr marL="0" indent="0">
              <a:buNone/>
            </a:pPr>
            <a:r>
              <a:rPr lang="el-GR" sz="1800" dirty="0"/>
              <a:t>Συγκεντρωτικός πίνακας των ιδιοτήτων των 2 υλικών</a:t>
            </a:r>
          </a:p>
          <a:p>
            <a:pPr marL="0" indent="0">
              <a:buNone/>
            </a:pPr>
            <a:endParaRPr lang="el-GR" sz="1800" dirty="0"/>
          </a:p>
          <a:p>
            <a:pPr marL="0" indent="0">
              <a:buNone/>
            </a:pPr>
            <a:endParaRPr lang="el-GR" sz="1800" dirty="0"/>
          </a:p>
          <a:p>
            <a:pPr marL="0" indent="0">
              <a:buNone/>
            </a:pPr>
            <a:endParaRPr lang="el-GR" sz="1800" dirty="0"/>
          </a:p>
          <a:p>
            <a:pPr marL="0" indent="0">
              <a:buNone/>
            </a:pPr>
            <a:endParaRPr lang="el-GR" sz="1800" dirty="0"/>
          </a:p>
          <a:p>
            <a:pPr marL="0" indent="0">
              <a:buNone/>
            </a:pPr>
            <a:endParaRPr lang="el-GR" sz="1800" dirty="0"/>
          </a:p>
          <a:p>
            <a:pPr marL="0" indent="0">
              <a:buNone/>
            </a:pPr>
            <a:endParaRPr lang="el-GR" sz="1800" dirty="0"/>
          </a:p>
          <a:p>
            <a:pPr marL="0" indent="0">
              <a:buNone/>
            </a:pPr>
            <a:endParaRPr lang="el-GR" sz="1800" dirty="0"/>
          </a:p>
          <a:p>
            <a:pPr marL="0" indent="0">
              <a:buNone/>
            </a:pPr>
            <a:endParaRPr lang="el-GR" sz="1800" dirty="0"/>
          </a:p>
          <a:p>
            <a:pPr marL="0" indent="0">
              <a:buNone/>
            </a:pPr>
            <a:endParaRPr lang="el-GR" sz="1800" dirty="0"/>
          </a:p>
          <a:p>
            <a:pPr marL="0" indent="0">
              <a:buNone/>
            </a:pPr>
            <a:endParaRPr lang="el-GR" sz="1800" dirty="0"/>
          </a:p>
          <a:p>
            <a:pPr marL="0" indent="0">
              <a:buNone/>
            </a:pPr>
            <a:endParaRPr lang="el-GR" sz="1800" dirty="0"/>
          </a:p>
          <a:p>
            <a:pPr marL="0" indent="0">
              <a:buNone/>
            </a:pPr>
            <a:r>
              <a:rPr lang="el-GR" sz="1800" dirty="0"/>
              <a:t>Επισημαίνεται πως η συμπεριφορά των υλικών θεωρήθηκε απολύτως ελαστική.  </a:t>
            </a:r>
          </a:p>
          <a:p>
            <a:pPr marL="0" indent="0">
              <a:buNone/>
            </a:pPr>
            <a:endParaRPr lang="el-GR" sz="18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Εικόνα 4">
            <a:extLst>
              <a:ext uri="{FF2B5EF4-FFF2-40B4-BE49-F238E27FC236}">
                <a16:creationId xmlns:a16="http://schemas.microsoft.com/office/drawing/2014/main" id="{38138E9C-2206-4389-B64F-672A2610DC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97" y="1428411"/>
            <a:ext cx="6454065" cy="3729539"/>
          </a:xfrm>
          <a:prstGeom prst="rect">
            <a:avLst/>
          </a:prstGeom>
        </p:spPr>
      </p:pic>
    </p:spTree>
    <p:extLst>
      <p:ext uri="{BB962C8B-B14F-4D97-AF65-F5344CB8AC3E}">
        <p14:creationId xmlns:p14="http://schemas.microsoft.com/office/powerpoint/2010/main" val="3903465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427AF5F-9A0E-42B7-A252-FD64C9885F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BADD7991-9AA3-4562-804B-FF0257040C67}"/>
              </a:ext>
            </a:extLst>
          </p:cNvPr>
          <p:cNvSpPr>
            <a:spLocks noGrp="1"/>
          </p:cNvSpPr>
          <p:nvPr>
            <p:ph type="title"/>
          </p:nvPr>
        </p:nvSpPr>
        <p:spPr>
          <a:xfrm>
            <a:off x="838200" y="365125"/>
            <a:ext cx="10515600" cy="1306443"/>
          </a:xfrm>
        </p:spPr>
        <p:txBody>
          <a:bodyPr>
            <a:normAutofit/>
          </a:bodyPr>
          <a:lstStyle/>
          <a:p>
            <a:r>
              <a:rPr lang="el-GR" sz="3600" dirty="0"/>
              <a:t>Αριθμητική προσομοίωση του φράγματος</a:t>
            </a:r>
          </a:p>
        </p:txBody>
      </p:sp>
      <p:sp>
        <p:nvSpPr>
          <p:cNvPr id="3" name="Θέση περιεχομένου 2">
            <a:extLst>
              <a:ext uri="{FF2B5EF4-FFF2-40B4-BE49-F238E27FC236}">
                <a16:creationId xmlns:a16="http://schemas.microsoft.com/office/drawing/2014/main" id="{FFF42333-F81F-4910-94F5-8C3848DFD6AA}"/>
              </a:ext>
            </a:extLst>
          </p:cNvPr>
          <p:cNvSpPr>
            <a:spLocks noGrp="1"/>
          </p:cNvSpPr>
          <p:nvPr>
            <p:ph idx="1"/>
          </p:nvPr>
        </p:nvSpPr>
        <p:spPr>
          <a:xfrm>
            <a:off x="838200" y="1825625"/>
            <a:ext cx="4152774" cy="4303464"/>
          </a:xfrm>
        </p:spPr>
        <p:txBody>
          <a:bodyPr>
            <a:normAutofit fontScale="92500"/>
          </a:bodyPr>
          <a:lstStyle/>
          <a:p>
            <a:pPr marL="0" indent="0">
              <a:buNone/>
            </a:pPr>
            <a:r>
              <a:rPr lang="el-GR" sz="2000" dirty="0"/>
              <a:t>Προσδιορισμός αρχικών ενεργών τάσεων, για κάθε σύμπλεγμα εδαφικού υλικού του προσομοιώματος </a:t>
            </a:r>
          </a:p>
          <a:p>
            <a:pPr>
              <a:lnSpc>
                <a:spcPct val="107000"/>
              </a:lnSpc>
              <a:spcAft>
                <a:spcPts val="800"/>
              </a:spcAft>
              <a:tabLst>
                <a:tab pos="2301240" algn="l"/>
              </a:tabLst>
            </a:pPr>
            <a:r>
              <a:rPr lang="el-GR" sz="1800" dirty="0">
                <a:effectLst/>
                <a:latin typeface="Calibri" panose="020F0502020204030204" pitchFamily="34" charset="0"/>
                <a:ea typeface="Calibri" panose="020F0502020204030204" pitchFamily="34" charset="0"/>
                <a:cs typeface="Times New Roman" panose="02020603050405020304" pitchFamily="18" charset="0"/>
              </a:rPr>
              <a:t>Η τιμή αυτή </a:t>
            </a:r>
            <a:r>
              <a:rPr lang="el-GR" sz="1700" dirty="0">
                <a:effectLst/>
                <a:latin typeface="Calibri" panose="020F0502020204030204" pitchFamily="34" charset="0"/>
                <a:ea typeface="Calibri" panose="020F0502020204030204" pitchFamily="34" charset="0"/>
                <a:cs typeface="Times New Roman" panose="02020603050405020304" pitchFamily="18" charset="0"/>
              </a:rPr>
              <a:t>Κ</a:t>
            </a:r>
            <a:r>
              <a:rPr lang="el-GR" sz="1300" dirty="0">
                <a:latin typeface="Calibri" panose="020F0502020204030204" pitchFamily="34" charset="0"/>
                <a:ea typeface="Calibri" panose="020F0502020204030204" pitchFamily="34" charset="0"/>
                <a:cs typeface="Times New Roman" panose="02020603050405020304" pitchFamily="18" charset="0"/>
              </a:rPr>
              <a:t>0</a:t>
            </a:r>
            <a:r>
              <a:rPr lang="el-GR" sz="1800" dirty="0">
                <a:latin typeface="Calibri" panose="020F0502020204030204" pitchFamily="34" charset="0"/>
                <a:ea typeface="Calibri" panose="020F0502020204030204" pitchFamily="34" charset="0"/>
                <a:cs typeface="Times New Roman" panose="02020603050405020304" pitchFamily="18" charset="0"/>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βγαίνει από τον τύπο Κ</a:t>
            </a:r>
            <a:r>
              <a:rPr lang="el-GR" sz="1300" dirty="0">
                <a:latin typeface="Calibri" panose="020F0502020204030204" pitchFamily="34" charset="0"/>
                <a:ea typeface="Calibri" panose="020F0502020204030204" pitchFamily="34" charset="0"/>
                <a:cs typeface="Times New Roman" panose="02020603050405020304" pitchFamily="18" charset="0"/>
              </a:rPr>
              <a:t>0</a:t>
            </a:r>
            <a:r>
              <a:rPr lang="el-GR" sz="1800" dirty="0">
                <a:effectLst/>
                <a:latin typeface="Calibri" panose="020F0502020204030204" pitchFamily="34" charset="0"/>
                <a:ea typeface="Calibri" panose="020F0502020204030204" pitchFamily="34" charset="0"/>
                <a:cs typeface="Times New Roman" panose="02020603050405020304" pitchFamily="18" charset="0"/>
              </a:rPr>
              <a:t> = ν/(</a:t>
            </a:r>
            <a:r>
              <a:rPr lang="el-GR" sz="1800" dirty="0">
                <a:latin typeface="Calibri" panose="020F0502020204030204" pitchFamily="34" charset="0"/>
                <a:ea typeface="Calibri" panose="020F0502020204030204" pitchFamily="34" charset="0"/>
                <a:cs typeface="Times New Roman" panose="02020603050405020304" pitchFamily="18" charset="0"/>
              </a:rPr>
              <a:t>1-ν</a:t>
            </a:r>
            <a:r>
              <a:rPr lang="el-GR" sz="180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tabLst>
                <a:tab pos="2301240" algn="l"/>
              </a:tabLst>
            </a:pPr>
            <a:r>
              <a:rPr lang="el-GR" sz="1800" dirty="0">
                <a:effectLst/>
                <a:latin typeface="Calibri" panose="020F0502020204030204" pitchFamily="34" charset="0"/>
                <a:ea typeface="Calibri" panose="020F0502020204030204" pitchFamily="34" charset="0"/>
                <a:cs typeface="Times New Roman" panose="02020603050405020304" pitchFamily="18" charset="0"/>
              </a:rPr>
              <a:t>Για το πρώτο σύμπλεγμα που αναφέρεται στο βραχώδες εδαφικό στρώμα ισχύει ότι Κ</a:t>
            </a:r>
            <a:r>
              <a:rPr lang="el-GR" sz="1300" dirty="0">
                <a:effectLst/>
                <a:latin typeface="Calibri" panose="020F0502020204030204" pitchFamily="34" charset="0"/>
                <a:ea typeface="Calibri" panose="020F0502020204030204" pitchFamily="34" charset="0"/>
                <a:cs typeface="Times New Roman" panose="02020603050405020304" pitchFamily="18" charset="0"/>
              </a:rPr>
              <a:t>0</a:t>
            </a:r>
            <a:r>
              <a:rPr lang="el-GR" sz="1800" dirty="0">
                <a:effectLst/>
                <a:latin typeface="Calibri" panose="020F0502020204030204" pitchFamily="34" charset="0"/>
                <a:ea typeface="Calibri" panose="020F0502020204030204" pitchFamily="34" charset="0"/>
                <a:cs typeface="Times New Roman" panose="02020603050405020304" pitchFamily="18" charset="0"/>
              </a:rPr>
              <a:t> = 0,25/(1-0,25) = 0,25/0,75 = 0,333</a:t>
            </a:r>
          </a:p>
          <a:p>
            <a:pPr>
              <a:lnSpc>
                <a:spcPct val="107000"/>
              </a:lnSpc>
              <a:spcAft>
                <a:spcPts val="800"/>
              </a:spcAft>
              <a:tabLst>
                <a:tab pos="2301240" algn="l"/>
              </a:tabLst>
            </a:pPr>
            <a:r>
              <a:rPr lang="el-GR" sz="1800" dirty="0">
                <a:effectLst/>
                <a:latin typeface="Calibri" panose="020F0502020204030204" pitchFamily="34" charset="0"/>
                <a:ea typeface="Calibri" panose="020F0502020204030204" pitchFamily="34" charset="0"/>
                <a:cs typeface="Times New Roman" panose="02020603050405020304" pitchFamily="18" charset="0"/>
              </a:rPr>
              <a:t>Για τα υπόλοιπα συμπλέγματα που αφορούν και τα 4 το σώμα του φράγματος (σκυρόδεμα) ισχύει ότι Κ</a:t>
            </a:r>
            <a:r>
              <a:rPr lang="el-GR" sz="1300" dirty="0">
                <a:effectLst/>
                <a:latin typeface="Calibri" panose="020F0502020204030204" pitchFamily="34" charset="0"/>
                <a:ea typeface="Calibri" panose="020F0502020204030204" pitchFamily="34" charset="0"/>
                <a:cs typeface="Times New Roman" panose="02020603050405020304" pitchFamily="18" charset="0"/>
              </a:rPr>
              <a:t>0</a:t>
            </a:r>
            <a:r>
              <a:rPr lang="el-GR" sz="1800" dirty="0">
                <a:effectLst/>
                <a:latin typeface="Calibri" panose="020F0502020204030204" pitchFamily="34" charset="0"/>
                <a:ea typeface="Calibri" panose="020F0502020204030204" pitchFamily="34" charset="0"/>
                <a:cs typeface="Times New Roman" panose="02020603050405020304" pitchFamily="18" charset="0"/>
              </a:rPr>
              <a:t> = 0,15/(1-0,15) = 0,15/0,85 = 0,17.</a:t>
            </a:r>
          </a:p>
          <a:p>
            <a:endParaRPr lang="el-GR" sz="2000" dirty="0"/>
          </a:p>
          <a:p>
            <a:endParaRPr lang="el-GR" sz="2000" dirty="0"/>
          </a:p>
        </p:txBody>
      </p:sp>
      <p:pic>
        <p:nvPicPr>
          <p:cNvPr id="4" name="Εικόνα 3" descr="Εικόνα που περιέχει πίνακας&#10;&#10;Περιγραφή που δημιουργήθηκε αυτόματα">
            <a:extLst>
              <a:ext uri="{FF2B5EF4-FFF2-40B4-BE49-F238E27FC236}">
                <a16:creationId xmlns:a16="http://schemas.microsoft.com/office/drawing/2014/main" id="{593EA49F-8D53-4085-818B-3936C5E17733}"/>
              </a:ext>
            </a:extLst>
          </p:cNvPr>
          <p:cNvPicPr/>
          <p:nvPr/>
        </p:nvPicPr>
        <p:blipFill rotWithShape="1">
          <a:blip r:embed="rId2">
            <a:extLst>
              <a:ext uri="{28A0092B-C50C-407E-A947-70E740481C1C}">
                <a14:useLocalDpi xmlns:a14="http://schemas.microsoft.com/office/drawing/2010/main" val="0"/>
              </a:ext>
            </a:extLst>
          </a:blip>
          <a:srcRect r="2" b="770"/>
          <a:stretch/>
        </p:blipFill>
        <p:spPr>
          <a:xfrm>
            <a:off x="5183500" y="1904282"/>
            <a:ext cx="6170299" cy="4224808"/>
          </a:xfrm>
          <a:prstGeom prst="rect">
            <a:avLst/>
          </a:prstGeom>
        </p:spPr>
      </p:pic>
    </p:spTree>
    <p:extLst>
      <p:ext uri="{BB962C8B-B14F-4D97-AF65-F5344CB8AC3E}">
        <p14:creationId xmlns:p14="http://schemas.microsoft.com/office/powerpoint/2010/main" val="474084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502021"/>
            <a:ext cx="9688296" cy="625443"/>
          </a:xfrm>
        </p:spPr>
        <p:txBody>
          <a:bodyPr anchor="b">
            <a:normAutofit fontScale="90000"/>
          </a:bodyPr>
          <a:lstStyle/>
          <a:p>
            <a:r>
              <a:rPr lang="el-GR" sz="40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1127464"/>
            <a:ext cx="9688296" cy="4745303"/>
          </a:xfrm>
        </p:spPr>
        <p:txBody>
          <a:bodyPr anchor="t">
            <a:normAutofit/>
          </a:bodyPr>
          <a:lstStyle/>
          <a:p>
            <a:r>
              <a:rPr lang="el-GR" sz="2000" dirty="0"/>
              <a:t>Αρχικά πραγματοποιήθηκε στατική ανάλυση χωρίς νερό και έπειτα με την παρουσία νερού, όπου εξετάστηκαν 3 διαφορετικές μέθοδοι που σχετίζονται με την εφαρμογή των υδροστατικών πιέσεων.</a:t>
            </a:r>
          </a:p>
          <a:p>
            <a:pPr lvl="1">
              <a:buFont typeface="Wingdings" panose="05000000000000000000" pitchFamily="2" charset="2"/>
              <a:buChar char="Ø"/>
            </a:pPr>
            <a:r>
              <a:rPr lang="en-US" sz="1800" dirty="0"/>
              <a:t>Ground water calculation</a:t>
            </a:r>
            <a:r>
              <a:rPr lang="el-GR" sz="1800" dirty="0"/>
              <a:t> (μέθοδος των υπογείων υδάτων)</a:t>
            </a:r>
            <a:endParaRPr lang="en-US" sz="1800" dirty="0"/>
          </a:p>
          <a:p>
            <a:pPr lvl="1">
              <a:buFont typeface="Wingdings" panose="05000000000000000000" pitchFamily="2" charset="2"/>
              <a:buChar char="Ø"/>
            </a:pPr>
            <a:r>
              <a:rPr lang="en-US" sz="1800" dirty="0"/>
              <a:t>Phreatic Level </a:t>
            </a:r>
            <a:r>
              <a:rPr lang="el-GR" sz="1800" dirty="0"/>
              <a:t> (μέθοδος φρεατικής στάθμης)</a:t>
            </a:r>
            <a:endParaRPr lang="en-US" sz="1800" dirty="0"/>
          </a:p>
          <a:p>
            <a:pPr lvl="1">
              <a:buFont typeface="Wingdings" panose="05000000000000000000" pitchFamily="2" charset="2"/>
              <a:buChar char="Ø"/>
            </a:pPr>
            <a:r>
              <a:rPr lang="el-GR" sz="1800" dirty="0"/>
              <a:t>Χρήση υλικού στα ανάντη με μηχανικές ιδιότητες παραπλήσιες του νερού (μέσω του λογισμικού)</a:t>
            </a:r>
          </a:p>
          <a:p>
            <a:r>
              <a:rPr lang="el-GR" sz="2000" dirty="0"/>
              <a:t>Σε δεύτερη φάση εφαρμόστηκαν σεισμικές δονήσεις στο φράγμα, συνδυάζοντας 2 διαφορετικές περιπτώσεις στάθμης ταμιευτήρα, χρονοϊστοριών επιταχύνσεων και μεθόδου ανάλυσης.  Οι μέθοδοι που εκτελέστηκαν οι σεισμικές αναλύσεις ήταν η ψευδοστατική μέθοδος και η μέθοδος τάσεων – παραμορφώσεων. </a:t>
            </a:r>
          </a:p>
          <a:p>
            <a:endParaRPr lang="el-GR" sz="20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55439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726822" y="502021"/>
            <a:ext cx="9688296" cy="625443"/>
          </a:xfrm>
        </p:spPr>
        <p:txBody>
          <a:bodyPr anchor="b">
            <a:normAutofit fontScale="90000"/>
          </a:bodyPr>
          <a:lstStyle/>
          <a:p>
            <a:r>
              <a:rPr lang="el-GR" sz="40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726822" y="1127464"/>
            <a:ext cx="9688296" cy="4745303"/>
          </a:xfrm>
        </p:spPr>
        <p:txBody>
          <a:bodyPr anchor="t">
            <a:normAutofit fontScale="77500" lnSpcReduction="20000"/>
          </a:bodyPr>
          <a:lstStyle/>
          <a:p>
            <a:pPr marL="0" indent="0">
              <a:buNone/>
            </a:pPr>
            <a:r>
              <a:rPr lang="el-GR" sz="2600" dirty="0"/>
              <a:t>Στατική ανάλυση χωρίς την παρουσία νερού </a:t>
            </a:r>
          </a:p>
          <a:p>
            <a:r>
              <a:rPr lang="el-GR" sz="2600" dirty="0"/>
              <a:t> Μετακινήσεις δικτύου προσομοιώματος                           Κατακόρυφες ολικές τάσεις </a:t>
            </a:r>
          </a:p>
          <a:p>
            <a:endParaRPr lang="el-GR" sz="2000" dirty="0"/>
          </a:p>
          <a:p>
            <a:endParaRPr lang="el-GR" sz="2000" dirty="0"/>
          </a:p>
          <a:p>
            <a:endParaRPr lang="el-GR" sz="2000" dirty="0"/>
          </a:p>
          <a:p>
            <a:endParaRPr lang="el-GR" sz="2000" dirty="0"/>
          </a:p>
          <a:p>
            <a:endParaRPr lang="el-GR" sz="2000" dirty="0"/>
          </a:p>
          <a:p>
            <a:endParaRPr lang="el-GR" sz="2000" dirty="0"/>
          </a:p>
          <a:p>
            <a:pPr marL="0" indent="0">
              <a:buNone/>
            </a:pPr>
            <a:endParaRPr lang="el-GR" sz="2000" dirty="0"/>
          </a:p>
          <a:p>
            <a:endParaRPr lang="el-GR" sz="1800" dirty="0">
              <a:latin typeface="Calibri" panose="020F0502020204030204" pitchFamily="34" charset="0"/>
              <a:ea typeface="Calibri" panose="020F0502020204030204" pitchFamily="34" charset="0"/>
              <a:cs typeface="Times New Roman" panose="02020603050405020304" pitchFamily="18" charset="0"/>
            </a:endParaRPr>
          </a:p>
          <a:p>
            <a:endParaRPr lang="el-GR" sz="1800" dirty="0">
              <a:latin typeface="Calibri" panose="020F0502020204030204" pitchFamily="34" charset="0"/>
              <a:ea typeface="Calibri" panose="020F0502020204030204" pitchFamily="34" charset="0"/>
              <a:cs typeface="Times New Roman" panose="02020603050405020304" pitchFamily="18" charset="0"/>
            </a:endParaRPr>
          </a:p>
          <a:p>
            <a:endParaRPr lang="el-GR" sz="2100" dirty="0">
              <a:latin typeface="Calibri" panose="020F0502020204030204" pitchFamily="34" charset="0"/>
              <a:ea typeface="Calibri" panose="020F0502020204030204" pitchFamily="34" charset="0"/>
              <a:cs typeface="Times New Roman" panose="02020603050405020304" pitchFamily="18" charset="0"/>
            </a:endParaRPr>
          </a:p>
          <a:p>
            <a:r>
              <a:rPr lang="el-GR" sz="2100" dirty="0">
                <a:latin typeface="Calibri" panose="020F0502020204030204" pitchFamily="34" charset="0"/>
                <a:ea typeface="Calibri" panose="020F0502020204030204" pitchFamily="34" charset="0"/>
                <a:cs typeface="Times New Roman" panose="02020603050405020304" pitchFamily="18" charset="0"/>
              </a:rPr>
              <a:t>Οι μετακινή</a:t>
            </a:r>
            <a:r>
              <a:rPr lang="el-GR" sz="2100" dirty="0">
                <a:effectLst/>
                <a:latin typeface="Calibri" panose="020F0502020204030204" pitchFamily="34" charset="0"/>
                <a:ea typeface="Calibri" panose="020F0502020204030204" pitchFamily="34" charset="0"/>
                <a:cs typeface="Times New Roman" panose="02020603050405020304" pitchFamily="18" charset="0"/>
              </a:rPr>
              <a:t>σεις του προσομοιώματος είναι </a:t>
            </a:r>
            <a:r>
              <a:rPr lang="el-GR" sz="2100" dirty="0">
                <a:latin typeface="Calibri" panose="020F0502020204030204" pitchFamily="34" charset="0"/>
                <a:ea typeface="Calibri" panose="020F0502020204030204" pitchFamily="34" charset="0"/>
                <a:cs typeface="Times New Roman" panose="02020603050405020304" pitchFamily="18" charset="0"/>
              </a:rPr>
              <a:t>4,3 </a:t>
            </a:r>
            <a:r>
              <a:rPr lang="en-US" sz="2100" dirty="0">
                <a:latin typeface="Calibri" panose="020F0502020204030204" pitchFamily="34" charset="0"/>
                <a:ea typeface="Calibri" panose="020F0502020204030204" pitchFamily="34" charset="0"/>
                <a:cs typeface="Times New Roman" panose="02020603050405020304" pitchFamily="18" charset="0"/>
              </a:rPr>
              <a:t>(mm)</a:t>
            </a:r>
            <a:r>
              <a:rPr lang="el-GR" sz="2100" dirty="0">
                <a:effectLst/>
                <a:latin typeface="Calibri" panose="020F0502020204030204" pitchFamily="34" charset="0"/>
                <a:ea typeface="Calibri" panose="020F0502020204030204" pitchFamily="34" charset="0"/>
                <a:cs typeface="Times New Roman" panose="02020603050405020304" pitchFamily="18" charset="0"/>
              </a:rPr>
              <a:t> γεγονός που οφείλεται στην </a:t>
            </a:r>
            <a:r>
              <a:rPr lang="el-GR" sz="2100" dirty="0">
                <a:latin typeface="Calibri" panose="020F0502020204030204" pitchFamily="34" charset="0"/>
                <a:ea typeface="Calibri" panose="020F0502020204030204" pitchFamily="34" charset="0"/>
                <a:cs typeface="Times New Roman" panose="02020603050405020304" pitchFamily="18" charset="0"/>
              </a:rPr>
              <a:t>μεγάλη αντοχή</a:t>
            </a:r>
            <a:r>
              <a:rPr lang="el-GR" sz="2100" dirty="0">
                <a:effectLst/>
                <a:latin typeface="Calibri" panose="020F0502020204030204" pitchFamily="34" charset="0"/>
                <a:ea typeface="Calibri" panose="020F0502020204030204" pitchFamily="34" charset="0"/>
                <a:cs typeface="Times New Roman" panose="02020603050405020304" pitchFamily="18" charset="0"/>
              </a:rPr>
              <a:t> του σκυροδέματος από το οποίο έχει κατασκευαστεί το φράγμα. </a:t>
            </a:r>
          </a:p>
          <a:p>
            <a:r>
              <a:rPr lang="el-GR" sz="2100" dirty="0">
                <a:effectLst/>
                <a:latin typeface="Calibri" panose="020F0502020204030204" pitchFamily="34" charset="0"/>
                <a:ea typeface="Calibri" panose="020F0502020204030204" pitchFamily="34" charset="0"/>
                <a:cs typeface="Times New Roman" panose="02020603050405020304" pitchFamily="18" charset="0"/>
              </a:rPr>
              <a:t>Οι κατακόρυφες τάσεις στην βάση του φράγματος υπολογίστηκαν, όπως φαίνεται και στην παραπάνω εικόνα, γύρω στα 1800 </a:t>
            </a:r>
            <a:r>
              <a:rPr lang="en-US" sz="2100" dirty="0">
                <a:latin typeface="Calibri" panose="020F0502020204030204" pitchFamily="34" charset="0"/>
                <a:ea typeface="Calibri" panose="020F0502020204030204" pitchFamily="34" charset="0"/>
                <a:cs typeface="Times New Roman" panose="02020603050405020304" pitchFamily="18" charset="0"/>
              </a:rPr>
              <a:t>k</a:t>
            </a:r>
            <a:r>
              <a:rPr lang="el-GR" sz="2100" dirty="0">
                <a:effectLst/>
                <a:latin typeface="Calibri" panose="020F0502020204030204" pitchFamily="34" charset="0"/>
                <a:ea typeface="Calibri" panose="020F0502020204030204" pitchFamily="34" charset="0"/>
                <a:cs typeface="Times New Roman" panose="02020603050405020304" pitchFamily="18" charset="0"/>
              </a:rPr>
              <a:t>Ν/</a:t>
            </a:r>
            <a:r>
              <a:rPr lang="en-US" sz="2100" dirty="0">
                <a:effectLst/>
                <a:latin typeface="Calibri" panose="020F0502020204030204" pitchFamily="34" charset="0"/>
                <a:ea typeface="Calibri" panose="020F0502020204030204" pitchFamily="34" charset="0"/>
                <a:cs typeface="Times New Roman" panose="02020603050405020304" pitchFamily="18" charset="0"/>
              </a:rPr>
              <a:t>m</a:t>
            </a:r>
            <a:r>
              <a:rPr lang="el-GR" sz="2100" dirty="0">
                <a:effectLst/>
                <a:latin typeface="Calibri" panose="020F0502020204030204" pitchFamily="34" charset="0"/>
                <a:ea typeface="Calibri" panose="020F0502020204030204" pitchFamily="34" charset="0"/>
              </a:rPr>
              <a:t>²</a:t>
            </a:r>
            <a:r>
              <a:rPr lang="el-GR" sz="2100" dirty="0">
                <a:effectLst/>
                <a:latin typeface="Calibri" panose="020F0502020204030204" pitchFamily="34" charset="0"/>
                <a:ea typeface="Calibri" panose="020F0502020204030204" pitchFamily="34" charset="0"/>
                <a:cs typeface="Times New Roman" panose="02020603050405020304" pitchFamily="18" charset="0"/>
              </a:rPr>
              <a:t> , διότι [</a:t>
            </a:r>
            <a:r>
              <a:rPr lang="en-US" sz="2100" dirty="0">
                <a:effectLst/>
                <a:latin typeface="Calibri" panose="020F0502020204030204" pitchFamily="34" charset="0"/>
                <a:ea typeface="Calibri" panose="020F0502020204030204" pitchFamily="34" charset="0"/>
                <a:cs typeface="Times New Roman" panose="02020603050405020304" pitchFamily="18" charset="0"/>
              </a:rPr>
              <a:t>h</a:t>
            </a:r>
            <a:r>
              <a:rPr lang="el-GR" sz="2100" dirty="0">
                <a:effectLst/>
                <a:latin typeface="Calibri" panose="020F0502020204030204" pitchFamily="34" charset="0"/>
                <a:ea typeface="Calibri" panose="020F0502020204030204" pitchFamily="34" charset="0"/>
                <a:cs typeface="Times New Roman" panose="02020603050405020304" pitchFamily="18" charset="0"/>
              </a:rPr>
              <a:t> * γ = (794,7-720) * 24 = 1792,8 </a:t>
            </a:r>
            <a:r>
              <a:rPr lang="en-US" sz="2100" dirty="0">
                <a:effectLst/>
                <a:latin typeface="Calibri" panose="020F0502020204030204" pitchFamily="34" charset="0"/>
                <a:ea typeface="Calibri" panose="020F0502020204030204" pitchFamily="34" charset="0"/>
                <a:cs typeface="Times New Roman" panose="02020603050405020304" pitchFamily="18" charset="0"/>
              </a:rPr>
              <a:t>k</a:t>
            </a:r>
            <a:r>
              <a:rPr lang="el-GR" sz="2100" dirty="0">
                <a:effectLst/>
                <a:latin typeface="Calibri" panose="020F0502020204030204" pitchFamily="34" charset="0"/>
                <a:ea typeface="Calibri" panose="020F0502020204030204" pitchFamily="34" charset="0"/>
                <a:cs typeface="Times New Roman" panose="02020603050405020304" pitchFamily="18" charset="0"/>
              </a:rPr>
              <a:t>Ν/</a:t>
            </a:r>
            <a:r>
              <a:rPr lang="en-US" sz="2100" dirty="0">
                <a:effectLst/>
                <a:latin typeface="Calibri" panose="020F0502020204030204" pitchFamily="34" charset="0"/>
                <a:ea typeface="Calibri" panose="020F0502020204030204" pitchFamily="34" charset="0"/>
                <a:cs typeface="Times New Roman" panose="02020603050405020304" pitchFamily="18" charset="0"/>
              </a:rPr>
              <a:t>m</a:t>
            </a:r>
            <a:r>
              <a:rPr lang="el-GR" sz="2100" dirty="0">
                <a:effectLst/>
                <a:latin typeface="Calibri" panose="020F0502020204030204" pitchFamily="34" charset="0"/>
                <a:ea typeface="Calibri" panose="020F0502020204030204" pitchFamily="34" charset="0"/>
              </a:rPr>
              <a:t>²</a:t>
            </a:r>
            <a:r>
              <a:rPr lang="el-GR" sz="2100" dirty="0">
                <a:effectLst/>
                <a:latin typeface="Calibri" panose="020F0502020204030204" pitchFamily="34" charset="0"/>
                <a:ea typeface="Calibri" panose="020F0502020204030204" pitchFamily="34" charset="0"/>
                <a:cs typeface="Times New Roman" panose="02020603050405020304" pitchFamily="18" charset="0"/>
              </a:rPr>
              <a:t> , όπου γ το ειδικό βάρος του σκυροδέματος]. </a:t>
            </a:r>
            <a:endParaRPr lang="el-GR" sz="24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Εικόνα 6">
            <a:extLst>
              <a:ext uri="{FF2B5EF4-FFF2-40B4-BE49-F238E27FC236}">
                <a16:creationId xmlns:a16="http://schemas.microsoft.com/office/drawing/2014/main" id="{2AA22B4A-430F-4758-B690-3A66151288AE}"/>
              </a:ext>
            </a:extLst>
          </p:cNvPr>
          <p:cNvPicPr/>
          <p:nvPr/>
        </p:nvPicPr>
        <p:blipFill>
          <a:blip r:embed="rId2">
            <a:extLst>
              <a:ext uri="{28A0092B-C50C-407E-A947-70E740481C1C}">
                <a14:useLocalDpi xmlns:a14="http://schemas.microsoft.com/office/drawing/2010/main" val="0"/>
              </a:ext>
            </a:extLst>
          </a:blip>
          <a:stretch>
            <a:fillRect/>
          </a:stretch>
        </p:blipFill>
        <p:spPr>
          <a:xfrm>
            <a:off x="726822" y="1904365"/>
            <a:ext cx="5238750" cy="2568485"/>
          </a:xfrm>
          <a:prstGeom prst="rect">
            <a:avLst/>
          </a:prstGeom>
        </p:spPr>
      </p:pic>
      <p:pic>
        <p:nvPicPr>
          <p:cNvPr id="9" name="Εικόνα 8">
            <a:extLst>
              <a:ext uri="{FF2B5EF4-FFF2-40B4-BE49-F238E27FC236}">
                <a16:creationId xmlns:a16="http://schemas.microsoft.com/office/drawing/2014/main" id="{509C037E-CF5D-4FF2-908A-5B753EA6F239}"/>
              </a:ext>
            </a:extLst>
          </p:cNvPr>
          <p:cNvPicPr/>
          <p:nvPr/>
        </p:nvPicPr>
        <p:blipFill>
          <a:blip r:embed="rId3">
            <a:extLst>
              <a:ext uri="{28A0092B-C50C-407E-A947-70E740481C1C}">
                <a14:useLocalDpi xmlns:a14="http://schemas.microsoft.com/office/drawing/2010/main" val="0"/>
              </a:ext>
            </a:extLst>
          </a:blip>
          <a:stretch>
            <a:fillRect/>
          </a:stretch>
        </p:blipFill>
        <p:spPr>
          <a:xfrm>
            <a:off x="6096000" y="1927949"/>
            <a:ext cx="5732145" cy="2568485"/>
          </a:xfrm>
          <a:prstGeom prst="rect">
            <a:avLst/>
          </a:prstGeom>
        </p:spPr>
      </p:pic>
    </p:spTree>
    <p:extLst>
      <p:ext uri="{BB962C8B-B14F-4D97-AF65-F5344CB8AC3E}">
        <p14:creationId xmlns:p14="http://schemas.microsoft.com/office/powerpoint/2010/main" val="859770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502022"/>
            <a:ext cx="9688296" cy="598809"/>
          </a:xfrm>
        </p:spPr>
        <p:txBody>
          <a:bodyPr anchor="b">
            <a:normAutofit fontScale="90000"/>
          </a:bodyPr>
          <a:lstStyle/>
          <a:p>
            <a:r>
              <a:rPr lang="el-GR" sz="4000" dirty="0"/>
              <a:t>Γενικά περί φραγμάτων</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1100831"/>
            <a:ext cx="9688296" cy="4771936"/>
          </a:xfrm>
        </p:spPr>
        <p:txBody>
          <a:bodyPr anchor="t">
            <a:normAutofit/>
          </a:bodyPr>
          <a:lstStyle/>
          <a:p>
            <a:r>
              <a:rPr lang="el-GR" sz="2000" dirty="0"/>
              <a:t>Το φράγμα είναι ένα τεχνικό έργο που κατασκευάζεται κάθετα στην κοίτη μίας υδάτινης επιφάνειας με άμεσο στόχο να ανακόψει τη συνέχεια της ροής της και έμμεσο στόχο την αποθήκευση ποσοτήτων νερού. </a:t>
            </a:r>
          </a:p>
          <a:p>
            <a:r>
              <a:rPr lang="el-GR" sz="2000" dirty="0"/>
              <a:t>Γενικότερα ένα τεχνικό έργο όπως είναι τα φράγματα κατασκευάζεται με σκοπό την :</a:t>
            </a:r>
          </a:p>
          <a:p>
            <a:pPr marL="914400" lvl="1" indent="-457200">
              <a:buFont typeface="+mj-lt"/>
              <a:buAutoNum type="arabicPeriod"/>
            </a:pPr>
            <a:r>
              <a:rPr lang="el-GR" sz="1800" dirty="0"/>
              <a:t>Άρδευση καλλιεργούμενων εδαφών</a:t>
            </a:r>
          </a:p>
          <a:p>
            <a:pPr marL="914400" lvl="1" indent="-457200">
              <a:buFont typeface="+mj-lt"/>
              <a:buAutoNum type="arabicPeriod"/>
            </a:pPr>
            <a:r>
              <a:rPr lang="el-GR" sz="1800" dirty="0"/>
              <a:t>Ύδρευση οικισμών, πόλεων και βιομηχανικών περιοχών</a:t>
            </a:r>
          </a:p>
          <a:p>
            <a:pPr marL="914400" lvl="1" indent="-457200">
              <a:buFont typeface="+mj-lt"/>
              <a:buAutoNum type="arabicPeriod"/>
            </a:pPr>
            <a:r>
              <a:rPr lang="el-GR" sz="1800" dirty="0"/>
              <a:t>Ρύθμιση της παροχής φυσικών υδατορευμάτων της περιοχής</a:t>
            </a:r>
          </a:p>
          <a:p>
            <a:pPr marL="914400" lvl="1" indent="-457200">
              <a:buFont typeface="+mj-lt"/>
              <a:buAutoNum type="arabicPeriod"/>
            </a:pPr>
            <a:r>
              <a:rPr lang="el-GR" sz="1800" dirty="0"/>
              <a:t>Αντιπλημμυρική προστασία περιοχών</a:t>
            </a:r>
          </a:p>
          <a:p>
            <a:pPr marL="914400" lvl="1" indent="-457200">
              <a:buFont typeface="+mj-lt"/>
              <a:buAutoNum type="arabicPeriod"/>
            </a:pPr>
            <a:r>
              <a:rPr lang="el-GR" sz="1800" dirty="0"/>
              <a:t>Παραγωγή ηλεκτρικής ενέργειας </a:t>
            </a:r>
          </a:p>
          <a:p>
            <a:pPr marL="914400" lvl="1" indent="-457200">
              <a:buFont typeface="+mj-lt"/>
              <a:buAutoNum type="arabicPeriod"/>
            </a:pPr>
            <a:r>
              <a:rPr lang="el-GR" sz="1800" dirty="0"/>
              <a:t>Δημιουργία τουριστικών εγκαταστάσεων</a:t>
            </a:r>
          </a:p>
          <a:p>
            <a:pPr marL="457200" lvl="1" indent="0">
              <a:buNone/>
            </a:pPr>
            <a:endParaRPr lang="el-GR" sz="16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20044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16">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643467" y="321734"/>
            <a:ext cx="10905066" cy="1135737"/>
          </a:xfrm>
        </p:spPr>
        <p:txBody>
          <a:bodyPr>
            <a:normAutofit/>
          </a:bodyPr>
          <a:lstStyle/>
          <a:p>
            <a:r>
              <a:rPr lang="el-GR" sz="36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643469" y="1782981"/>
            <a:ext cx="4008384" cy="4393982"/>
          </a:xfrm>
        </p:spPr>
        <p:txBody>
          <a:bodyPr>
            <a:normAutofit/>
          </a:bodyPr>
          <a:lstStyle/>
          <a:p>
            <a:pPr marL="0" indent="0">
              <a:buNone/>
            </a:pPr>
            <a:r>
              <a:rPr lang="el-GR" sz="1600" dirty="0"/>
              <a:t> </a:t>
            </a:r>
          </a:p>
          <a:p>
            <a:r>
              <a:rPr lang="el-GR" sz="1800" dirty="0"/>
              <a:t>Επιλογή των χαρακτηριστικών σημείων στη βάση του φράγματος για τον υπολογισμό των τάσεων</a:t>
            </a:r>
          </a:p>
          <a:p>
            <a:pPr lvl="1">
              <a:buFont typeface="Wingdings" panose="05000000000000000000" pitchFamily="2" charset="2"/>
              <a:buChar char="ü"/>
            </a:pPr>
            <a:r>
              <a:rPr lang="el-GR" sz="1600" dirty="0"/>
              <a:t>Σημείο Α (Ανάντη παρειά)</a:t>
            </a:r>
          </a:p>
          <a:p>
            <a:pPr lvl="1">
              <a:buFont typeface="Wingdings" panose="05000000000000000000" pitchFamily="2" charset="2"/>
              <a:buChar char="ü"/>
            </a:pPr>
            <a:r>
              <a:rPr lang="el-GR" sz="1600" dirty="0"/>
              <a:t>Σημείο Β (Κατάντη παρειά)</a:t>
            </a:r>
          </a:p>
          <a:p>
            <a:pPr lvl="1">
              <a:buFont typeface="Wingdings" panose="05000000000000000000" pitchFamily="2" charset="2"/>
              <a:buChar char="ü"/>
            </a:pPr>
            <a:r>
              <a:rPr lang="el-GR" sz="1600" dirty="0"/>
              <a:t>Σημείο </a:t>
            </a:r>
            <a:r>
              <a:rPr lang="en-US" sz="1600" dirty="0"/>
              <a:t>C ( </a:t>
            </a:r>
            <a:r>
              <a:rPr lang="el-GR" sz="1600" dirty="0"/>
              <a:t>Βάση του φράγματος)</a:t>
            </a:r>
            <a:endParaRPr lang="el-GR" sz="1800" dirty="0"/>
          </a:p>
          <a:p>
            <a:endParaRPr lang="el-GR" sz="1600" dirty="0"/>
          </a:p>
          <a:p>
            <a:pPr marL="0" indent="0">
              <a:buNone/>
            </a:pPr>
            <a:endParaRPr lang="el-GR" sz="1600" dirty="0"/>
          </a:p>
          <a:p>
            <a:pPr marL="0" indent="0">
              <a:buNone/>
            </a:pPr>
            <a:endParaRPr lang="el-GR" sz="1600" dirty="0"/>
          </a:p>
          <a:p>
            <a:r>
              <a:rPr lang="el-GR" sz="1800" dirty="0"/>
              <a:t>Εισαγωγή της στάθμης του νερού στο προσομοίωμα (+776 </a:t>
            </a:r>
            <a:r>
              <a:rPr lang="en-US" sz="1800" dirty="0"/>
              <a:t>m)</a:t>
            </a:r>
            <a:endParaRPr lang="el-GR" sz="1800" dirty="0"/>
          </a:p>
          <a:p>
            <a:endParaRPr lang="el-GR" sz="1600" dirty="0"/>
          </a:p>
          <a:p>
            <a:endParaRPr lang="el-GR" sz="1600" dirty="0"/>
          </a:p>
        </p:txBody>
      </p:sp>
      <p:grpSp>
        <p:nvGrpSpPr>
          <p:cNvPr id="19" name="Group 18">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20" name="Rectangle 19">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sosceles Triangle 20">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1" name="Εικόνα 10" descr="Εικόνα που περιέχει κείμενο, συσκευή, στιγμιότυπο οθόνης&#10;&#10;Περιγραφή που δημιουργήθηκε αυτόματα">
            <a:extLst>
              <a:ext uri="{FF2B5EF4-FFF2-40B4-BE49-F238E27FC236}">
                <a16:creationId xmlns:a16="http://schemas.microsoft.com/office/drawing/2014/main" id="{2BCAB643-B6EB-4CC1-B4D2-A1D9042017F8}"/>
              </a:ext>
            </a:extLst>
          </p:cNvPr>
          <p:cNvPicPr/>
          <p:nvPr/>
        </p:nvPicPr>
        <p:blipFill>
          <a:blip r:embed="rId2">
            <a:extLst>
              <a:ext uri="{28A0092B-C50C-407E-A947-70E740481C1C}">
                <a14:useLocalDpi xmlns:a14="http://schemas.microsoft.com/office/drawing/2010/main" val="0"/>
              </a:ext>
            </a:extLst>
          </a:blip>
          <a:stretch>
            <a:fillRect/>
          </a:stretch>
        </p:blipFill>
        <p:spPr>
          <a:xfrm>
            <a:off x="5295321" y="1457471"/>
            <a:ext cx="5923968" cy="2602934"/>
          </a:xfrm>
          <a:prstGeom prst="rect">
            <a:avLst/>
          </a:prstGeom>
        </p:spPr>
      </p:pic>
      <p:grpSp>
        <p:nvGrpSpPr>
          <p:cNvPr id="23" name="Group 22">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24" name="Isosceles Triangle 2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Εικόνα 8">
            <a:extLst>
              <a:ext uri="{FF2B5EF4-FFF2-40B4-BE49-F238E27FC236}">
                <a16:creationId xmlns:a16="http://schemas.microsoft.com/office/drawing/2014/main" id="{CE3F3609-B000-4822-B67C-845984513F23}"/>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295320" y="4060406"/>
            <a:ext cx="5923969" cy="2475860"/>
          </a:xfrm>
          <a:prstGeom prst="rect">
            <a:avLst/>
          </a:prstGeom>
        </p:spPr>
      </p:pic>
      <p:sp>
        <p:nvSpPr>
          <p:cNvPr id="4" name="Οβάλ 3">
            <a:extLst>
              <a:ext uri="{FF2B5EF4-FFF2-40B4-BE49-F238E27FC236}">
                <a16:creationId xmlns:a16="http://schemas.microsoft.com/office/drawing/2014/main" id="{B72B571D-383C-434B-BF89-BA5DB2CBBA29}"/>
              </a:ext>
            </a:extLst>
          </p:cNvPr>
          <p:cNvSpPr/>
          <p:nvPr/>
        </p:nvSpPr>
        <p:spPr>
          <a:xfrm>
            <a:off x="8167456" y="3311371"/>
            <a:ext cx="242906" cy="213064"/>
          </a:xfrm>
          <a:prstGeom prst="ellipse">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5" name="Οβάλ 4">
            <a:extLst>
              <a:ext uri="{FF2B5EF4-FFF2-40B4-BE49-F238E27FC236}">
                <a16:creationId xmlns:a16="http://schemas.microsoft.com/office/drawing/2014/main" id="{EAAD8381-5FB2-47EB-B79A-1AFB7A1E3D48}"/>
              </a:ext>
            </a:extLst>
          </p:cNvPr>
          <p:cNvSpPr/>
          <p:nvPr/>
        </p:nvSpPr>
        <p:spPr>
          <a:xfrm>
            <a:off x="8504808" y="3311371"/>
            <a:ext cx="242906" cy="213064"/>
          </a:xfrm>
          <a:prstGeom prst="ellipse">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7" name="Οβάλ 6">
            <a:extLst>
              <a:ext uri="{FF2B5EF4-FFF2-40B4-BE49-F238E27FC236}">
                <a16:creationId xmlns:a16="http://schemas.microsoft.com/office/drawing/2014/main" id="{FA2C0E45-393A-4649-BE11-AE8BD50E9396}"/>
              </a:ext>
            </a:extLst>
          </p:cNvPr>
          <p:cNvSpPr/>
          <p:nvPr/>
        </p:nvSpPr>
        <p:spPr>
          <a:xfrm>
            <a:off x="8336132" y="3569723"/>
            <a:ext cx="242906" cy="21306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11444422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286710"/>
            <a:ext cx="9688296" cy="625443"/>
          </a:xfrm>
        </p:spPr>
        <p:txBody>
          <a:bodyPr anchor="b">
            <a:normAutofit fontScale="90000"/>
          </a:bodyPr>
          <a:lstStyle/>
          <a:p>
            <a:r>
              <a:rPr lang="el-GR" sz="40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828676"/>
            <a:ext cx="9688296" cy="5044092"/>
          </a:xfrm>
        </p:spPr>
        <p:txBody>
          <a:bodyPr anchor="t">
            <a:normAutofit/>
          </a:bodyPr>
          <a:lstStyle/>
          <a:p>
            <a:pPr marL="0" indent="0">
              <a:buNone/>
            </a:pPr>
            <a:r>
              <a:rPr lang="el-GR" sz="2000" dirty="0"/>
              <a:t>Στατική ανάλυση με την παρουσία νερού στον ταμιευτήρα (+776 </a:t>
            </a:r>
            <a:r>
              <a:rPr lang="en-US" sz="2000" dirty="0"/>
              <a:t>m)</a:t>
            </a:r>
          </a:p>
          <a:p>
            <a:r>
              <a:rPr lang="el-GR" sz="2000" dirty="0"/>
              <a:t>Χρήση υλικού στα ανάντη με μηχανικές ιδιότητες παραπλήσιες του νερού</a:t>
            </a:r>
          </a:p>
          <a:p>
            <a:endParaRPr lang="el-GR" sz="2000" dirty="0"/>
          </a:p>
          <a:p>
            <a:endParaRPr lang="el-GR" sz="2000" dirty="0"/>
          </a:p>
          <a:p>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4" name="Πίνακας 3">
            <a:extLst>
              <a:ext uri="{FF2B5EF4-FFF2-40B4-BE49-F238E27FC236}">
                <a16:creationId xmlns:a16="http://schemas.microsoft.com/office/drawing/2014/main" id="{D5F2EB70-4DBC-426E-95CD-D31671DCBA66}"/>
              </a:ext>
            </a:extLst>
          </p:cNvPr>
          <p:cNvGraphicFramePr>
            <a:graphicFrameLocks noGrp="1"/>
          </p:cNvGraphicFramePr>
          <p:nvPr>
            <p:extLst>
              <p:ext uri="{D42A27DB-BD31-4B8C-83A1-F6EECF244321}">
                <p14:modId xmlns:p14="http://schemas.microsoft.com/office/powerpoint/2010/main" val="4263805657"/>
              </p:ext>
            </p:extLst>
          </p:nvPr>
        </p:nvGraphicFramePr>
        <p:xfrm>
          <a:off x="3180080" y="1575277"/>
          <a:ext cx="4620896" cy="2183984"/>
        </p:xfrm>
        <a:graphic>
          <a:graphicData uri="http://schemas.openxmlformats.org/drawingml/2006/table">
            <a:tbl>
              <a:tblPr firstRow="1" bandRow="1">
                <a:tableStyleId>{5C22544A-7EE6-4342-B048-85BDC9FD1C3A}</a:tableStyleId>
              </a:tblPr>
              <a:tblGrid>
                <a:gridCol w="2310448">
                  <a:extLst>
                    <a:ext uri="{9D8B030D-6E8A-4147-A177-3AD203B41FA5}">
                      <a16:colId xmlns:a16="http://schemas.microsoft.com/office/drawing/2014/main" val="2152359816"/>
                    </a:ext>
                  </a:extLst>
                </a:gridCol>
                <a:gridCol w="2310448">
                  <a:extLst>
                    <a:ext uri="{9D8B030D-6E8A-4147-A177-3AD203B41FA5}">
                      <a16:colId xmlns:a16="http://schemas.microsoft.com/office/drawing/2014/main" val="3327704937"/>
                    </a:ext>
                  </a:extLst>
                </a:gridCol>
              </a:tblGrid>
              <a:tr h="248367">
                <a:tc>
                  <a:txBody>
                    <a:bodyPr/>
                    <a:lstStyle/>
                    <a:p>
                      <a:pPr>
                        <a:lnSpc>
                          <a:spcPct val="107000"/>
                        </a:lnSpc>
                      </a:pPr>
                      <a:endParaRPr lang="el-GR" sz="1100">
                        <a:effectLst/>
                        <a:latin typeface="Calibri" panose="020F0502020204030204" pitchFamily="34" charset="0"/>
                        <a:cs typeface="Times New Roman" panose="02020603050405020304" pitchFamily="18" charset="0"/>
                      </a:endParaRPr>
                    </a:p>
                  </a:txBody>
                  <a:tcPr anchor="ctr"/>
                </a:tc>
                <a:tc>
                  <a:txBody>
                    <a:bodyPr/>
                    <a:lstStyle/>
                    <a:p>
                      <a:pPr algn="ctr">
                        <a:lnSpc>
                          <a:spcPct val="107000"/>
                        </a:lnSpc>
                        <a:spcAft>
                          <a:spcPts val="800"/>
                        </a:spcAft>
                      </a:pPr>
                      <a:r>
                        <a:rPr lang="el-GR" sz="1100" kern="1200" dirty="0">
                          <a:effectLst/>
                        </a:rPr>
                        <a:t>Νερό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615317833"/>
                  </a:ext>
                </a:extLst>
              </a:tr>
              <a:tr h="248367">
                <a:tc>
                  <a:txBody>
                    <a:bodyPr/>
                    <a:lstStyle/>
                    <a:p>
                      <a:pPr algn="ctr">
                        <a:lnSpc>
                          <a:spcPct val="107000"/>
                        </a:lnSpc>
                        <a:spcAft>
                          <a:spcPts val="800"/>
                        </a:spcAft>
                      </a:pPr>
                      <a:r>
                        <a:rPr lang="el-GR" sz="1100" kern="1200">
                          <a:effectLst/>
                        </a:rPr>
                        <a:t>Ειδικό ξηρό βάρος γ</a:t>
                      </a:r>
                      <a:r>
                        <a:rPr lang="en-US" sz="1100" kern="1200">
                          <a:effectLst/>
                        </a:rPr>
                        <a:t>unsat</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7000"/>
                        </a:lnSpc>
                        <a:spcAft>
                          <a:spcPts val="800"/>
                        </a:spcAft>
                      </a:pPr>
                      <a:r>
                        <a:rPr lang="en-US" sz="1100" kern="1200" dirty="0">
                          <a:effectLst/>
                        </a:rPr>
                        <a:t>10 kN/m³</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2877637185"/>
                  </a:ext>
                </a:extLst>
              </a:tr>
              <a:tr h="248367">
                <a:tc>
                  <a:txBody>
                    <a:bodyPr/>
                    <a:lstStyle/>
                    <a:p>
                      <a:pPr algn="ctr">
                        <a:lnSpc>
                          <a:spcPct val="107000"/>
                        </a:lnSpc>
                        <a:spcAft>
                          <a:spcPts val="800"/>
                        </a:spcAft>
                      </a:pPr>
                      <a:r>
                        <a:rPr lang="el-GR" sz="1100" kern="1200">
                          <a:effectLst/>
                        </a:rPr>
                        <a:t>Ειδικό βάρος βρεγμένου υλικού γ</a:t>
                      </a:r>
                      <a:r>
                        <a:rPr lang="en-US" sz="1100" kern="1200">
                          <a:effectLst/>
                        </a:rPr>
                        <a:t>sat</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7000"/>
                        </a:lnSpc>
                        <a:spcAft>
                          <a:spcPts val="800"/>
                        </a:spcAft>
                      </a:pPr>
                      <a:r>
                        <a:rPr lang="en-US" sz="1100" kern="1200" dirty="0">
                          <a:effectLst/>
                        </a:rPr>
                        <a:t>10 kN/m³</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2113406460"/>
                  </a:ext>
                </a:extLst>
              </a:tr>
              <a:tr h="248367">
                <a:tc>
                  <a:txBody>
                    <a:bodyPr/>
                    <a:lstStyle/>
                    <a:p>
                      <a:pPr algn="ctr">
                        <a:lnSpc>
                          <a:spcPct val="107000"/>
                        </a:lnSpc>
                        <a:spcAft>
                          <a:spcPts val="800"/>
                        </a:spcAft>
                      </a:pPr>
                      <a:r>
                        <a:rPr lang="el-GR" sz="1100" kern="1200">
                          <a:effectLst/>
                        </a:rPr>
                        <a:t>Υδατοπερατότητα κατά </a:t>
                      </a:r>
                      <a:r>
                        <a:rPr lang="en-US" sz="1100" kern="1200">
                          <a:effectLst/>
                        </a:rPr>
                        <a:t>x (kx)</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7000"/>
                        </a:lnSpc>
                        <a:spcAft>
                          <a:spcPts val="800"/>
                        </a:spcAft>
                      </a:pPr>
                      <a:r>
                        <a:rPr lang="en-US" sz="1100" kern="1200">
                          <a:effectLst/>
                        </a:rPr>
                        <a:t>1 m/s</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3528823501"/>
                  </a:ext>
                </a:extLst>
              </a:tr>
              <a:tr h="343754">
                <a:tc>
                  <a:txBody>
                    <a:bodyPr/>
                    <a:lstStyle/>
                    <a:p>
                      <a:pPr algn="ctr">
                        <a:lnSpc>
                          <a:spcPct val="107000"/>
                        </a:lnSpc>
                        <a:spcAft>
                          <a:spcPts val="800"/>
                        </a:spcAft>
                      </a:pPr>
                      <a:r>
                        <a:rPr lang="el-GR" sz="1100" kern="1200" dirty="0">
                          <a:effectLst/>
                        </a:rPr>
                        <a:t>Υδατοπερατότητα κατά </a:t>
                      </a:r>
                      <a:r>
                        <a:rPr lang="en-US" sz="1100" kern="1200" dirty="0">
                          <a:effectLst/>
                        </a:rPr>
                        <a:t>y (ky)</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7000"/>
                        </a:lnSpc>
                        <a:spcAft>
                          <a:spcPts val="800"/>
                        </a:spcAft>
                      </a:pPr>
                      <a:r>
                        <a:rPr lang="en-US" sz="1100" kern="1200">
                          <a:effectLst/>
                        </a:rPr>
                        <a:t>1 m/s</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4288356986"/>
                  </a:ext>
                </a:extLst>
              </a:tr>
              <a:tr h="248367">
                <a:tc>
                  <a:txBody>
                    <a:bodyPr/>
                    <a:lstStyle/>
                    <a:p>
                      <a:pPr algn="ctr">
                        <a:lnSpc>
                          <a:spcPct val="107000"/>
                        </a:lnSpc>
                        <a:spcAft>
                          <a:spcPts val="800"/>
                        </a:spcAft>
                      </a:pPr>
                      <a:r>
                        <a:rPr lang="el-GR" sz="1100" kern="1200" dirty="0">
                          <a:effectLst/>
                        </a:rPr>
                        <a:t>Λόγος </a:t>
                      </a:r>
                      <a:r>
                        <a:rPr lang="en-US" sz="1100" kern="1200" dirty="0">
                          <a:effectLst/>
                        </a:rPr>
                        <a:t>Poisson v</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7000"/>
                        </a:lnSpc>
                        <a:spcAft>
                          <a:spcPts val="800"/>
                        </a:spcAft>
                      </a:pPr>
                      <a:r>
                        <a:rPr lang="en-US" sz="1100" kern="1200">
                          <a:effectLst/>
                        </a:rPr>
                        <a:t>0,499</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707993596"/>
                  </a:ext>
                </a:extLst>
              </a:tr>
              <a:tr h="248367">
                <a:tc>
                  <a:txBody>
                    <a:bodyPr/>
                    <a:lstStyle/>
                    <a:p>
                      <a:pPr algn="ctr">
                        <a:lnSpc>
                          <a:spcPct val="107000"/>
                        </a:lnSpc>
                        <a:spcAft>
                          <a:spcPts val="800"/>
                        </a:spcAft>
                      </a:pPr>
                      <a:r>
                        <a:rPr lang="el-GR" sz="1100" kern="1200">
                          <a:effectLst/>
                        </a:rPr>
                        <a:t>Μέτρο Ελαστικότητας </a:t>
                      </a:r>
                      <a:r>
                        <a:rPr lang="en-US" sz="1100" kern="1200">
                          <a:effectLst/>
                        </a:rPr>
                        <a:t>Eref</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7000"/>
                        </a:lnSpc>
                        <a:spcAft>
                          <a:spcPts val="800"/>
                        </a:spcAft>
                      </a:pPr>
                      <a:r>
                        <a:rPr lang="el-GR" sz="1100" kern="1200" dirty="0">
                          <a:effectLst/>
                        </a:rPr>
                        <a:t>1224</a:t>
                      </a:r>
                      <a:r>
                        <a:rPr lang="en-US" sz="1100" kern="1200" dirty="0">
                          <a:effectLst/>
                        </a:rPr>
                        <a:t> kN/m²</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920230469"/>
                  </a:ext>
                </a:extLst>
              </a:tr>
              <a:tr h="248367">
                <a:tc>
                  <a:txBody>
                    <a:bodyPr/>
                    <a:lstStyle/>
                    <a:p>
                      <a:pPr algn="ctr">
                        <a:lnSpc>
                          <a:spcPct val="107000"/>
                        </a:lnSpc>
                        <a:spcAft>
                          <a:spcPts val="800"/>
                        </a:spcAft>
                      </a:pPr>
                      <a:r>
                        <a:rPr lang="el-GR" sz="1100" kern="1200" dirty="0">
                          <a:effectLst/>
                        </a:rPr>
                        <a:t>Ταχύτητα διατμητικών κυμάτων </a:t>
                      </a:r>
                      <a:r>
                        <a:rPr lang="en-US" sz="1100" kern="1200" dirty="0">
                          <a:effectLst/>
                        </a:rPr>
                        <a:t>Vs</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7000"/>
                        </a:lnSpc>
                        <a:spcAft>
                          <a:spcPts val="800"/>
                        </a:spcAft>
                      </a:pPr>
                      <a:r>
                        <a:rPr lang="en-US" sz="1100" kern="1200" dirty="0">
                          <a:effectLst/>
                        </a:rPr>
                        <a:t>20 m/s</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999171160"/>
                  </a:ext>
                </a:extLst>
              </a:tr>
            </a:tbl>
          </a:graphicData>
        </a:graphic>
      </p:graphicFrame>
      <p:pic>
        <p:nvPicPr>
          <p:cNvPr id="9" name="Εικόνα 8">
            <a:extLst>
              <a:ext uri="{FF2B5EF4-FFF2-40B4-BE49-F238E27FC236}">
                <a16:creationId xmlns:a16="http://schemas.microsoft.com/office/drawing/2014/main" id="{E160C1DE-A60B-4B29-AFAC-5077C1F72743}"/>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665604" y="3759261"/>
            <a:ext cx="8153398" cy="2641111"/>
          </a:xfrm>
          <a:prstGeom prst="rect">
            <a:avLst/>
          </a:prstGeom>
        </p:spPr>
      </p:pic>
    </p:spTree>
    <p:extLst>
      <p:ext uri="{BB962C8B-B14F-4D97-AF65-F5344CB8AC3E}">
        <p14:creationId xmlns:p14="http://schemas.microsoft.com/office/powerpoint/2010/main" val="3696734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284083" y="557784"/>
            <a:ext cx="3155634" cy="1271016"/>
          </a:xfrm>
        </p:spPr>
        <p:txBody>
          <a:bodyPr>
            <a:normAutofit/>
          </a:bodyPr>
          <a:lstStyle/>
          <a:p>
            <a:r>
              <a:rPr lang="el-GR" sz="3600" dirty="0"/>
              <a:t>Αναλύσεις</a:t>
            </a:r>
            <a:endParaRPr lang="el-GR" dirty="0"/>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284086" y="1677881"/>
            <a:ext cx="4278390" cy="4740674"/>
          </a:xfrm>
        </p:spPr>
        <p:txBody>
          <a:bodyPr>
            <a:normAutofit fontScale="25000" lnSpcReduction="20000"/>
          </a:bodyPr>
          <a:lstStyle/>
          <a:p>
            <a:pPr marL="0" indent="0">
              <a:buNone/>
            </a:pPr>
            <a:r>
              <a:rPr lang="el-GR" sz="7200" dirty="0"/>
              <a:t>Στατικές Αναλύσεις – Συγκεντρωτικά αποτελέσματα τάσεων</a:t>
            </a:r>
          </a:p>
          <a:p>
            <a:pPr>
              <a:buFont typeface="Wingdings" panose="05000000000000000000" pitchFamily="2" charset="2"/>
              <a:buChar char="Ø"/>
            </a:pPr>
            <a:r>
              <a:rPr lang="el-GR" sz="6400" dirty="0">
                <a:effectLst/>
                <a:latin typeface="Calibri" panose="020F0502020204030204" pitchFamily="34" charset="0"/>
                <a:ea typeface="Calibri" panose="020F0502020204030204" pitchFamily="34" charset="0"/>
                <a:cs typeface="Times New Roman" panose="02020603050405020304" pitchFamily="18" charset="0"/>
              </a:rPr>
              <a:t>Παρόλο</a:t>
            </a:r>
            <a:r>
              <a:rPr lang="el-GR" sz="6400" dirty="0">
                <a:latin typeface="Calibri" panose="020F0502020204030204" pitchFamily="34" charset="0"/>
                <a:ea typeface="Calibri" panose="020F0502020204030204" pitchFamily="34" charset="0"/>
                <a:cs typeface="Times New Roman" panose="02020603050405020304" pitchFamily="18" charset="0"/>
              </a:rPr>
              <a:t> που </a:t>
            </a:r>
            <a:r>
              <a:rPr lang="el-GR" sz="6400" dirty="0">
                <a:effectLst/>
                <a:latin typeface="Calibri" panose="020F0502020204030204" pitchFamily="34" charset="0"/>
                <a:ea typeface="Calibri" panose="020F0502020204030204" pitchFamily="34" charset="0"/>
                <a:cs typeface="Times New Roman" panose="02020603050405020304" pitchFamily="18" charset="0"/>
              </a:rPr>
              <a:t>τα σημεία Α και Β</a:t>
            </a:r>
            <a:r>
              <a:rPr lang="el-GR" sz="6400" dirty="0">
                <a:latin typeface="Calibri" panose="020F0502020204030204" pitchFamily="34" charset="0"/>
                <a:ea typeface="Calibri" panose="020F0502020204030204" pitchFamily="34" charset="0"/>
                <a:cs typeface="Times New Roman" panose="02020603050405020304" pitchFamily="18" charset="0"/>
              </a:rPr>
              <a:t> είναι συμμετρικά,</a:t>
            </a:r>
            <a:r>
              <a:rPr lang="el-GR" sz="6400" dirty="0">
                <a:effectLst/>
                <a:latin typeface="Calibri" panose="020F0502020204030204" pitchFamily="34" charset="0"/>
                <a:ea typeface="Calibri" panose="020F0502020204030204" pitchFamily="34" charset="0"/>
                <a:cs typeface="Times New Roman" panose="02020603050405020304" pitchFamily="18" charset="0"/>
              </a:rPr>
              <a:t> υπάρχει μεγάλη διαφορά στις κατακόρυφες τάσεις, λόγω του ότι το φράγμα δέχεται και οριζόντιες δυνάμεις εκτός της βαρύτητας του. </a:t>
            </a:r>
            <a:endParaRPr lang="el-GR" sz="6400" dirty="0">
              <a:latin typeface="Calibri" panose="020F0502020204030204" pitchFamily="34" charset="0"/>
              <a:ea typeface="Calibri" panose="020F0502020204030204" pitchFamily="34" charset="0"/>
              <a:cs typeface="Times New Roman" panose="02020603050405020304" pitchFamily="18" charset="0"/>
            </a:endParaRPr>
          </a:p>
          <a:p>
            <a:pPr>
              <a:buFont typeface="Wingdings" panose="05000000000000000000" pitchFamily="2" charset="2"/>
              <a:buChar char="Ø"/>
            </a:pPr>
            <a:r>
              <a:rPr lang="el-GR" sz="6400" dirty="0">
                <a:latin typeface="Calibri" panose="020F0502020204030204" pitchFamily="34" charset="0"/>
                <a:ea typeface="Calibri" panose="020F0502020204030204" pitchFamily="34" charset="0"/>
                <a:cs typeface="Times New Roman" panose="02020603050405020304" pitchFamily="18" charset="0"/>
              </a:rPr>
              <a:t>Τ</a:t>
            </a:r>
            <a:r>
              <a:rPr lang="el-GR" sz="6400" dirty="0">
                <a:effectLst/>
                <a:latin typeface="Calibri" panose="020F0502020204030204" pitchFamily="34" charset="0"/>
                <a:ea typeface="Calibri" panose="020F0502020204030204" pitchFamily="34" charset="0"/>
                <a:cs typeface="Times New Roman" panose="02020603050405020304" pitchFamily="18" charset="0"/>
              </a:rPr>
              <a:t>ο σημείο Α δέχεται εφελκυστικές τάσεις, ενώ το σημείο Β δέχεται θλιπτικές τάσεις και φαίνεται να </a:t>
            </a:r>
            <a:r>
              <a:rPr lang="el-GR" sz="6400" dirty="0">
                <a:latin typeface="Calibri" panose="020F0502020204030204" pitchFamily="34" charset="0"/>
                <a:ea typeface="Calibri" panose="020F0502020204030204" pitchFamily="34" charset="0"/>
                <a:cs typeface="Times New Roman" panose="02020603050405020304" pitchFamily="18" charset="0"/>
              </a:rPr>
              <a:t>καταπονεί</a:t>
            </a:r>
            <a:r>
              <a:rPr lang="el-GR" sz="6400" dirty="0">
                <a:effectLst/>
                <a:latin typeface="Calibri" panose="020F0502020204030204" pitchFamily="34" charset="0"/>
                <a:ea typeface="Calibri" panose="020F0502020204030204" pitchFamily="34" charset="0"/>
                <a:cs typeface="Times New Roman" panose="02020603050405020304" pitchFamily="18" charset="0"/>
              </a:rPr>
              <a:t>ται αρκετά, ιδιαίτερα μετά την ύπαρξη νερού στον ταμιευτήρα</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a:buFont typeface="Wingdings" panose="05000000000000000000" pitchFamily="2" charset="2"/>
              <a:buChar char="Ø"/>
            </a:pPr>
            <a:r>
              <a:rPr lang="el-GR" sz="6400" dirty="0">
                <a:effectLst/>
                <a:latin typeface="Calibri" panose="020F0502020204030204" pitchFamily="34" charset="0"/>
                <a:ea typeface="Calibri" panose="020F0502020204030204" pitchFamily="34" charset="0"/>
                <a:cs typeface="Times New Roman" panose="02020603050405020304" pitchFamily="18" charset="0"/>
              </a:rPr>
              <a:t>Όσον αφορά το σημείο </a:t>
            </a:r>
            <a:r>
              <a:rPr lang="en-US" sz="6400" dirty="0">
                <a:effectLst/>
                <a:latin typeface="Calibri" panose="020F0502020204030204" pitchFamily="34" charset="0"/>
                <a:ea typeface="Calibri" panose="020F0502020204030204" pitchFamily="34" charset="0"/>
                <a:cs typeface="Times New Roman" panose="02020603050405020304" pitchFamily="18" charset="0"/>
              </a:rPr>
              <a:t>C</a:t>
            </a:r>
            <a:r>
              <a:rPr lang="el-GR" sz="6400" dirty="0">
                <a:effectLst/>
                <a:latin typeface="Calibri" panose="020F0502020204030204" pitchFamily="34" charset="0"/>
                <a:ea typeface="Calibri" panose="020F0502020204030204" pitchFamily="34" charset="0"/>
                <a:cs typeface="Times New Roman" panose="02020603050405020304" pitchFamily="18" charset="0"/>
              </a:rPr>
              <a:t>, βάση του φράγματος, ενώ η στατική ανάλυση χωρίς νερό έδειξε πως το φράγμα καταπονείται από τα δεξιά και κοντά στην βάση, παρατηρείται πως με την πλήρωση του ταμιευτήρα ‘’αντιδρά’’ καλύτερα σε σχέση με τα</a:t>
            </a:r>
            <a:r>
              <a:rPr lang="en-US" sz="6400" dirty="0">
                <a:effectLst/>
                <a:latin typeface="Calibri" panose="020F0502020204030204" pitchFamily="34" charset="0"/>
                <a:ea typeface="Calibri" panose="020F0502020204030204" pitchFamily="34" charset="0"/>
                <a:cs typeface="Times New Roman" panose="02020603050405020304" pitchFamily="18" charset="0"/>
              </a:rPr>
              <a:t> </a:t>
            </a:r>
            <a:r>
              <a:rPr lang="el-GR" sz="6400" dirty="0">
                <a:effectLst/>
                <a:latin typeface="Calibri" panose="020F0502020204030204" pitchFamily="34" charset="0"/>
                <a:ea typeface="Calibri" panose="020F0502020204030204" pitchFamily="34" charset="0"/>
                <a:cs typeface="Times New Roman" panose="02020603050405020304" pitchFamily="18" charset="0"/>
              </a:rPr>
              <a:t>σημεία Α και Β.</a:t>
            </a:r>
          </a:p>
          <a:p>
            <a:endParaRPr lang="el-GR" sz="2000" dirty="0"/>
          </a:p>
          <a:p>
            <a:endParaRPr lang="el-GR" sz="2000" dirty="0"/>
          </a:p>
          <a:p>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7"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Πίνακας 3">
            <a:extLst>
              <a:ext uri="{FF2B5EF4-FFF2-40B4-BE49-F238E27FC236}">
                <a16:creationId xmlns:a16="http://schemas.microsoft.com/office/drawing/2014/main" id="{109FDC2D-E6C4-48A9-A14C-147BE8830C72}"/>
              </a:ext>
            </a:extLst>
          </p:cNvPr>
          <p:cNvGraphicFramePr>
            <a:graphicFrameLocks noGrp="1"/>
          </p:cNvGraphicFramePr>
          <p:nvPr>
            <p:extLst>
              <p:ext uri="{D42A27DB-BD31-4B8C-83A1-F6EECF244321}">
                <p14:modId xmlns:p14="http://schemas.microsoft.com/office/powerpoint/2010/main" val="3855712549"/>
              </p:ext>
            </p:extLst>
          </p:nvPr>
        </p:nvGraphicFramePr>
        <p:xfrm>
          <a:off x="5123688" y="1476375"/>
          <a:ext cx="6584101" cy="4152899"/>
        </p:xfrm>
        <a:graphic>
          <a:graphicData uri="http://schemas.openxmlformats.org/drawingml/2006/table">
            <a:tbl>
              <a:tblPr firstRow="1" bandRow="1">
                <a:tableStyleId>{5C22544A-7EE6-4342-B048-85BDC9FD1C3A}</a:tableStyleId>
              </a:tblPr>
              <a:tblGrid>
                <a:gridCol w="991450">
                  <a:extLst>
                    <a:ext uri="{9D8B030D-6E8A-4147-A177-3AD203B41FA5}">
                      <a16:colId xmlns:a16="http://schemas.microsoft.com/office/drawing/2014/main" val="2038939981"/>
                    </a:ext>
                  </a:extLst>
                </a:gridCol>
                <a:gridCol w="854615">
                  <a:extLst>
                    <a:ext uri="{9D8B030D-6E8A-4147-A177-3AD203B41FA5}">
                      <a16:colId xmlns:a16="http://schemas.microsoft.com/office/drawing/2014/main" val="2378496584"/>
                    </a:ext>
                  </a:extLst>
                </a:gridCol>
                <a:gridCol w="1009602">
                  <a:extLst>
                    <a:ext uri="{9D8B030D-6E8A-4147-A177-3AD203B41FA5}">
                      <a16:colId xmlns:a16="http://schemas.microsoft.com/office/drawing/2014/main" val="3519444151"/>
                    </a:ext>
                  </a:extLst>
                </a:gridCol>
                <a:gridCol w="854615">
                  <a:extLst>
                    <a:ext uri="{9D8B030D-6E8A-4147-A177-3AD203B41FA5}">
                      <a16:colId xmlns:a16="http://schemas.microsoft.com/office/drawing/2014/main" val="3089295188"/>
                    </a:ext>
                  </a:extLst>
                </a:gridCol>
                <a:gridCol w="1009602">
                  <a:extLst>
                    <a:ext uri="{9D8B030D-6E8A-4147-A177-3AD203B41FA5}">
                      <a16:colId xmlns:a16="http://schemas.microsoft.com/office/drawing/2014/main" val="1382741105"/>
                    </a:ext>
                  </a:extLst>
                </a:gridCol>
                <a:gridCol w="854615">
                  <a:extLst>
                    <a:ext uri="{9D8B030D-6E8A-4147-A177-3AD203B41FA5}">
                      <a16:colId xmlns:a16="http://schemas.microsoft.com/office/drawing/2014/main" val="3678829159"/>
                    </a:ext>
                  </a:extLst>
                </a:gridCol>
                <a:gridCol w="1009602">
                  <a:extLst>
                    <a:ext uri="{9D8B030D-6E8A-4147-A177-3AD203B41FA5}">
                      <a16:colId xmlns:a16="http://schemas.microsoft.com/office/drawing/2014/main" val="940763314"/>
                    </a:ext>
                  </a:extLst>
                </a:gridCol>
              </a:tblGrid>
              <a:tr h="1008744">
                <a:tc>
                  <a:txBody>
                    <a:bodyPr/>
                    <a:lstStyle/>
                    <a:p>
                      <a:pPr algn="ctr">
                        <a:lnSpc>
                          <a:spcPct val="107000"/>
                        </a:lnSpc>
                        <a:spcAft>
                          <a:spcPts val="800"/>
                        </a:spcAft>
                      </a:pPr>
                      <a:r>
                        <a:rPr lang="el-GR" sz="900" kern="1200">
                          <a:effectLst/>
                        </a:rPr>
                        <a:t>Στάθμη νερού ταμιευτήρα </a:t>
                      </a:r>
                      <a:endParaRPr lang="el-GR" sz="900">
                        <a:effectLst/>
                      </a:endParaRPr>
                    </a:p>
                    <a:p>
                      <a:pPr algn="ctr">
                        <a:lnSpc>
                          <a:spcPct val="107000"/>
                        </a:lnSpc>
                        <a:spcAft>
                          <a:spcPts val="800"/>
                        </a:spcAft>
                      </a:pPr>
                      <a:r>
                        <a:rPr lang="el-GR" sz="900" kern="1200">
                          <a:effectLst/>
                        </a:rPr>
                        <a:t>+776 </a:t>
                      </a:r>
                      <a:r>
                        <a:rPr lang="en-US" sz="900" kern="1200">
                          <a:effectLst/>
                        </a:rPr>
                        <a:t>m</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900" kern="1200" dirty="0">
                          <a:effectLst/>
                        </a:rPr>
                        <a:t>Σημείο Α Οριζόντιες  Ολικές Τάσεις (</a:t>
                      </a:r>
                      <a:r>
                        <a:rPr lang="en-US" sz="900" kern="1200" dirty="0">
                          <a:effectLst/>
                        </a:rPr>
                        <a:t>kN</a:t>
                      </a:r>
                      <a:r>
                        <a:rPr lang="el-GR" sz="900" kern="1200" dirty="0">
                          <a:effectLst/>
                        </a:rPr>
                        <a:t>/</a:t>
                      </a:r>
                      <a:r>
                        <a:rPr lang="en-US" sz="900" kern="1200" dirty="0">
                          <a:effectLst/>
                        </a:rPr>
                        <a:t>m</a:t>
                      </a:r>
                      <a:r>
                        <a:rPr lang="el-GR" sz="900" kern="1200" dirty="0">
                          <a:effectLst/>
                        </a:rPr>
                        <a:t>²)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900" kern="1200" dirty="0">
                          <a:effectLst/>
                        </a:rPr>
                        <a:t>Σημείο Α Κατακόρυφες Ολικές Τάσεις (</a:t>
                      </a:r>
                      <a:r>
                        <a:rPr lang="en-US" sz="900" kern="1200" dirty="0">
                          <a:effectLst/>
                        </a:rPr>
                        <a:t>kN</a:t>
                      </a:r>
                      <a:r>
                        <a:rPr lang="el-GR" sz="900" kern="1200" dirty="0">
                          <a:effectLst/>
                        </a:rPr>
                        <a:t>/</a:t>
                      </a:r>
                      <a:r>
                        <a:rPr lang="en-US" sz="900" kern="1200" dirty="0">
                          <a:effectLst/>
                        </a:rPr>
                        <a:t>m</a:t>
                      </a:r>
                      <a:r>
                        <a:rPr lang="el-GR" sz="900" kern="1200" dirty="0">
                          <a:effectLst/>
                        </a:rPr>
                        <a:t>²)</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900" kern="1200" dirty="0">
                          <a:effectLst/>
                        </a:rPr>
                        <a:t>Σημείο Β Οριζόντιες  Ολικές Τάσεις (</a:t>
                      </a:r>
                      <a:r>
                        <a:rPr lang="en-US" sz="900" kern="1200" dirty="0">
                          <a:effectLst/>
                        </a:rPr>
                        <a:t>kN</a:t>
                      </a:r>
                      <a:r>
                        <a:rPr lang="el-GR" sz="900" kern="1200" dirty="0">
                          <a:effectLst/>
                        </a:rPr>
                        <a:t>/</a:t>
                      </a:r>
                      <a:r>
                        <a:rPr lang="en-US" sz="900" kern="1200" dirty="0">
                          <a:effectLst/>
                        </a:rPr>
                        <a:t>m</a:t>
                      </a:r>
                      <a:r>
                        <a:rPr lang="el-GR" sz="900" kern="1200" dirty="0">
                          <a:effectLst/>
                        </a:rPr>
                        <a:t>²)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900" kern="1200" dirty="0">
                          <a:effectLst/>
                        </a:rPr>
                        <a:t>Σημείο Β Κατακόρυφες Ολικές Τάσεις (</a:t>
                      </a:r>
                      <a:r>
                        <a:rPr lang="en-US" sz="900" kern="1200" dirty="0">
                          <a:effectLst/>
                        </a:rPr>
                        <a:t>kN</a:t>
                      </a:r>
                      <a:r>
                        <a:rPr lang="el-GR" sz="900" kern="1200" dirty="0">
                          <a:effectLst/>
                        </a:rPr>
                        <a:t>/</a:t>
                      </a:r>
                      <a:r>
                        <a:rPr lang="en-US" sz="900" kern="1200" dirty="0">
                          <a:effectLst/>
                        </a:rPr>
                        <a:t>m</a:t>
                      </a:r>
                      <a:r>
                        <a:rPr lang="el-GR" sz="900" kern="1200" dirty="0">
                          <a:effectLst/>
                        </a:rPr>
                        <a:t>²)</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900" kern="1200" dirty="0">
                          <a:effectLst/>
                        </a:rPr>
                        <a:t>Σημείο </a:t>
                      </a:r>
                      <a:r>
                        <a:rPr lang="en-US" sz="900" kern="1200" dirty="0">
                          <a:effectLst/>
                        </a:rPr>
                        <a:t>C</a:t>
                      </a:r>
                      <a:r>
                        <a:rPr lang="el-GR" sz="900" kern="1200" dirty="0">
                          <a:effectLst/>
                        </a:rPr>
                        <a:t>  Οριζόντιες  Ολικές Τάσεις (</a:t>
                      </a:r>
                      <a:r>
                        <a:rPr lang="en-US" sz="900" kern="1200" dirty="0">
                          <a:effectLst/>
                        </a:rPr>
                        <a:t>kN</a:t>
                      </a:r>
                      <a:r>
                        <a:rPr lang="el-GR" sz="900" kern="1200" dirty="0">
                          <a:effectLst/>
                        </a:rPr>
                        <a:t>/</a:t>
                      </a:r>
                      <a:r>
                        <a:rPr lang="en-US" sz="900" kern="1200" dirty="0">
                          <a:effectLst/>
                        </a:rPr>
                        <a:t>m</a:t>
                      </a:r>
                      <a:r>
                        <a:rPr lang="el-GR" sz="900" kern="1200" dirty="0">
                          <a:effectLst/>
                        </a:rPr>
                        <a:t>²)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900" kern="1200" dirty="0">
                          <a:effectLst/>
                        </a:rPr>
                        <a:t>Σημείο </a:t>
                      </a:r>
                      <a:r>
                        <a:rPr lang="en-US" sz="900" kern="1200" dirty="0">
                          <a:effectLst/>
                        </a:rPr>
                        <a:t>C</a:t>
                      </a:r>
                      <a:r>
                        <a:rPr lang="el-GR" sz="900" kern="1200" dirty="0">
                          <a:effectLst/>
                        </a:rPr>
                        <a:t> Κατακόρυφες Ολικές Τάσεις (</a:t>
                      </a:r>
                      <a:r>
                        <a:rPr lang="en-US" sz="900" kern="1200" dirty="0">
                          <a:effectLst/>
                        </a:rPr>
                        <a:t>kN</a:t>
                      </a:r>
                      <a:r>
                        <a:rPr lang="el-GR" sz="900" kern="1200" dirty="0">
                          <a:effectLst/>
                        </a:rPr>
                        <a:t>/</a:t>
                      </a:r>
                      <a:r>
                        <a:rPr lang="en-US" sz="900" kern="1200" dirty="0">
                          <a:effectLst/>
                        </a:rPr>
                        <a:t>m</a:t>
                      </a:r>
                      <a:r>
                        <a:rPr lang="el-GR" sz="900" kern="1200" dirty="0">
                          <a:effectLst/>
                        </a:rPr>
                        <a:t>²)</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extLst>
                  <a:ext uri="{0D108BD9-81ED-4DB2-BD59-A6C34878D82A}">
                    <a16:rowId xmlns:a16="http://schemas.microsoft.com/office/drawing/2014/main" val="801034997"/>
                  </a:ext>
                </a:extLst>
              </a:tr>
              <a:tr h="474251">
                <a:tc>
                  <a:txBody>
                    <a:bodyPr/>
                    <a:lstStyle/>
                    <a:p>
                      <a:pPr algn="ctr">
                        <a:lnSpc>
                          <a:spcPct val="107000"/>
                        </a:lnSpc>
                        <a:spcAft>
                          <a:spcPts val="800"/>
                        </a:spcAft>
                      </a:pPr>
                      <a:r>
                        <a:rPr lang="el-GR" sz="1000" kern="1200">
                          <a:effectLst/>
                        </a:rPr>
                        <a:t>Στατική Ανάλυση</a:t>
                      </a:r>
                      <a:endParaRPr lang="el-GR" sz="10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-228,27</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-80,43</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96,75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-1014,20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-185,20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-1247,30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extLst>
                  <a:ext uri="{0D108BD9-81ED-4DB2-BD59-A6C34878D82A}">
                    <a16:rowId xmlns:a16="http://schemas.microsoft.com/office/drawing/2014/main" val="1306145073"/>
                  </a:ext>
                </a:extLst>
              </a:tr>
              <a:tr h="1008744">
                <a:tc>
                  <a:txBody>
                    <a:bodyPr/>
                    <a:lstStyle/>
                    <a:p>
                      <a:pPr algn="ctr">
                        <a:lnSpc>
                          <a:spcPct val="107000"/>
                        </a:lnSpc>
                        <a:spcAft>
                          <a:spcPts val="800"/>
                        </a:spcAft>
                      </a:pPr>
                      <a:r>
                        <a:rPr lang="el-GR" sz="1000" kern="1200">
                          <a:effectLst/>
                        </a:rPr>
                        <a:t>Στατική Ανάλυση με νερό (</a:t>
                      </a:r>
                      <a:r>
                        <a:rPr lang="en-US" sz="1000" kern="1200">
                          <a:effectLst/>
                        </a:rPr>
                        <a:t>Ground Water Calculation</a:t>
                      </a:r>
                      <a:r>
                        <a:rPr lang="el-GR" sz="1000" kern="1200">
                          <a:effectLst/>
                        </a:rPr>
                        <a:t>)</a:t>
                      </a:r>
                      <a:endParaRPr lang="el-GR" sz="10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a:effectLst/>
                        </a:rPr>
                        <a:t>-1804,40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a:effectLst/>
                        </a:rPr>
                        <a:t>1677</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a:effectLst/>
                        </a:rPr>
                        <a:t>1889</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a:effectLst/>
                        </a:rPr>
                        <a:t>-3053,50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a:effectLst/>
                        </a:rPr>
                        <a:t>-275,70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a:effectLst/>
                        </a:rPr>
                        <a:t>-1160,30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extLst>
                  <a:ext uri="{0D108BD9-81ED-4DB2-BD59-A6C34878D82A}">
                    <a16:rowId xmlns:a16="http://schemas.microsoft.com/office/drawing/2014/main" val="2803018481"/>
                  </a:ext>
                </a:extLst>
              </a:tr>
              <a:tr h="830580">
                <a:tc>
                  <a:txBody>
                    <a:bodyPr/>
                    <a:lstStyle/>
                    <a:p>
                      <a:pPr algn="ctr">
                        <a:lnSpc>
                          <a:spcPct val="107000"/>
                        </a:lnSpc>
                        <a:spcAft>
                          <a:spcPts val="800"/>
                        </a:spcAft>
                      </a:pPr>
                      <a:r>
                        <a:rPr lang="el-GR" sz="1000" kern="1200">
                          <a:effectLst/>
                        </a:rPr>
                        <a:t>Στατική Ανάλυση με νερό (</a:t>
                      </a:r>
                      <a:r>
                        <a:rPr lang="en-US" sz="1000" kern="1200">
                          <a:effectLst/>
                        </a:rPr>
                        <a:t>Phreatic Level</a:t>
                      </a:r>
                      <a:r>
                        <a:rPr lang="el-GR" sz="1000" kern="1200">
                          <a:effectLst/>
                        </a:rPr>
                        <a:t>)</a:t>
                      </a:r>
                      <a:endParaRPr lang="el-GR" sz="10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a:effectLst/>
                        </a:rPr>
                        <a:t>-</a:t>
                      </a:r>
                      <a:r>
                        <a:rPr lang="en-US" sz="1100" kern="1200">
                          <a:effectLst/>
                        </a:rPr>
                        <a:t>1733,70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1689</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2192</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-2811,20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-90,75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-738,90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extLst>
                  <a:ext uri="{0D108BD9-81ED-4DB2-BD59-A6C34878D82A}">
                    <a16:rowId xmlns:a16="http://schemas.microsoft.com/office/drawing/2014/main" val="2570752003"/>
                  </a:ext>
                </a:extLst>
              </a:tr>
              <a:tr h="830580">
                <a:tc>
                  <a:txBody>
                    <a:bodyPr/>
                    <a:lstStyle/>
                    <a:p>
                      <a:pPr algn="ctr">
                        <a:lnSpc>
                          <a:spcPct val="107000"/>
                        </a:lnSpc>
                        <a:spcAft>
                          <a:spcPts val="800"/>
                        </a:spcAft>
                      </a:pPr>
                      <a:r>
                        <a:rPr lang="el-GR" sz="1000" kern="1200" dirty="0">
                          <a:effectLst/>
                        </a:rPr>
                        <a:t>Στατική Ανάλυση με χρήση υλικού (νερό)</a:t>
                      </a:r>
                      <a:endParaRPr lang="el-G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a:effectLst/>
                        </a:rPr>
                        <a:t>-19</a:t>
                      </a:r>
                      <a:r>
                        <a:rPr lang="en-US" sz="1100" kern="1200">
                          <a:effectLst/>
                        </a:rPr>
                        <a:t>76,90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dirty="0">
                          <a:effectLst/>
                        </a:rPr>
                        <a:t>13</a:t>
                      </a:r>
                      <a:r>
                        <a:rPr lang="en-US" sz="1100" kern="1200" dirty="0">
                          <a:effectLst/>
                        </a:rPr>
                        <a:t>84</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n-US" sz="1100" kern="1200">
                          <a:effectLst/>
                        </a:rPr>
                        <a:t>2088</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a:effectLst/>
                        </a:rPr>
                        <a:t>-30</a:t>
                      </a:r>
                      <a:r>
                        <a:rPr lang="en-US" sz="1100" kern="1200">
                          <a:effectLst/>
                        </a:rPr>
                        <a:t>66,7</a:t>
                      </a:r>
                      <a:r>
                        <a:rPr lang="el-GR" sz="1100" kern="1200">
                          <a:effectLst/>
                        </a:rPr>
                        <a:t>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a:effectLst/>
                        </a:rPr>
                        <a:t>-296,12</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tc>
                  <a:txBody>
                    <a:bodyPr/>
                    <a:lstStyle/>
                    <a:p>
                      <a:pPr algn="ctr">
                        <a:lnSpc>
                          <a:spcPct val="107000"/>
                        </a:lnSpc>
                        <a:spcAft>
                          <a:spcPts val="800"/>
                        </a:spcAft>
                      </a:pPr>
                      <a:r>
                        <a:rPr lang="el-GR" sz="1100" kern="1200" dirty="0">
                          <a:effectLst/>
                        </a:rPr>
                        <a:t>-1193,40</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3313" marR="73313" marT="36657" marB="36657" anchor="ctr"/>
                </a:tc>
                <a:extLst>
                  <a:ext uri="{0D108BD9-81ED-4DB2-BD59-A6C34878D82A}">
                    <a16:rowId xmlns:a16="http://schemas.microsoft.com/office/drawing/2014/main" val="2125389133"/>
                  </a:ext>
                </a:extLst>
              </a:tr>
            </a:tbl>
          </a:graphicData>
        </a:graphic>
      </p:graphicFrame>
    </p:spTree>
    <p:extLst>
      <p:ext uri="{BB962C8B-B14F-4D97-AF65-F5344CB8AC3E}">
        <p14:creationId xmlns:p14="http://schemas.microsoft.com/office/powerpoint/2010/main" val="21226119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248572" y="556275"/>
            <a:ext cx="3437296" cy="1418609"/>
          </a:xfrm>
        </p:spPr>
        <p:txBody>
          <a:bodyPr>
            <a:normAutofit/>
          </a:bodyPr>
          <a:lstStyle/>
          <a:p>
            <a:r>
              <a:rPr lang="el-GR" sz="3600" dirty="0"/>
              <a:t>Αναλύσεις</a:t>
            </a:r>
            <a:endParaRPr lang="el-GR" dirty="0"/>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248575" y="1642370"/>
            <a:ext cx="4106391" cy="3941684"/>
          </a:xfrm>
        </p:spPr>
        <p:txBody>
          <a:bodyPr>
            <a:normAutofit/>
          </a:bodyPr>
          <a:lstStyle/>
          <a:p>
            <a:pPr marL="0" indent="0">
              <a:buNone/>
            </a:pPr>
            <a:r>
              <a:rPr lang="el-GR" sz="1800" dirty="0"/>
              <a:t>Στατικές Αναλύσεις – Συγκεντρωτικά αποτελέσματα τάσεων</a:t>
            </a:r>
          </a:p>
          <a:p>
            <a:pPr>
              <a:buFont typeface="Wingdings" panose="05000000000000000000" pitchFamily="2" charset="2"/>
              <a:buChar char="Ø"/>
            </a:pPr>
            <a:r>
              <a:rPr lang="el-GR" sz="1600" dirty="0">
                <a:latin typeface="Calibri" panose="020F0502020204030204" pitchFamily="34" charset="0"/>
                <a:ea typeface="Calibri" panose="020F0502020204030204" pitchFamily="34" charset="0"/>
                <a:cs typeface="Times New Roman" panose="02020603050405020304" pitchFamily="18" charset="0"/>
              </a:rPr>
              <a:t>Μ</a:t>
            </a:r>
            <a:r>
              <a:rPr lang="el-GR" sz="1600" dirty="0">
                <a:effectLst/>
                <a:latin typeface="Calibri" panose="020F0502020204030204" pitchFamily="34" charset="0"/>
                <a:ea typeface="Calibri" panose="020F0502020204030204" pitchFamily="34" charset="0"/>
                <a:cs typeface="Times New Roman" panose="02020603050405020304" pitchFamily="18" charset="0"/>
              </a:rPr>
              <a:t>ε την αύξηση του νερού του ταμιευτήρα κατά 16 </a:t>
            </a:r>
            <a:r>
              <a:rPr lang="en-US" sz="1600" dirty="0">
                <a:effectLst/>
                <a:latin typeface="Calibri" panose="020F0502020204030204" pitchFamily="34" charset="0"/>
                <a:ea typeface="Calibri" panose="020F0502020204030204" pitchFamily="34" charset="0"/>
                <a:cs typeface="Times New Roman" panose="02020603050405020304" pitchFamily="18" charset="0"/>
              </a:rPr>
              <a:t>m </a:t>
            </a:r>
            <a:r>
              <a:rPr lang="el-GR" sz="1600" dirty="0">
                <a:effectLst/>
                <a:latin typeface="Calibri" panose="020F0502020204030204" pitchFamily="34" charset="0"/>
                <a:ea typeface="Calibri" panose="020F0502020204030204" pitchFamily="34" charset="0"/>
                <a:cs typeface="Times New Roman" panose="02020603050405020304" pitchFamily="18" charset="0"/>
              </a:rPr>
              <a:t>οι τάσεις αυξάνονται, σε άλλες περιπτώσεις είναι κοντά στον διπλασιασμό, ενώ σε άλλες έχει επέλθει διπλασιασμός, όσον αφορά τα δύο σημεία ανάντη και κατάντη (κοντά στην βάση του φράγματος)</a:t>
            </a:r>
            <a:endParaRPr lang="el-GR" sz="1600" dirty="0">
              <a:latin typeface="Calibri" panose="020F0502020204030204" pitchFamily="34" charset="0"/>
              <a:ea typeface="Calibri" panose="020F0502020204030204" pitchFamily="34" charset="0"/>
              <a:cs typeface="Times New Roman" panose="02020603050405020304" pitchFamily="18" charset="0"/>
            </a:endParaRPr>
          </a:p>
          <a:p>
            <a:pPr>
              <a:buFont typeface="Wingdings" panose="05000000000000000000" pitchFamily="2" charset="2"/>
              <a:buChar char="Ø"/>
            </a:pPr>
            <a:r>
              <a:rPr lang="el-GR" sz="1600" dirty="0">
                <a:effectLst/>
                <a:latin typeface="Calibri" panose="020F0502020204030204" pitchFamily="34" charset="0"/>
                <a:ea typeface="Calibri" panose="020F0502020204030204" pitchFamily="34" charset="0"/>
                <a:cs typeface="Times New Roman" panose="02020603050405020304" pitchFamily="18" charset="0"/>
              </a:rPr>
              <a:t>Για το σημείο στην βάση δεν παρατηρείται κάποια σημαντική αύξηση, γεγονός πολύ ενθαρρυντικό για το έδαφος θεμελίωσης. </a:t>
            </a:r>
          </a:p>
          <a:p>
            <a:pPr marL="0" indent="0">
              <a:buNone/>
            </a:pPr>
            <a:endParaRPr lang="el-GR" sz="2000" dirty="0"/>
          </a:p>
          <a:p>
            <a:pPr marL="0" indent="0">
              <a:buNone/>
            </a:pPr>
            <a:endParaRPr lang="el-GR" sz="2000" dirty="0"/>
          </a:p>
        </p:txBody>
      </p:sp>
      <p:sp>
        <p:nvSpPr>
          <p:cNvPr id="17"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Πίνακας 3">
            <a:extLst>
              <a:ext uri="{FF2B5EF4-FFF2-40B4-BE49-F238E27FC236}">
                <a16:creationId xmlns:a16="http://schemas.microsoft.com/office/drawing/2014/main" id="{5B33C197-C618-4514-BB8D-6638F45C61D3}"/>
              </a:ext>
            </a:extLst>
          </p:cNvPr>
          <p:cNvGraphicFramePr>
            <a:graphicFrameLocks noGrp="1"/>
          </p:cNvGraphicFramePr>
          <p:nvPr>
            <p:extLst>
              <p:ext uri="{D42A27DB-BD31-4B8C-83A1-F6EECF244321}">
                <p14:modId xmlns:p14="http://schemas.microsoft.com/office/powerpoint/2010/main" val="2261556342"/>
              </p:ext>
            </p:extLst>
          </p:nvPr>
        </p:nvGraphicFramePr>
        <p:xfrm>
          <a:off x="5123688" y="1562100"/>
          <a:ext cx="6584101" cy="3886199"/>
        </p:xfrm>
        <a:graphic>
          <a:graphicData uri="http://schemas.openxmlformats.org/drawingml/2006/table">
            <a:tbl>
              <a:tblPr firstRow="1" bandRow="1">
                <a:tableStyleId>{5C22544A-7EE6-4342-B048-85BDC9FD1C3A}</a:tableStyleId>
              </a:tblPr>
              <a:tblGrid>
                <a:gridCol w="959468">
                  <a:extLst>
                    <a:ext uri="{9D8B030D-6E8A-4147-A177-3AD203B41FA5}">
                      <a16:colId xmlns:a16="http://schemas.microsoft.com/office/drawing/2014/main" val="1575781958"/>
                    </a:ext>
                  </a:extLst>
                </a:gridCol>
                <a:gridCol w="937439">
                  <a:extLst>
                    <a:ext uri="{9D8B030D-6E8A-4147-A177-3AD203B41FA5}">
                      <a16:colId xmlns:a16="http://schemas.microsoft.com/office/drawing/2014/main" val="901363830"/>
                    </a:ext>
                  </a:extLst>
                </a:gridCol>
                <a:gridCol w="937439">
                  <a:extLst>
                    <a:ext uri="{9D8B030D-6E8A-4147-A177-3AD203B41FA5}">
                      <a16:colId xmlns:a16="http://schemas.microsoft.com/office/drawing/2014/main" val="2045124560"/>
                    </a:ext>
                  </a:extLst>
                </a:gridCol>
                <a:gridCol w="937439">
                  <a:extLst>
                    <a:ext uri="{9D8B030D-6E8A-4147-A177-3AD203B41FA5}">
                      <a16:colId xmlns:a16="http://schemas.microsoft.com/office/drawing/2014/main" val="2528520130"/>
                    </a:ext>
                  </a:extLst>
                </a:gridCol>
                <a:gridCol w="937438">
                  <a:extLst>
                    <a:ext uri="{9D8B030D-6E8A-4147-A177-3AD203B41FA5}">
                      <a16:colId xmlns:a16="http://schemas.microsoft.com/office/drawing/2014/main" val="2157986331"/>
                    </a:ext>
                  </a:extLst>
                </a:gridCol>
                <a:gridCol w="937439">
                  <a:extLst>
                    <a:ext uri="{9D8B030D-6E8A-4147-A177-3AD203B41FA5}">
                      <a16:colId xmlns:a16="http://schemas.microsoft.com/office/drawing/2014/main" val="1676821934"/>
                    </a:ext>
                  </a:extLst>
                </a:gridCol>
                <a:gridCol w="937439">
                  <a:extLst>
                    <a:ext uri="{9D8B030D-6E8A-4147-A177-3AD203B41FA5}">
                      <a16:colId xmlns:a16="http://schemas.microsoft.com/office/drawing/2014/main" val="2096674554"/>
                    </a:ext>
                  </a:extLst>
                </a:gridCol>
              </a:tblGrid>
              <a:tr h="811998">
                <a:tc>
                  <a:txBody>
                    <a:bodyPr/>
                    <a:lstStyle/>
                    <a:p>
                      <a:pPr algn="ctr">
                        <a:lnSpc>
                          <a:spcPct val="106000"/>
                        </a:lnSpc>
                        <a:spcAft>
                          <a:spcPts val="800"/>
                        </a:spcAft>
                      </a:pPr>
                      <a:r>
                        <a:rPr lang="el-GR" sz="800" kern="1200">
                          <a:effectLst/>
                        </a:rPr>
                        <a:t>Στάθμη νερού ταμιευτήρα </a:t>
                      </a:r>
                      <a:endParaRPr lang="el-GR" sz="800">
                        <a:effectLst/>
                      </a:endParaRPr>
                    </a:p>
                    <a:p>
                      <a:pPr algn="ctr">
                        <a:lnSpc>
                          <a:spcPct val="106000"/>
                        </a:lnSpc>
                        <a:spcAft>
                          <a:spcPts val="800"/>
                        </a:spcAft>
                      </a:pPr>
                      <a:r>
                        <a:rPr lang="el-GR" sz="800" kern="1200">
                          <a:effectLst/>
                        </a:rPr>
                        <a:t>+792 </a:t>
                      </a:r>
                      <a:r>
                        <a:rPr lang="en-US" sz="800" kern="1200">
                          <a:effectLst/>
                        </a:rPr>
                        <a:t>m</a:t>
                      </a:r>
                      <a:endParaRPr lang="el-GR" sz="8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800" kern="1200" dirty="0">
                          <a:effectLst/>
                        </a:rPr>
                        <a:t>Σημείο Α Οριζόντιες  Ολικές Τάσεις (</a:t>
                      </a:r>
                      <a:r>
                        <a:rPr lang="en-US" sz="800" kern="1200" dirty="0">
                          <a:effectLst/>
                        </a:rPr>
                        <a:t>kN</a:t>
                      </a:r>
                      <a:r>
                        <a:rPr lang="el-GR" sz="800" kern="1200" dirty="0">
                          <a:effectLst/>
                        </a:rPr>
                        <a:t>/</a:t>
                      </a:r>
                      <a:r>
                        <a:rPr lang="en-US" sz="800" kern="1200" dirty="0">
                          <a:effectLst/>
                        </a:rPr>
                        <a:t>m</a:t>
                      </a:r>
                      <a:r>
                        <a:rPr lang="el-GR" sz="800" kern="1200" dirty="0">
                          <a:effectLst/>
                        </a:rPr>
                        <a:t>²) </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800" kern="1200" dirty="0">
                          <a:effectLst/>
                        </a:rPr>
                        <a:t>Σημείο Α Κατακόρυφες Ολικές Τάσεις </a:t>
                      </a:r>
                      <a:r>
                        <a:rPr lang="en-US" sz="800" kern="1200" dirty="0">
                          <a:effectLst/>
                        </a:rPr>
                        <a:t>(kN</a:t>
                      </a:r>
                      <a:r>
                        <a:rPr lang="el-GR" sz="800" kern="1200" dirty="0">
                          <a:effectLst/>
                        </a:rPr>
                        <a:t>/</a:t>
                      </a:r>
                      <a:r>
                        <a:rPr lang="en-US" sz="800" kern="1200" dirty="0">
                          <a:effectLst/>
                        </a:rPr>
                        <a:t>m</a:t>
                      </a:r>
                      <a:r>
                        <a:rPr lang="el-GR" sz="800" kern="1200" dirty="0">
                          <a:effectLst/>
                        </a:rPr>
                        <a:t>²)</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800" kern="1200" dirty="0">
                          <a:effectLst/>
                        </a:rPr>
                        <a:t>Σημείο Β Οριζόντιες  Ολικές Τάσεις (</a:t>
                      </a:r>
                      <a:r>
                        <a:rPr lang="en-US" sz="800" kern="1200" dirty="0">
                          <a:effectLst/>
                        </a:rPr>
                        <a:t>kN</a:t>
                      </a:r>
                      <a:r>
                        <a:rPr lang="el-GR" sz="800" kern="1200" dirty="0">
                          <a:effectLst/>
                        </a:rPr>
                        <a:t>/</a:t>
                      </a:r>
                      <a:r>
                        <a:rPr lang="en-US" sz="800" kern="1200" dirty="0">
                          <a:effectLst/>
                        </a:rPr>
                        <a:t>m</a:t>
                      </a:r>
                      <a:r>
                        <a:rPr lang="el-GR" sz="800" kern="1200" dirty="0">
                          <a:effectLst/>
                        </a:rPr>
                        <a:t>²) </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800" kern="1200" dirty="0">
                          <a:effectLst/>
                        </a:rPr>
                        <a:t>Σημείο Β Κατακόρυφες Ολικές Τάσεις (</a:t>
                      </a:r>
                      <a:r>
                        <a:rPr lang="en-US" sz="800" kern="1200" dirty="0">
                          <a:effectLst/>
                        </a:rPr>
                        <a:t>kN</a:t>
                      </a:r>
                      <a:r>
                        <a:rPr lang="el-GR" sz="800" kern="1200" dirty="0">
                          <a:effectLst/>
                        </a:rPr>
                        <a:t>/</a:t>
                      </a:r>
                      <a:r>
                        <a:rPr lang="en-US" sz="800" kern="1200" dirty="0">
                          <a:effectLst/>
                        </a:rPr>
                        <a:t>m</a:t>
                      </a:r>
                      <a:r>
                        <a:rPr lang="el-GR" sz="800" kern="1200" dirty="0">
                          <a:effectLst/>
                        </a:rPr>
                        <a:t>²)</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800" kern="1200" dirty="0">
                          <a:effectLst/>
                        </a:rPr>
                        <a:t>Σημείο </a:t>
                      </a:r>
                      <a:r>
                        <a:rPr lang="en-US" sz="800" kern="1200" dirty="0">
                          <a:effectLst/>
                        </a:rPr>
                        <a:t>C</a:t>
                      </a:r>
                      <a:r>
                        <a:rPr lang="el-GR" sz="800" kern="1200" dirty="0">
                          <a:effectLst/>
                        </a:rPr>
                        <a:t>  Οριζόντιες  Ολικές Τάσεις (</a:t>
                      </a:r>
                      <a:r>
                        <a:rPr lang="en-US" sz="800" kern="1200" dirty="0">
                          <a:effectLst/>
                        </a:rPr>
                        <a:t>kN</a:t>
                      </a:r>
                      <a:r>
                        <a:rPr lang="el-GR" sz="800" kern="1200" dirty="0">
                          <a:effectLst/>
                        </a:rPr>
                        <a:t>/</a:t>
                      </a:r>
                      <a:r>
                        <a:rPr lang="en-US" sz="800" kern="1200" dirty="0">
                          <a:effectLst/>
                        </a:rPr>
                        <a:t>m</a:t>
                      </a:r>
                      <a:r>
                        <a:rPr lang="el-GR" sz="800" kern="1200" dirty="0">
                          <a:effectLst/>
                        </a:rPr>
                        <a:t>²) </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800" kern="1200" dirty="0">
                          <a:effectLst/>
                        </a:rPr>
                        <a:t>Σημείο </a:t>
                      </a:r>
                      <a:r>
                        <a:rPr lang="en-US" sz="800" kern="1200" dirty="0">
                          <a:effectLst/>
                        </a:rPr>
                        <a:t>C</a:t>
                      </a:r>
                      <a:r>
                        <a:rPr lang="el-GR" sz="800" kern="1200" dirty="0">
                          <a:effectLst/>
                        </a:rPr>
                        <a:t> Κατακόρυφες Ολικές Τάσεις (</a:t>
                      </a:r>
                      <a:r>
                        <a:rPr lang="en-US" sz="800" kern="1200" dirty="0">
                          <a:effectLst/>
                        </a:rPr>
                        <a:t>kN</a:t>
                      </a:r>
                      <a:r>
                        <a:rPr lang="el-GR" sz="800" kern="1200" dirty="0">
                          <a:effectLst/>
                        </a:rPr>
                        <a:t>/</a:t>
                      </a:r>
                      <a:r>
                        <a:rPr lang="en-US" sz="800" kern="1200" dirty="0">
                          <a:effectLst/>
                        </a:rPr>
                        <a:t>m</a:t>
                      </a:r>
                      <a:r>
                        <a:rPr lang="el-GR" sz="800" kern="1200" dirty="0">
                          <a:effectLst/>
                        </a:rPr>
                        <a:t>²)</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extLst>
                  <a:ext uri="{0D108BD9-81ED-4DB2-BD59-A6C34878D82A}">
                    <a16:rowId xmlns:a16="http://schemas.microsoft.com/office/drawing/2014/main" val="17421505"/>
                  </a:ext>
                </a:extLst>
              </a:tr>
              <a:tr h="464417">
                <a:tc>
                  <a:txBody>
                    <a:bodyPr/>
                    <a:lstStyle/>
                    <a:p>
                      <a:pPr algn="ctr">
                        <a:lnSpc>
                          <a:spcPct val="106000"/>
                        </a:lnSpc>
                        <a:spcAft>
                          <a:spcPts val="800"/>
                        </a:spcAft>
                      </a:pPr>
                      <a:r>
                        <a:rPr lang="el-GR" sz="900" kern="1200">
                          <a:effectLst/>
                        </a:rPr>
                        <a:t>Στατική Ανάλυση</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n-US" sz="1100" kern="1200">
                          <a:effectLst/>
                        </a:rPr>
                        <a:t>-228,27</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n-US" sz="1100" kern="1200">
                          <a:effectLst/>
                        </a:rPr>
                        <a:t>-80,43</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n-US" sz="1100" kern="1200">
                          <a:effectLst/>
                        </a:rPr>
                        <a:t>96,75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n-US" sz="1100" kern="1200">
                          <a:effectLst/>
                        </a:rPr>
                        <a:t>-1014,20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n-US" sz="1100" kern="1200">
                          <a:effectLst/>
                        </a:rPr>
                        <a:t>-185,20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n-US" sz="1100" kern="1200">
                          <a:effectLst/>
                        </a:rPr>
                        <a:t>-1247,30</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extLst>
                  <a:ext uri="{0D108BD9-81ED-4DB2-BD59-A6C34878D82A}">
                    <a16:rowId xmlns:a16="http://schemas.microsoft.com/office/drawing/2014/main" val="3889134718"/>
                  </a:ext>
                </a:extLst>
              </a:tr>
              <a:tr h="985788">
                <a:tc>
                  <a:txBody>
                    <a:bodyPr/>
                    <a:lstStyle/>
                    <a:p>
                      <a:pPr algn="ctr">
                        <a:lnSpc>
                          <a:spcPct val="106000"/>
                        </a:lnSpc>
                        <a:spcAft>
                          <a:spcPts val="800"/>
                        </a:spcAft>
                      </a:pPr>
                      <a:r>
                        <a:rPr lang="el-GR" sz="900" kern="1200">
                          <a:effectLst/>
                        </a:rPr>
                        <a:t>Στατική Ανάλυση με νερό (</a:t>
                      </a:r>
                      <a:r>
                        <a:rPr lang="en-US" sz="900" kern="1200">
                          <a:effectLst/>
                        </a:rPr>
                        <a:t>Ground Water Calculation</a:t>
                      </a:r>
                      <a:r>
                        <a:rPr lang="el-GR" sz="900" kern="1200">
                          <a:effectLst/>
                        </a:rPr>
                        <a:t>)</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-4235,3</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4178</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4995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-6020,6</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-285,55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-1158,7</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extLst>
                  <a:ext uri="{0D108BD9-81ED-4DB2-BD59-A6C34878D82A}">
                    <a16:rowId xmlns:a16="http://schemas.microsoft.com/office/drawing/2014/main" val="357329507"/>
                  </a:ext>
                </a:extLst>
              </a:tr>
              <a:tr h="811998">
                <a:tc>
                  <a:txBody>
                    <a:bodyPr/>
                    <a:lstStyle/>
                    <a:p>
                      <a:pPr algn="ctr">
                        <a:lnSpc>
                          <a:spcPct val="106000"/>
                        </a:lnSpc>
                        <a:spcAft>
                          <a:spcPts val="800"/>
                        </a:spcAft>
                      </a:pPr>
                      <a:r>
                        <a:rPr lang="el-GR" sz="900" kern="1200">
                          <a:effectLst/>
                        </a:rPr>
                        <a:t>Στατική Ανάλυση με νερό (</a:t>
                      </a:r>
                      <a:r>
                        <a:rPr lang="en-US" sz="900" kern="1200">
                          <a:effectLst/>
                        </a:rPr>
                        <a:t>Phreatic Level</a:t>
                      </a:r>
                      <a:r>
                        <a:rPr lang="el-GR" sz="900" kern="1200">
                          <a:effectLst/>
                        </a:rPr>
                        <a:t>)</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-4177</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4208</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5335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n-US" sz="1100" kern="1200">
                          <a:effectLst/>
                        </a:rPr>
                        <a:t>-</a:t>
                      </a:r>
                      <a:r>
                        <a:rPr lang="el-GR" sz="1100" kern="1200">
                          <a:effectLst/>
                        </a:rPr>
                        <a:t>5665,4</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n-US" sz="1100" kern="1200">
                          <a:effectLst/>
                        </a:rPr>
                        <a:t>-9</a:t>
                      </a:r>
                      <a:r>
                        <a:rPr lang="el-GR" sz="1100" kern="1200">
                          <a:effectLst/>
                        </a:rPr>
                        <a:t>2,02</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n-US" sz="1100" kern="1200">
                          <a:effectLst/>
                        </a:rPr>
                        <a:t>-7</a:t>
                      </a:r>
                      <a:r>
                        <a:rPr lang="el-GR" sz="1100" kern="1200">
                          <a:effectLst/>
                        </a:rPr>
                        <a:t>42,1</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extLst>
                  <a:ext uri="{0D108BD9-81ED-4DB2-BD59-A6C34878D82A}">
                    <a16:rowId xmlns:a16="http://schemas.microsoft.com/office/drawing/2014/main" val="4196171114"/>
                  </a:ext>
                </a:extLst>
              </a:tr>
              <a:tr h="811998">
                <a:tc>
                  <a:txBody>
                    <a:bodyPr/>
                    <a:lstStyle/>
                    <a:p>
                      <a:pPr algn="ctr">
                        <a:lnSpc>
                          <a:spcPct val="106000"/>
                        </a:lnSpc>
                        <a:spcAft>
                          <a:spcPts val="800"/>
                        </a:spcAft>
                      </a:pPr>
                      <a:r>
                        <a:rPr lang="el-GR" sz="900" kern="1200" dirty="0">
                          <a:effectLst/>
                        </a:rPr>
                        <a:t>Στατική Ανάλυση με χρήση υλικού (νερό)</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-4484,4</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3777</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4554</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-5798,1</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a:effectLst/>
                        </a:rPr>
                        <a:t>-343,64</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tc>
                  <a:txBody>
                    <a:bodyPr/>
                    <a:lstStyle/>
                    <a:p>
                      <a:pPr algn="ctr">
                        <a:lnSpc>
                          <a:spcPct val="106000"/>
                        </a:lnSpc>
                        <a:spcAft>
                          <a:spcPts val="800"/>
                        </a:spcAft>
                      </a:pPr>
                      <a:r>
                        <a:rPr lang="el-GR" sz="1100" kern="1200" dirty="0">
                          <a:effectLst/>
                        </a:rPr>
                        <a:t>-1326,7</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240" marR="68240" marT="34120" marB="34120" anchor="ctr"/>
                </a:tc>
                <a:extLst>
                  <a:ext uri="{0D108BD9-81ED-4DB2-BD59-A6C34878D82A}">
                    <a16:rowId xmlns:a16="http://schemas.microsoft.com/office/drawing/2014/main" val="2812164712"/>
                  </a:ext>
                </a:extLst>
              </a:tr>
            </a:tbl>
          </a:graphicData>
        </a:graphic>
      </p:graphicFrame>
    </p:spTree>
    <p:extLst>
      <p:ext uri="{BB962C8B-B14F-4D97-AF65-F5344CB8AC3E}">
        <p14:creationId xmlns:p14="http://schemas.microsoft.com/office/powerpoint/2010/main" val="39198327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203233"/>
            <a:ext cx="9688296" cy="625443"/>
          </a:xfrm>
        </p:spPr>
        <p:txBody>
          <a:bodyPr anchor="b">
            <a:normAutofit fontScale="90000"/>
          </a:bodyPr>
          <a:lstStyle/>
          <a:p>
            <a:r>
              <a:rPr lang="el-GR" sz="40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828676"/>
            <a:ext cx="9688296" cy="5044092"/>
          </a:xfrm>
        </p:spPr>
        <p:txBody>
          <a:bodyPr anchor="t">
            <a:normAutofit/>
          </a:bodyPr>
          <a:lstStyle/>
          <a:p>
            <a:pPr marL="0" indent="0">
              <a:buNone/>
            </a:pPr>
            <a:r>
              <a:rPr lang="el-GR" sz="2000" dirty="0"/>
              <a:t>Σεισμικές Αναλύσεις – Ψευδοστατική Μέθοδος</a:t>
            </a:r>
          </a:p>
          <a:p>
            <a:r>
              <a:rPr lang="el-GR" sz="1800" dirty="0"/>
              <a:t>Οι κατηγορίες που εξετάστηκαν στο στάδιο των ψευδοστατικών αναλύσεων αποτελούνται από 4 διαφορετικές οριζόντιες ψευδοστατικές επιταχύνσεις και περιγράφονται παρακάτω :</a:t>
            </a:r>
          </a:p>
          <a:p>
            <a:pPr lvl="1">
              <a:buFont typeface="Wingdings" panose="05000000000000000000" pitchFamily="2" charset="2"/>
              <a:buChar char="Ø"/>
            </a:pPr>
            <a:r>
              <a:rPr lang="el-GR" sz="1600" dirty="0"/>
              <a:t>Ψευδοστατική ανάλυση χωρίς την παρουσία νερού στον ταμιευτήρα, για τις παρακάτω σεισμικές επιταχύνσεις :</a:t>
            </a:r>
          </a:p>
          <a:p>
            <a:pPr marL="1200150" lvl="2" indent="-285750">
              <a:lnSpc>
                <a:spcPct val="107000"/>
              </a:lnSpc>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A = </a:t>
            </a:r>
            <a:r>
              <a:rPr lang="en-US" sz="1400" dirty="0">
                <a:effectLst/>
                <a:latin typeface="Calibri" panose="020F0502020204030204" pitchFamily="34" charset="0"/>
                <a:ea typeface="Calibri" panose="020F0502020204030204" pitchFamily="34" charset="0"/>
                <a:cs typeface="Calibri" panose="020F0502020204030204" pitchFamily="34" charset="0"/>
              </a:rPr>
              <a:t>± </a:t>
            </a:r>
            <a:r>
              <a:rPr lang="el-GR" sz="1400" dirty="0">
                <a:effectLst/>
                <a:latin typeface="Calibri" panose="020F0502020204030204" pitchFamily="34" charset="0"/>
                <a:ea typeface="Calibri" panose="020F0502020204030204" pitchFamily="34" charset="0"/>
                <a:cs typeface="Times New Roman" panose="02020603050405020304" pitchFamily="18" charset="0"/>
              </a:rPr>
              <a:t>0,08</a:t>
            </a:r>
            <a:r>
              <a:rPr lang="en-US" sz="1400" dirty="0">
                <a:effectLst/>
                <a:latin typeface="Calibri" panose="020F0502020204030204" pitchFamily="34" charset="0"/>
                <a:ea typeface="Calibri" panose="020F0502020204030204" pitchFamily="34" charset="0"/>
                <a:cs typeface="Times New Roman" panose="02020603050405020304" pitchFamily="18" charset="0"/>
              </a:rPr>
              <a:t> g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p>
            <a:pPr marL="1200150" lvl="2" indent="-285750">
              <a:lnSpc>
                <a:spcPct val="107000"/>
              </a:lnSpc>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A = </a:t>
            </a:r>
            <a:r>
              <a:rPr lang="en-US" sz="14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Times New Roman" panose="02020603050405020304" pitchFamily="18" charset="0"/>
              </a:rPr>
              <a:t> 0,12 g</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p>
            <a:pPr marL="1200150" lvl="2" indent="-285750">
              <a:lnSpc>
                <a:spcPct val="107000"/>
              </a:lnSpc>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A = </a:t>
            </a:r>
            <a:r>
              <a:rPr lang="en-US" sz="1400" dirty="0">
                <a:effectLst/>
                <a:latin typeface="Calibri" panose="020F0502020204030204" pitchFamily="34" charset="0"/>
                <a:ea typeface="Calibri" panose="020F0502020204030204" pitchFamily="34" charset="0"/>
                <a:cs typeface="Calibri" panose="020F0502020204030204" pitchFamily="34" charset="0"/>
              </a:rPr>
              <a:t>± </a:t>
            </a:r>
            <a:r>
              <a:rPr lang="en-US" sz="1400" dirty="0">
                <a:effectLst/>
                <a:latin typeface="Calibri" panose="020F0502020204030204" pitchFamily="34" charset="0"/>
                <a:ea typeface="Calibri" panose="020F0502020204030204" pitchFamily="34" charset="0"/>
                <a:cs typeface="Times New Roman" panose="02020603050405020304" pitchFamily="18" charset="0"/>
              </a:rPr>
              <a:t>0,16 g</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p>
            <a:pPr marL="1200150" lvl="2" indent="-285750">
              <a:lnSpc>
                <a:spcPct val="107000"/>
              </a:lnSpc>
              <a:spcAft>
                <a:spcPts val="80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A = </a:t>
            </a:r>
            <a:r>
              <a:rPr lang="en-US" sz="14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Times New Roman" panose="02020603050405020304" pitchFamily="18" charset="0"/>
              </a:rPr>
              <a:t> 0,24 g</a:t>
            </a:r>
            <a:endParaRPr lang="el-GR" sz="1400" dirty="0">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Aft>
                <a:spcPts val="800"/>
              </a:spcAft>
              <a:buFont typeface="Wingdings" panose="05000000000000000000" pitchFamily="2" charset="2"/>
              <a:buChar char="Ø"/>
            </a:pPr>
            <a:r>
              <a:rPr lang="el-GR" sz="1600" dirty="0">
                <a:effectLst/>
                <a:latin typeface="Calibri" panose="020F0502020204030204" pitchFamily="34" charset="0"/>
                <a:ea typeface="Calibri" panose="020F0502020204030204" pitchFamily="34" charset="0"/>
                <a:cs typeface="Times New Roman" panose="02020603050405020304" pitchFamily="18" charset="0"/>
              </a:rPr>
              <a:t>Ψευδοστατική ανάλυση με την παρουσία νερού στον ταμιευτήρα (+776 και +792 </a:t>
            </a:r>
            <a:r>
              <a:rPr lang="en-US" sz="1600" dirty="0">
                <a:effectLst/>
                <a:latin typeface="Calibri" panose="020F0502020204030204" pitchFamily="34" charset="0"/>
                <a:ea typeface="Calibri" panose="020F0502020204030204" pitchFamily="34" charset="0"/>
                <a:cs typeface="Times New Roman" panose="02020603050405020304" pitchFamily="18" charset="0"/>
              </a:rPr>
              <a:t>m</a:t>
            </a:r>
            <a:r>
              <a:rPr lang="el-GR" sz="1600" dirty="0">
                <a:effectLst/>
                <a:latin typeface="Calibri" panose="020F0502020204030204" pitchFamily="34" charset="0"/>
                <a:ea typeface="Calibri" panose="020F0502020204030204" pitchFamily="34" charset="0"/>
                <a:cs typeface="Times New Roman" panose="02020603050405020304" pitchFamily="18" charset="0"/>
              </a:rPr>
              <a:t>) με τη χρήση του υπολογισμού υπόγειων υδάτων (</a:t>
            </a:r>
            <a:r>
              <a:rPr lang="en-US" sz="1600" dirty="0">
                <a:effectLst/>
                <a:latin typeface="Calibri" panose="020F0502020204030204" pitchFamily="34" charset="0"/>
                <a:ea typeface="Calibri" panose="020F0502020204030204" pitchFamily="34" charset="0"/>
                <a:cs typeface="Times New Roman" panose="02020603050405020304" pitchFamily="18" charset="0"/>
              </a:rPr>
              <a:t>Ground Water Calculation</a:t>
            </a:r>
            <a:r>
              <a:rPr lang="el-GR" sz="1600" dirty="0">
                <a:effectLst/>
                <a:latin typeface="Calibri" panose="020F0502020204030204" pitchFamily="34" charset="0"/>
                <a:ea typeface="Calibri" panose="020F0502020204030204" pitchFamily="34" charset="0"/>
                <a:cs typeface="Times New Roman" panose="02020603050405020304" pitchFamily="18" charset="0"/>
              </a:rPr>
              <a:t>), για τις παραπάνω σεισμικές επιταχύνσεις.</a:t>
            </a:r>
          </a:p>
          <a:p>
            <a:pPr lvl="1">
              <a:lnSpc>
                <a:spcPct val="107000"/>
              </a:lnSpc>
              <a:spcAft>
                <a:spcPts val="800"/>
              </a:spcAft>
              <a:buFont typeface="Wingdings" panose="05000000000000000000" pitchFamily="2" charset="2"/>
              <a:buChar char="Ø"/>
            </a:pPr>
            <a:r>
              <a:rPr lang="el-GR" sz="1600" dirty="0">
                <a:latin typeface="Calibri" panose="020F0502020204030204" pitchFamily="34" charset="0"/>
                <a:ea typeface="Calibri" panose="020F0502020204030204" pitchFamily="34" charset="0"/>
                <a:cs typeface="Times New Roman" panose="02020603050405020304" pitchFamily="18" charset="0"/>
              </a:rPr>
              <a:t>Ψ</a:t>
            </a:r>
            <a:r>
              <a:rPr lang="el-GR" sz="1600" dirty="0">
                <a:effectLst/>
                <a:latin typeface="Calibri" panose="020F0502020204030204" pitchFamily="34" charset="0"/>
                <a:ea typeface="Calibri" panose="020F0502020204030204" pitchFamily="34" charset="0"/>
                <a:cs typeface="Times New Roman" panose="02020603050405020304" pitchFamily="18" charset="0"/>
              </a:rPr>
              <a:t>ευδοστατική ανάλυση με την παρουσία νερού στον ταμιευτήρα (+776 και +792 </a:t>
            </a:r>
            <a:r>
              <a:rPr lang="en-US" sz="1600" dirty="0">
                <a:effectLst/>
                <a:latin typeface="Calibri" panose="020F0502020204030204" pitchFamily="34" charset="0"/>
                <a:ea typeface="Calibri" panose="020F0502020204030204" pitchFamily="34" charset="0"/>
                <a:cs typeface="Times New Roman" panose="02020603050405020304" pitchFamily="18" charset="0"/>
              </a:rPr>
              <a:t>m</a:t>
            </a:r>
            <a:r>
              <a:rPr lang="el-GR" sz="1600" dirty="0">
                <a:effectLst/>
                <a:latin typeface="Calibri" panose="020F0502020204030204" pitchFamily="34" charset="0"/>
                <a:ea typeface="Calibri" panose="020F0502020204030204" pitchFamily="34" charset="0"/>
                <a:cs typeface="Times New Roman" panose="02020603050405020304" pitchFamily="18" charset="0"/>
              </a:rPr>
              <a:t>) με τη χρήση υλικού στην ανάντη παρειά με μηχανικ</a:t>
            </a:r>
            <a:r>
              <a:rPr lang="el-GR" sz="1600" dirty="0">
                <a:latin typeface="Calibri" panose="020F0502020204030204" pitchFamily="34" charset="0"/>
                <a:ea typeface="Calibri" panose="020F0502020204030204" pitchFamily="34" charset="0"/>
                <a:cs typeface="Times New Roman" panose="02020603050405020304" pitchFamily="18" charset="0"/>
              </a:rPr>
              <a:t>ές ιδιότητες παραπλήσιες του νερού,</a:t>
            </a:r>
            <a:r>
              <a:rPr lang="el-GR" sz="1600" dirty="0">
                <a:effectLst/>
                <a:latin typeface="Calibri" panose="020F0502020204030204" pitchFamily="34" charset="0"/>
                <a:ea typeface="Calibri" panose="020F0502020204030204" pitchFamily="34" charset="0"/>
                <a:cs typeface="Times New Roman" panose="02020603050405020304" pitchFamily="18" charset="0"/>
              </a:rPr>
              <a:t> για τις παραπάνω σεισμικές επιταχύνσεις. </a:t>
            </a:r>
          </a:p>
          <a:p>
            <a:pPr lvl="1">
              <a:lnSpc>
                <a:spcPct val="107000"/>
              </a:lnSpc>
              <a:spcAft>
                <a:spcPts val="800"/>
              </a:spcAft>
              <a:buFont typeface="Wingdings" panose="05000000000000000000" pitchFamily="2" charset="2"/>
              <a:buChar char="Ø"/>
            </a:pP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lvl="2">
              <a:buFont typeface="Courier New" panose="02070309020205020404" pitchFamily="49" charset="0"/>
              <a:buChar char="o"/>
            </a:pPr>
            <a:endParaRPr lang="el-GR" sz="1200" dirty="0"/>
          </a:p>
          <a:p>
            <a:endParaRPr lang="el-GR" sz="2000" dirty="0"/>
          </a:p>
          <a:p>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36820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550888" y="557784"/>
            <a:ext cx="3505495" cy="1128141"/>
          </a:xfrm>
        </p:spPr>
        <p:txBody>
          <a:bodyPr>
            <a:normAutofit/>
          </a:bodyPr>
          <a:lstStyle/>
          <a:p>
            <a:r>
              <a:rPr lang="el-GR" sz="3600" dirty="0"/>
              <a:t>Αναλύσεις</a:t>
            </a:r>
            <a:endParaRPr lang="el-GR" dirty="0"/>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550889" y="1766656"/>
            <a:ext cx="4154841" cy="4129320"/>
          </a:xfrm>
        </p:spPr>
        <p:txBody>
          <a:bodyPr>
            <a:normAutofit lnSpcReduction="10000"/>
          </a:bodyPr>
          <a:lstStyle/>
          <a:p>
            <a:pPr marL="0" indent="0">
              <a:buNone/>
            </a:pPr>
            <a:r>
              <a:rPr lang="el-GR" sz="2000" dirty="0"/>
              <a:t>Σεισμικές Αναλύσεις – Ψευδοστατική Μέθοδος</a:t>
            </a:r>
          </a:p>
          <a:p>
            <a:r>
              <a:rPr lang="el-GR" sz="1800" dirty="0"/>
              <a:t>Συγκεντρωτικός πίνακας οριζόντιων και ολικών τάσεων - χωρίς την παρουσία νερού</a:t>
            </a:r>
            <a:endParaRPr lang="el-GR" sz="2000" dirty="0"/>
          </a:p>
          <a:p>
            <a:pPr>
              <a:buFont typeface="Wingdings" panose="05000000000000000000" pitchFamily="2" charset="2"/>
              <a:buChar char="ü"/>
            </a:pPr>
            <a:r>
              <a:rPr lang="el-GR" sz="2000" dirty="0"/>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Τα αποτελέσματα του πίνακα αυτού φαίνεται να κινούνται σε λογικά πλαίσια καθώς οι τιμές των τάσεων αυξάνονται με σχετική πρόοδο. Αυτό αφορά συγκεκριμένα τα δύο χαρακτηριστικά σημεία που είναι συνευθειακά μεταξύ τους.</a:t>
            </a:r>
          </a:p>
          <a:p>
            <a:pPr>
              <a:buFont typeface="Wingdings" panose="05000000000000000000" pitchFamily="2" charset="2"/>
              <a:buChar char="ü"/>
            </a:pPr>
            <a:r>
              <a:rPr lang="el-GR" sz="1600" dirty="0"/>
              <a:t>Η γραμμική συσχέτιση μεταξύ της επιτάχυνσης και της αύξησης των τάσεων είναι αναμενόμενη γιατί έχει θεωρηθεί ελαστική συμπεριφορά των 2 υλικών του προσομοιώματος.</a:t>
            </a:r>
          </a:p>
          <a:p>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7"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Πίνακας 3">
            <a:extLst>
              <a:ext uri="{FF2B5EF4-FFF2-40B4-BE49-F238E27FC236}">
                <a16:creationId xmlns:a16="http://schemas.microsoft.com/office/drawing/2014/main" id="{372716F1-77AC-4F08-94D4-003D938C79DB}"/>
              </a:ext>
            </a:extLst>
          </p:cNvPr>
          <p:cNvGraphicFramePr>
            <a:graphicFrameLocks noGrp="1"/>
          </p:cNvGraphicFramePr>
          <p:nvPr>
            <p:extLst>
              <p:ext uri="{D42A27DB-BD31-4B8C-83A1-F6EECF244321}">
                <p14:modId xmlns:p14="http://schemas.microsoft.com/office/powerpoint/2010/main" val="1783937968"/>
              </p:ext>
            </p:extLst>
          </p:nvPr>
        </p:nvGraphicFramePr>
        <p:xfrm>
          <a:off x="5123688" y="1685925"/>
          <a:ext cx="6584097" cy="3886199"/>
        </p:xfrm>
        <a:graphic>
          <a:graphicData uri="http://schemas.openxmlformats.org/drawingml/2006/table">
            <a:tbl>
              <a:tblPr firstRow="1" bandRow="1">
                <a:tableStyleId>{5C22544A-7EE6-4342-B048-85BDC9FD1C3A}</a:tableStyleId>
              </a:tblPr>
              <a:tblGrid>
                <a:gridCol w="1185159">
                  <a:extLst>
                    <a:ext uri="{9D8B030D-6E8A-4147-A177-3AD203B41FA5}">
                      <a16:colId xmlns:a16="http://schemas.microsoft.com/office/drawing/2014/main" val="2259316269"/>
                    </a:ext>
                  </a:extLst>
                </a:gridCol>
                <a:gridCol w="1073559">
                  <a:extLst>
                    <a:ext uri="{9D8B030D-6E8A-4147-A177-3AD203B41FA5}">
                      <a16:colId xmlns:a16="http://schemas.microsoft.com/office/drawing/2014/main" val="2540189379"/>
                    </a:ext>
                  </a:extLst>
                </a:gridCol>
                <a:gridCol w="789041">
                  <a:extLst>
                    <a:ext uri="{9D8B030D-6E8A-4147-A177-3AD203B41FA5}">
                      <a16:colId xmlns:a16="http://schemas.microsoft.com/office/drawing/2014/main" val="68888703"/>
                    </a:ext>
                  </a:extLst>
                </a:gridCol>
                <a:gridCol w="979128">
                  <a:extLst>
                    <a:ext uri="{9D8B030D-6E8A-4147-A177-3AD203B41FA5}">
                      <a16:colId xmlns:a16="http://schemas.microsoft.com/office/drawing/2014/main" val="3805966211"/>
                    </a:ext>
                  </a:extLst>
                </a:gridCol>
                <a:gridCol w="789041">
                  <a:extLst>
                    <a:ext uri="{9D8B030D-6E8A-4147-A177-3AD203B41FA5}">
                      <a16:colId xmlns:a16="http://schemas.microsoft.com/office/drawing/2014/main" val="260477933"/>
                    </a:ext>
                  </a:extLst>
                </a:gridCol>
                <a:gridCol w="979128">
                  <a:extLst>
                    <a:ext uri="{9D8B030D-6E8A-4147-A177-3AD203B41FA5}">
                      <a16:colId xmlns:a16="http://schemas.microsoft.com/office/drawing/2014/main" val="3698964284"/>
                    </a:ext>
                  </a:extLst>
                </a:gridCol>
                <a:gridCol w="789041">
                  <a:extLst>
                    <a:ext uri="{9D8B030D-6E8A-4147-A177-3AD203B41FA5}">
                      <a16:colId xmlns:a16="http://schemas.microsoft.com/office/drawing/2014/main" val="1141593519"/>
                    </a:ext>
                  </a:extLst>
                </a:gridCol>
              </a:tblGrid>
              <a:tr h="645715">
                <a:tc>
                  <a:txBody>
                    <a:bodyPr/>
                    <a:lstStyle/>
                    <a:p>
                      <a:pPr algn="ctr">
                        <a:lnSpc>
                          <a:spcPct val="107000"/>
                        </a:lnSpc>
                        <a:spcAft>
                          <a:spcPts val="800"/>
                        </a:spcAft>
                      </a:pPr>
                      <a:r>
                        <a:rPr lang="en-US" sz="700" kern="1200">
                          <a:effectLst/>
                        </a:rPr>
                        <a:t>-</a:t>
                      </a:r>
                      <a:endParaRPr lang="el-GR" sz="7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700" kern="1200" dirty="0">
                          <a:effectLst/>
                        </a:rPr>
                        <a:t>Σημείο Α Οριζόντιες  Ολικές Τάσεις (</a:t>
                      </a:r>
                      <a:r>
                        <a:rPr lang="en-US" sz="700" kern="1200" dirty="0">
                          <a:effectLst/>
                        </a:rPr>
                        <a:t>kN</a:t>
                      </a:r>
                      <a:r>
                        <a:rPr lang="el-GR" sz="700" kern="1200" dirty="0">
                          <a:effectLst/>
                        </a:rPr>
                        <a:t>/</a:t>
                      </a:r>
                      <a:r>
                        <a:rPr lang="en-US" sz="700" kern="1200" dirty="0">
                          <a:effectLst/>
                        </a:rPr>
                        <a:t>m</a:t>
                      </a:r>
                      <a:r>
                        <a:rPr lang="el-GR" sz="700" kern="1200" dirty="0">
                          <a:effectLst/>
                        </a:rPr>
                        <a:t>²) </a:t>
                      </a:r>
                      <a:endParaRPr lang="el-G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700" kern="1200" dirty="0">
                          <a:effectLst/>
                        </a:rPr>
                        <a:t>Σημείο Α Κατακόρυφες Ολικές Τάσεις (</a:t>
                      </a:r>
                      <a:r>
                        <a:rPr lang="en-US" sz="700" kern="1200" dirty="0">
                          <a:effectLst/>
                        </a:rPr>
                        <a:t>kN</a:t>
                      </a:r>
                      <a:r>
                        <a:rPr lang="el-GR" sz="700" kern="1200" dirty="0">
                          <a:effectLst/>
                        </a:rPr>
                        <a:t>/</a:t>
                      </a:r>
                      <a:r>
                        <a:rPr lang="en-US" sz="700" kern="1200" dirty="0">
                          <a:effectLst/>
                        </a:rPr>
                        <a:t>m</a:t>
                      </a:r>
                      <a:r>
                        <a:rPr lang="el-GR" sz="700" kern="1200" dirty="0">
                          <a:effectLst/>
                        </a:rPr>
                        <a:t>²)</a:t>
                      </a:r>
                      <a:endParaRPr lang="el-G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700" kern="1200" dirty="0">
                          <a:effectLst/>
                        </a:rPr>
                        <a:t>Σημείο </a:t>
                      </a:r>
                      <a:r>
                        <a:rPr lang="en-US" sz="700" kern="1200" dirty="0">
                          <a:effectLst/>
                        </a:rPr>
                        <a:t>B</a:t>
                      </a:r>
                      <a:r>
                        <a:rPr lang="el-GR" sz="700" kern="1200" dirty="0">
                          <a:effectLst/>
                        </a:rPr>
                        <a:t>  Οριζόντιες  Ολικές Τάσεις (</a:t>
                      </a:r>
                      <a:r>
                        <a:rPr lang="en-US" sz="700" kern="1200" dirty="0">
                          <a:effectLst/>
                        </a:rPr>
                        <a:t>kN</a:t>
                      </a:r>
                      <a:r>
                        <a:rPr lang="el-GR" sz="700" kern="1200" dirty="0">
                          <a:effectLst/>
                        </a:rPr>
                        <a:t>/</a:t>
                      </a:r>
                      <a:r>
                        <a:rPr lang="en-US" sz="700" kern="1200" dirty="0">
                          <a:effectLst/>
                        </a:rPr>
                        <a:t>m</a:t>
                      </a:r>
                      <a:r>
                        <a:rPr lang="el-GR" sz="700" kern="1200" dirty="0">
                          <a:effectLst/>
                        </a:rPr>
                        <a:t>²) </a:t>
                      </a:r>
                      <a:endParaRPr lang="el-G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700" kern="1200" dirty="0">
                          <a:effectLst/>
                        </a:rPr>
                        <a:t>Σημείο </a:t>
                      </a:r>
                      <a:r>
                        <a:rPr lang="en-US" sz="700" kern="1200" dirty="0">
                          <a:effectLst/>
                        </a:rPr>
                        <a:t>B</a:t>
                      </a:r>
                      <a:r>
                        <a:rPr lang="el-GR" sz="700" kern="1200" dirty="0">
                          <a:effectLst/>
                        </a:rPr>
                        <a:t>  Κατακόρυφες Ολικές Τάσεις (</a:t>
                      </a:r>
                      <a:r>
                        <a:rPr lang="en-US" sz="700" kern="1200" dirty="0">
                          <a:effectLst/>
                        </a:rPr>
                        <a:t>kN</a:t>
                      </a:r>
                      <a:r>
                        <a:rPr lang="el-GR" sz="700" kern="1200" dirty="0">
                          <a:effectLst/>
                        </a:rPr>
                        <a:t>/</a:t>
                      </a:r>
                      <a:r>
                        <a:rPr lang="en-US" sz="700" kern="1200" dirty="0">
                          <a:effectLst/>
                        </a:rPr>
                        <a:t>m</a:t>
                      </a:r>
                      <a:r>
                        <a:rPr lang="el-GR" sz="700" kern="1200" dirty="0">
                          <a:effectLst/>
                        </a:rPr>
                        <a:t>²)</a:t>
                      </a:r>
                      <a:endParaRPr lang="el-G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700" kern="1200" dirty="0">
                          <a:effectLst/>
                        </a:rPr>
                        <a:t>Σημείο </a:t>
                      </a:r>
                      <a:r>
                        <a:rPr lang="en-US" sz="700" kern="1200" dirty="0">
                          <a:effectLst/>
                        </a:rPr>
                        <a:t>C</a:t>
                      </a:r>
                      <a:r>
                        <a:rPr lang="el-GR" sz="700" kern="1200" dirty="0">
                          <a:effectLst/>
                        </a:rPr>
                        <a:t>  Οριζόντιες  Ολικές Τάσεις (</a:t>
                      </a:r>
                      <a:r>
                        <a:rPr lang="en-US" sz="700" kern="1200" dirty="0">
                          <a:effectLst/>
                        </a:rPr>
                        <a:t>kN</a:t>
                      </a:r>
                      <a:r>
                        <a:rPr lang="el-GR" sz="700" kern="1200" dirty="0">
                          <a:effectLst/>
                        </a:rPr>
                        <a:t>/</a:t>
                      </a:r>
                      <a:r>
                        <a:rPr lang="en-US" sz="700" kern="1200" dirty="0">
                          <a:effectLst/>
                        </a:rPr>
                        <a:t>m</a:t>
                      </a:r>
                      <a:r>
                        <a:rPr lang="el-GR" sz="700" kern="1200" dirty="0">
                          <a:effectLst/>
                        </a:rPr>
                        <a:t>²) </a:t>
                      </a:r>
                      <a:endParaRPr lang="el-G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700" kern="1200" dirty="0">
                          <a:effectLst/>
                        </a:rPr>
                        <a:t>Σημείο </a:t>
                      </a:r>
                      <a:r>
                        <a:rPr lang="en-US" sz="700" kern="1200" dirty="0">
                          <a:effectLst/>
                        </a:rPr>
                        <a:t>C</a:t>
                      </a:r>
                      <a:r>
                        <a:rPr lang="el-GR" sz="700" kern="1200" dirty="0">
                          <a:effectLst/>
                        </a:rPr>
                        <a:t> Κατακόρυφες Ολικές Τάσεις (</a:t>
                      </a:r>
                      <a:r>
                        <a:rPr lang="en-US" sz="700" kern="1200" dirty="0">
                          <a:effectLst/>
                        </a:rPr>
                        <a:t>kN</a:t>
                      </a:r>
                      <a:r>
                        <a:rPr lang="el-GR" sz="700" kern="1200" dirty="0">
                          <a:effectLst/>
                        </a:rPr>
                        <a:t>/</a:t>
                      </a:r>
                      <a:r>
                        <a:rPr lang="en-US" sz="700" kern="1200" dirty="0">
                          <a:effectLst/>
                        </a:rPr>
                        <a:t>m</a:t>
                      </a:r>
                      <a:r>
                        <a:rPr lang="el-GR" sz="700" kern="1200" dirty="0">
                          <a:effectLst/>
                        </a:rPr>
                        <a:t>²)</a:t>
                      </a:r>
                      <a:endParaRPr lang="el-G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3451624802"/>
                  </a:ext>
                </a:extLst>
              </a:tr>
              <a:tr h="223081">
                <a:tc rowSpan="2">
                  <a:txBody>
                    <a:bodyPr/>
                    <a:lstStyle/>
                    <a:p>
                      <a:pPr algn="ctr">
                        <a:lnSpc>
                          <a:spcPct val="107000"/>
                        </a:lnSpc>
                        <a:spcAft>
                          <a:spcPts val="800"/>
                        </a:spcAft>
                      </a:pPr>
                      <a:r>
                        <a:rPr lang="el-GR" sz="800" kern="1200">
                          <a:effectLst/>
                        </a:rPr>
                        <a:t>Ψευδοστατική μέθοδος χωρίς νερό (0,08</a:t>
                      </a:r>
                      <a:r>
                        <a:rPr lang="en-US" sz="800" kern="1200">
                          <a:effectLst/>
                        </a:rPr>
                        <a:t>g</a:t>
                      </a:r>
                      <a:r>
                        <a:rPr lang="el-GR" sz="800" kern="1200">
                          <a:effectLst/>
                        </a:rPr>
                        <a:t>)</a:t>
                      </a:r>
                      <a:endParaRPr lang="el-GR" sz="8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220,4</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-398,6</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-175,1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-929,1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-108,</a:t>
                      </a:r>
                      <a:r>
                        <a:rPr lang="el-GR" sz="900" kern="1200">
                          <a:effectLst/>
                        </a:rPr>
                        <a:t>9</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-1305,1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3561527967"/>
                  </a:ext>
                </a:extLst>
              </a:tr>
              <a:tr h="223081">
                <a:tc vMerge="1">
                  <a:txBody>
                    <a:bodyPr/>
                    <a:lstStyle/>
                    <a:p>
                      <a:endParaRPr lang="el-GR"/>
                    </a:p>
                  </a:txBody>
                  <a:tcPr/>
                </a:tc>
                <a:tc>
                  <a:txBody>
                    <a:bodyPr/>
                    <a:lstStyle/>
                    <a:p>
                      <a:pPr algn="ctr">
                        <a:lnSpc>
                          <a:spcPct val="107000"/>
                        </a:lnSpc>
                        <a:spcAft>
                          <a:spcPts val="800"/>
                        </a:spcAft>
                      </a:pPr>
                      <a:r>
                        <a:rPr lang="en-US" sz="900" kern="1200">
                          <a:effectLst/>
                        </a:rPr>
                        <a:t>267</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-446,</a:t>
                      </a:r>
                      <a:r>
                        <a:rPr lang="el-GR" sz="900" kern="1200">
                          <a:effectLst/>
                        </a:rPr>
                        <a:t>7</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-221,9</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-880,98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-95,9</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-1317,7</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2757922112"/>
                  </a:ext>
                </a:extLst>
              </a:tr>
              <a:tr h="363959">
                <a:tc>
                  <a:txBody>
                    <a:bodyPr/>
                    <a:lstStyle/>
                    <a:p>
                      <a:pPr algn="ctr">
                        <a:lnSpc>
                          <a:spcPct val="107000"/>
                        </a:lnSpc>
                        <a:spcAft>
                          <a:spcPts val="800"/>
                        </a:spcAft>
                      </a:pPr>
                      <a:r>
                        <a:rPr lang="el-GR" sz="800" kern="1200">
                          <a:effectLst/>
                        </a:rPr>
                        <a:t>Ψευδοστατική μέθοδος χωρίς νερό (-0,08</a:t>
                      </a:r>
                      <a:r>
                        <a:rPr lang="en-US" sz="800" kern="1200">
                          <a:effectLst/>
                        </a:rPr>
                        <a:t>g</a:t>
                      </a:r>
                      <a:r>
                        <a:rPr lang="el-GR" sz="800" kern="1200">
                          <a:effectLst/>
                        </a:rPr>
                        <a:t>)</a:t>
                      </a:r>
                      <a:endParaRPr lang="el-GR" sz="8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-358,7</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198,2</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406,2</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-1527,2</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-269,8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-1147,7</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3045516585"/>
                  </a:ext>
                </a:extLst>
              </a:tr>
              <a:tr h="223081">
                <a:tc rowSpan="2">
                  <a:txBody>
                    <a:bodyPr/>
                    <a:lstStyle/>
                    <a:p>
                      <a:pPr algn="ctr">
                        <a:lnSpc>
                          <a:spcPct val="107000"/>
                        </a:lnSpc>
                        <a:spcAft>
                          <a:spcPts val="800"/>
                        </a:spcAft>
                      </a:pPr>
                      <a:r>
                        <a:rPr lang="el-GR" sz="800" kern="1200">
                          <a:effectLst/>
                        </a:rPr>
                        <a:t>Ψευδοστατική μέθοδος χωρίς νερό (0,12</a:t>
                      </a:r>
                      <a:r>
                        <a:rPr lang="en-US" sz="800" kern="1200">
                          <a:effectLst/>
                        </a:rPr>
                        <a:t>g</a:t>
                      </a:r>
                      <a:r>
                        <a:rPr lang="el-GR" sz="800" kern="1200">
                          <a:effectLst/>
                        </a:rPr>
                        <a:t>)</a:t>
                      </a:r>
                      <a:endParaRPr lang="el-GR" sz="8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298,</a:t>
                      </a:r>
                      <a:r>
                        <a:rPr lang="el-GR" sz="900" kern="1200">
                          <a:effectLst/>
                        </a:rPr>
                        <a:t>7</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-479,</a:t>
                      </a:r>
                      <a:r>
                        <a:rPr lang="el-GR" sz="900" kern="1200">
                          <a:effectLst/>
                        </a:rPr>
                        <a:t>3</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-253,7</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-848,3</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-87,1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-1326,3</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3139413759"/>
                  </a:ext>
                </a:extLst>
              </a:tr>
              <a:tr h="223081">
                <a:tc vMerge="1">
                  <a:txBody>
                    <a:bodyPr/>
                    <a:lstStyle/>
                    <a:p>
                      <a:endParaRPr lang="el-GR"/>
                    </a:p>
                  </a:txBody>
                  <a:tcPr/>
                </a:tc>
                <a:tc>
                  <a:txBody>
                    <a:bodyPr/>
                    <a:lstStyle/>
                    <a:p>
                      <a:pPr algn="ctr">
                        <a:lnSpc>
                          <a:spcPct val="107000"/>
                        </a:lnSpc>
                        <a:spcAft>
                          <a:spcPts val="800"/>
                        </a:spcAft>
                      </a:pPr>
                      <a:r>
                        <a:rPr lang="en-US" sz="900" kern="1200">
                          <a:effectLst/>
                        </a:rPr>
                        <a:t>423,</a:t>
                      </a:r>
                      <a:r>
                        <a:rPr lang="el-GR" sz="900" kern="1200">
                          <a:effectLst/>
                        </a:rPr>
                        <a:t>5</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-607,</a:t>
                      </a:r>
                      <a:r>
                        <a:rPr lang="el-GR" sz="900" kern="1200">
                          <a:effectLst/>
                        </a:rPr>
                        <a:t>9</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-378,98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-719,4</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-52,4</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-1360,3</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1425287235"/>
                  </a:ext>
                </a:extLst>
              </a:tr>
              <a:tr h="363959">
                <a:tc>
                  <a:txBody>
                    <a:bodyPr/>
                    <a:lstStyle/>
                    <a:p>
                      <a:pPr algn="ctr">
                        <a:lnSpc>
                          <a:spcPct val="107000"/>
                        </a:lnSpc>
                        <a:spcAft>
                          <a:spcPts val="800"/>
                        </a:spcAft>
                      </a:pPr>
                      <a:r>
                        <a:rPr lang="el-GR" sz="800" kern="1200">
                          <a:effectLst/>
                        </a:rPr>
                        <a:t>Ψευδοστατική μέθοδος χωρίς νερό (-0,12</a:t>
                      </a:r>
                      <a:r>
                        <a:rPr lang="en-US" sz="800" kern="1200">
                          <a:effectLst/>
                        </a:rPr>
                        <a:t>g</a:t>
                      </a:r>
                      <a:r>
                        <a:rPr lang="el-GR" sz="800" kern="1200">
                          <a:effectLst/>
                        </a:rPr>
                        <a:t>)</a:t>
                      </a:r>
                      <a:endParaRPr lang="el-GR" sz="8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-515,</a:t>
                      </a:r>
                      <a:r>
                        <a:rPr lang="el-GR" sz="900" kern="1200">
                          <a:effectLst/>
                        </a:rPr>
                        <a:t>2</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359,</a:t>
                      </a:r>
                      <a:r>
                        <a:rPr lang="el-GR" sz="900" kern="1200">
                          <a:effectLst/>
                        </a:rPr>
                        <a:t>4</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563,2</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-1688,7</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-313,3</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-1105,1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4068940541"/>
                  </a:ext>
                </a:extLst>
              </a:tr>
              <a:tr h="223081">
                <a:tc rowSpan="2">
                  <a:txBody>
                    <a:bodyPr/>
                    <a:lstStyle/>
                    <a:p>
                      <a:pPr algn="ctr">
                        <a:lnSpc>
                          <a:spcPct val="107000"/>
                        </a:lnSpc>
                        <a:spcAft>
                          <a:spcPts val="800"/>
                        </a:spcAft>
                      </a:pPr>
                      <a:r>
                        <a:rPr lang="el-GR" sz="800" kern="1200">
                          <a:effectLst/>
                        </a:rPr>
                        <a:t>Ψευδοστατική μέθοδος χωρίς νερό (0,16</a:t>
                      </a:r>
                      <a:r>
                        <a:rPr lang="en-US" sz="800" kern="1200">
                          <a:effectLst/>
                        </a:rPr>
                        <a:t>g</a:t>
                      </a:r>
                      <a:r>
                        <a:rPr lang="el-GR" sz="800" kern="1200">
                          <a:effectLst/>
                        </a:rPr>
                        <a:t>)</a:t>
                      </a:r>
                      <a:endParaRPr lang="el-GR" sz="8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440,9</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-625,8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-396,</a:t>
                      </a:r>
                      <a:r>
                        <a:rPr lang="el-GR" sz="900" kern="1200">
                          <a:effectLst/>
                        </a:rPr>
                        <a:t>5</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-701,4</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-47,</a:t>
                      </a:r>
                      <a:r>
                        <a:rPr lang="el-GR" sz="900" kern="1200">
                          <a:effectLst/>
                        </a:rPr>
                        <a:t>6</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-1365</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4073983353"/>
                  </a:ext>
                </a:extLst>
              </a:tr>
              <a:tr h="223081">
                <a:tc vMerge="1">
                  <a:txBody>
                    <a:bodyPr/>
                    <a:lstStyle/>
                    <a:p>
                      <a:endParaRPr lang="el-GR"/>
                    </a:p>
                  </a:txBody>
                  <a:tcPr/>
                </a:tc>
                <a:tc>
                  <a:txBody>
                    <a:bodyPr/>
                    <a:lstStyle/>
                    <a:p>
                      <a:pPr algn="ctr">
                        <a:lnSpc>
                          <a:spcPct val="107000"/>
                        </a:lnSpc>
                        <a:spcAft>
                          <a:spcPts val="800"/>
                        </a:spcAft>
                      </a:pPr>
                      <a:r>
                        <a:rPr lang="en-US" sz="900" kern="1200">
                          <a:effectLst/>
                        </a:rPr>
                        <a:t>579,9</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-769,</a:t>
                      </a:r>
                      <a:r>
                        <a:rPr lang="el-GR" sz="900" kern="1200">
                          <a:effectLst/>
                        </a:rPr>
                        <a:t>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-536</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-557,</a:t>
                      </a:r>
                      <a:r>
                        <a:rPr lang="el-GR" sz="900" kern="1200">
                          <a:effectLst/>
                        </a:rPr>
                        <a:t>9</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-8,9</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-1402,8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871501926"/>
                  </a:ext>
                </a:extLst>
              </a:tr>
              <a:tr h="363959">
                <a:tc>
                  <a:txBody>
                    <a:bodyPr/>
                    <a:lstStyle/>
                    <a:p>
                      <a:pPr algn="ctr">
                        <a:lnSpc>
                          <a:spcPct val="107000"/>
                        </a:lnSpc>
                        <a:spcAft>
                          <a:spcPts val="800"/>
                        </a:spcAft>
                      </a:pPr>
                      <a:r>
                        <a:rPr lang="el-GR" sz="800" kern="1200">
                          <a:effectLst/>
                        </a:rPr>
                        <a:t>Ψευδοστατική μέθοδος χωρίς νερό (-0,16</a:t>
                      </a:r>
                      <a:r>
                        <a:rPr lang="en-US" sz="800" kern="1200">
                          <a:effectLst/>
                        </a:rPr>
                        <a:t>g</a:t>
                      </a:r>
                      <a:r>
                        <a:rPr lang="el-GR" sz="800" kern="1200">
                          <a:effectLst/>
                        </a:rPr>
                        <a:t>)</a:t>
                      </a:r>
                      <a:endParaRPr lang="el-GR" sz="8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-671,</a:t>
                      </a:r>
                      <a:r>
                        <a:rPr lang="el-GR" sz="900" kern="1200">
                          <a:effectLst/>
                        </a:rPr>
                        <a:t>6</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520</a:t>
                      </a:r>
                      <a:r>
                        <a:rPr lang="el-GR" sz="900" kern="1200">
                          <a:effectLst/>
                        </a:rPr>
                        <a:t>,6</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720,</a:t>
                      </a:r>
                      <a:r>
                        <a:rPr lang="el-GR" sz="900" kern="1200">
                          <a:effectLst/>
                        </a:rPr>
                        <a:t>3</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-1850,2</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-356,8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-1062,6</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1101910545"/>
                  </a:ext>
                </a:extLst>
              </a:tr>
              <a:tr h="223081">
                <a:tc rowSpan="2">
                  <a:txBody>
                    <a:bodyPr/>
                    <a:lstStyle/>
                    <a:p>
                      <a:pPr algn="ctr">
                        <a:lnSpc>
                          <a:spcPct val="107000"/>
                        </a:lnSpc>
                        <a:spcAft>
                          <a:spcPts val="800"/>
                        </a:spcAft>
                      </a:pPr>
                      <a:r>
                        <a:rPr lang="el-GR" sz="800" kern="1200">
                          <a:effectLst/>
                        </a:rPr>
                        <a:t>Ψευδοστατική μέθοδος χωρίς νερό (+0,24</a:t>
                      </a:r>
                      <a:r>
                        <a:rPr lang="en-US" sz="800" kern="1200">
                          <a:effectLst/>
                        </a:rPr>
                        <a:t>g</a:t>
                      </a:r>
                      <a:r>
                        <a:rPr lang="el-GR" sz="800" kern="1200">
                          <a:effectLst/>
                        </a:rPr>
                        <a:t>)</a:t>
                      </a:r>
                      <a:endParaRPr lang="el-GR" sz="8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749,8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-944,1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-706,5</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a:t>
                      </a:r>
                      <a:r>
                        <a:rPr lang="el-GR" sz="900" kern="1200">
                          <a:effectLst/>
                        </a:rPr>
                        <a:t>-382,5</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38,3</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n-US" sz="900" kern="1200">
                          <a:effectLst/>
                        </a:rPr>
                        <a:t>-</a:t>
                      </a:r>
                      <a:r>
                        <a:rPr lang="el-GR" sz="900" kern="1200">
                          <a:effectLst/>
                        </a:rPr>
                        <a:t>1448,9</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1413031590"/>
                  </a:ext>
                </a:extLst>
              </a:tr>
              <a:tr h="223081">
                <a:tc vMerge="1">
                  <a:txBody>
                    <a:bodyPr/>
                    <a:lstStyle/>
                    <a:p>
                      <a:endParaRPr lang="el-GR"/>
                    </a:p>
                  </a:txBody>
                  <a:tcPr/>
                </a:tc>
                <a:tc>
                  <a:txBody>
                    <a:bodyPr/>
                    <a:lstStyle/>
                    <a:p>
                      <a:pPr algn="ctr">
                        <a:lnSpc>
                          <a:spcPct val="107000"/>
                        </a:lnSpc>
                        <a:spcAft>
                          <a:spcPts val="800"/>
                        </a:spcAft>
                      </a:pPr>
                      <a:r>
                        <a:rPr lang="el-GR" sz="900" kern="1200">
                          <a:effectLst/>
                        </a:rPr>
                        <a:t>892,8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-1091,5</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-850,1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-234,8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78,1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-1487,8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3659993509"/>
                  </a:ext>
                </a:extLst>
              </a:tr>
              <a:tr h="363959">
                <a:tc>
                  <a:txBody>
                    <a:bodyPr/>
                    <a:lstStyle/>
                    <a:p>
                      <a:pPr algn="ctr">
                        <a:lnSpc>
                          <a:spcPct val="107000"/>
                        </a:lnSpc>
                        <a:spcAft>
                          <a:spcPts val="800"/>
                        </a:spcAft>
                      </a:pPr>
                      <a:r>
                        <a:rPr lang="el-GR" sz="800" kern="1200" dirty="0">
                          <a:effectLst/>
                        </a:rPr>
                        <a:t>Ψευδοστατική μέθοδος χωρίς νερό (-0,24</a:t>
                      </a:r>
                      <a:r>
                        <a:rPr lang="en-US" sz="800" kern="1200" dirty="0">
                          <a:effectLst/>
                        </a:rPr>
                        <a:t>g</a:t>
                      </a:r>
                      <a:r>
                        <a:rPr lang="el-GR" sz="800" kern="1200" dirty="0">
                          <a:effectLst/>
                        </a:rPr>
                        <a:t>)</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-984,5</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843</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1034</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-2173,3</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a:effectLst/>
                        </a:rPr>
                        <a:t>-443,8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tc>
                  <a:txBody>
                    <a:bodyPr/>
                    <a:lstStyle/>
                    <a:p>
                      <a:pPr algn="ctr">
                        <a:lnSpc>
                          <a:spcPct val="107000"/>
                        </a:lnSpc>
                        <a:spcAft>
                          <a:spcPts val="800"/>
                        </a:spcAft>
                      </a:pPr>
                      <a:r>
                        <a:rPr lang="el-GR" sz="900" kern="1200" dirty="0">
                          <a:effectLst/>
                        </a:rPr>
                        <a:t>-977,6</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7198" marR="47198" marT="23599" marB="23599" anchor="ctr"/>
                </a:tc>
                <a:extLst>
                  <a:ext uri="{0D108BD9-81ED-4DB2-BD59-A6C34878D82A}">
                    <a16:rowId xmlns:a16="http://schemas.microsoft.com/office/drawing/2014/main" val="2794166019"/>
                  </a:ext>
                </a:extLst>
              </a:tr>
            </a:tbl>
          </a:graphicData>
        </a:graphic>
      </p:graphicFrame>
    </p:spTree>
    <p:extLst>
      <p:ext uri="{BB962C8B-B14F-4D97-AF65-F5344CB8AC3E}">
        <p14:creationId xmlns:p14="http://schemas.microsoft.com/office/powerpoint/2010/main" val="41842884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648930" y="620389"/>
            <a:ext cx="3505494" cy="782284"/>
          </a:xfrm>
        </p:spPr>
        <p:txBody>
          <a:bodyPr>
            <a:normAutofit/>
          </a:bodyPr>
          <a:lstStyle/>
          <a:p>
            <a:r>
              <a:rPr lang="el-GR" sz="36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648929" y="1402672"/>
            <a:ext cx="3990125" cy="5033639"/>
          </a:xfrm>
        </p:spPr>
        <p:txBody>
          <a:bodyPr>
            <a:normAutofit/>
          </a:bodyPr>
          <a:lstStyle/>
          <a:p>
            <a:pPr marL="0" indent="0">
              <a:buNone/>
            </a:pPr>
            <a:r>
              <a:rPr lang="el-GR" sz="2000" dirty="0"/>
              <a:t>Σεισμικές Αναλύσεις – Ψευδοστατική Μέθοδος</a:t>
            </a:r>
          </a:p>
          <a:p>
            <a:r>
              <a:rPr lang="el-GR" sz="1800" dirty="0"/>
              <a:t>Συγκεντρωτικός πίνακας υπολογισμού τάσεων με την παρουσία νερού στον ταμιευτήρα</a:t>
            </a:r>
            <a:endParaRPr lang="el-GR" sz="2000" dirty="0"/>
          </a:p>
          <a:p>
            <a:pPr>
              <a:buFont typeface="Wingdings" panose="05000000000000000000" pitchFamily="2" charset="2"/>
              <a:buChar char="ü"/>
            </a:pPr>
            <a:r>
              <a:rPr lang="el-GR" sz="1600" dirty="0"/>
              <a:t> </a:t>
            </a:r>
            <a:r>
              <a:rPr lang="el-GR" sz="1600" dirty="0">
                <a:latin typeface="Calibri" panose="020F0502020204030204" pitchFamily="34" charset="0"/>
                <a:cs typeface="Times New Roman" panose="02020603050405020304" pitchFamily="18" charset="0"/>
              </a:rPr>
              <a:t>Τ</a:t>
            </a:r>
            <a:r>
              <a:rPr lang="el-GR" sz="1600" dirty="0">
                <a:effectLst/>
                <a:latin typeface="Calibri" panose="020F0502020204030204" pitchFamily="34" charset="0"/>
                <a:ea typeface="Calibri" panose="020F0502020204030204" pitchFamily="34" charset="0"/>
                <a:cs typeface="Times New Roman" panose="02020603050405020304" pitchFamily="18" charset="0"/>
              </a:rPr>
              <a:t>ο νερό επηρεάζει την ανάντη και κυρίως την κατάντη πλευρά του φράγματος η οποία είναι και η πιο κρίσιμη κατά τη διάρκεια μίας σεισμικής επιτάχυνσης.</a:t>
            </a:r>
          </a:p>
          <a:p>
            <a:pPr>
              <a:buFont typeface="Wingdings" panose="05000000000000000000" pitchFamily="2" charset="2"/>
              <a:buChar char="ü"/>
            </a:pPr>
            <a:r>
              <a:rPr lang="el-GR" sz="1600" dirty="0">
                <a:effectLst/>
                <a:latin typeface="Calibri" panose="020F0502020204030204" pitchFamily="34" charset="0"/>
                <a:ea typeface="Calibri" panose="020F0502020204030204" pitchFamily="34" charset="0"/>
                <a:cs typeface="Times New Roman" panose="02020603050405020304" pitchFamily="18" charset="0"/>
              </a:rPr>
              <a:t>Το νερό επηρεάζει σε αρκετά μικρότερο βαθμό την βάση του φράγματος.</a:t>
            </a:r>
          </a:p>
          <a:p>
            <a:pPr>
              <a:buFont typeface="Wingdings" panose="05000000000000000000" pitchFamily="2" charset="2"/>
              <a:buChar char="ü"/>
            </a:pPr>
            <a:r>
              <a:rPr lang="el-GR" sz="1600" dirty="0">
                <a:effectLst/>
                <a:ea typeface="Calibri" panose="020F0502020204030204" pitchFamily="34" charset="0"/>
                <a:cs typeface="Times New Roman" panose="02020603050405020304" pitchFamily="18" charset="0"/>
              </a:rPr>
              <a:t>Η αύξηση της στάθμης του ταμιευτήρα από + 776 σε + 792 μέτρα, μπορεί να επιφέρει διπλασιασμό των τιμών των τάσεων που ενεργούν στις δύο πλευρές του φράγματος (σημεία Α και Β). </a:t>
            </a:r>
            <a:endParaRPr lang="el-GR" sz="2000" dirty="0"/>
          </a:p>
          <a:p>
            <a:endParaRPr lang="el-GR" sz="2000" dirty="0"/>
          </a:p>
          <a:p>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7"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Πίνακας 3">
            <a:extLst>
              <a:ext uri="{FF2B5EF4-FFF2-40B4-BE49-F238E27FC236}">
                <a16:creationId xmlns:a16="http://schemas.microsoft.com/office/drawing/2014/main" id="{B8BC2EBD-BA6D-46E8-8B9E-C33F28D5B658}"/>
              </a:ext>
            </a:extLst>
          </p:cNvPr>
          <p:cNvGraphicFramePr>
            <a:graphicFrameLocks noGrp="1"/>
          </p:cNvGraphicFramePr>
          <p:nvPr>
            <p:extLst>
              <p:ext uri="{D42A27DB-BD31-4B8C-83A1-F6EECF244321}">
                <p14:modId xmlns:p14="http://schemas.microsoft.com/office/powerpoint/2010/main" val="1095459036"/>
              </p:ext>
            </p:extLst>
          </p:nvPr>
        </p:nvGraphicFramePr>
        <p:xfrm>
          <a:off x="5123688" y="557783"/>
          <a:ext cx="6584099" cy="5739190"/>
        </p:xfrm>
        <a:graphic>
          <a:graphicData uri="http://schemas.openxmlformats.org/drawingml/2006/table">
            <a:tbl>
              <a:tblPr firstRow="1" firstCol="1" bandRow="1">
                <a:tableStyleId>{5C22544A-7EE6-4342-B048-85BDC9FD1C3A}</a:tableStyleId>
              </a:tblPr>
              <a:tblGrid>
                <a:gridCol w="1663347">
                  <a:extLst>
                    <a:ext uri="{9D8B030D-6E8A-4147-A177-3AD203B41FA5}">
                      <a16:colId xmlns:a16="http://schemas.microsoft.com/office/drawing/2014/main" val="1034341209"/>
                    </a:ext>
                  </a:extLst>
                </a:gridCol>
                <a:gridCol w="773698">
                  <a:extLst>
                    <a:ext uri="{9D8B030D-6E8A-4147-A177-3AD203B41FA5}">
                      <a16:colId xmlns:a16="http://schemas.microsoft.com/office/drawing/2014/main" val="1435467913"/>
                    </a:ext>
                  </a:extLst>
                </a:gridCol>
                <a:gridCol w="813254">
                  <a:extLst>
                    <a:ext uri="{9D8B030D-6E8A-4147-A177-3AD203B41FA5}">
                      <a16:colId xmlns:a16="http://schemas.microsoft.com/office/drawing/2014/main" val="2988532820"/>
                    </a:ext>
                  </a:extLst>
                </a:gridCol>
                <a:gridCol w="816606">
                  <a:extLst>
                    <a:ext uri="{9D8B030D-6E8A-4147-A177-3AD203B41FA5}">
                      <a16:colId xmlns:a16="http://schemas.microsoft.com/office/drawing/2014/main" val="2736949053"/>
                    </a:ext>
                  </a:extLst>
                </a:gridCol>
                <a:gridCol w="847780">
                  <a:extLst>
                    <a:ext uri="{9D8B030D-6E8A-4147-A177-3AD203B41FA5}">
                      <a16:colId xmlns:a16="http://schemas.microsoft.com/office/drawing/2014/main" val="2710172081"/>
                    </a:ext>
                  </a:extLst>
                </a:gridCol>
                <a:gridCol w="821634">
                  <a:extLst>
                    <a:ext uri="{9D8B030D-6E8A-4147-A177-3AD203B41FA5}">
                      <a16:colId xmlns:a16="http://schemas.microsoft.com/office/drawing/2014/main" val="873983336"/>
                    </a:ext>
                  </a:extLst>
                </a:gridCol>
                <a:gridCol w="847780">
                  <a:extLst>
                    <a:ext uri="{9D8B030D-6E8A-4147-A177-3AD203B41FA5}">
                      <a16:colId xmlns:a16="http://schemas.microsoft.com/office/drawing/2014/main" val="510814461"/>
                    </a:ext>
                  </a:extLst>
                </a:gridCol>
              </a:tblGrid>
              <a:tr h="1196118">
                <a:tc>
                  <a:txBody>
                    <a:bodyPr/>
                    <a:lstStyle/>
                    <a:p>
                      <a:pPr algn="ctr">
                        <a:lnSpc>
                          <a:spcPct val="107000"/>
                        </a:lnSpc>
                        <a:spcAft>
                          <a:spcPts val="800"/>
                        </a:spcAft>
                      </a:pPr>
                      <a:r>
                        <a:rPr lang="el-GR" sz="1000" dirty="0">
                          <a:effectLst/>
                        </a:rPr>
                        <a:t> </a:t>
                      </a:r>
                    </a:p>
                    <a:p>
                      <a:pPr algn="ctr">
                        <a:lnSpc>
                          <a:spcPct val="107000"/>
                        </a:lnSpc>
                        <a:spcAft>
                          <a:spcPts val="800"/>
                        </a:spcAft>
                      </a:pPr>
                      <a:r>
                        <a:rPr lang="el-GR" sz="1000" dirty="0">
                          <a:effectLst/>
                        </a:rPr>
                        <a:t>  </a:t>
                      </a:r>
                    </a:p>
                    <a:p>
                      <a:pPr algn="ctr">
                        <a:lnSpc>
                          <a:spcPct val="107000"/>
                        </a:lnSpc>
                        <a:spcAft>
                          <a:spcPts val="800"/>
                        </a:spcAft>
                      </a:pPr>
                      <a:r>
                        <a:rPr lang="el-GR" sz="1000" dirty="0">
                          <a:effectLst/>
                        </a:rPr>
                        <a:t>Η = +776 m</a:t>
                      </a:r>
                      <a:r>
                        <a:rPr lang="en-US" sz="1000" dirty="0">
                          <a:effectLst/>
                        </a:rPr>
                        <a:t> / +792 m</a:t>
                      </a:r>
                      <a:endParaRPr lang="el-GR" sz="1000" dirty="0">
                        <a:effectLst/>
                      </a:endParaRPr>
                    </a:p>
                    <a:p>
                      <a:pPr>
                        <a:lnSpc>
                          <a:spcPct val="107000"/>
                        </a:lnSpc>
                        <a:spcAft>
                          <a:spcPts val="800"/>
                        </a:spcAft>
                      </a:pPr>
                      <a:r>
                        <a:rPr lang="en-US" sz="1000" dirty="0">
                          <a:effectLst/>
                        </a:rPr>
                        <a:t> </a:t>
                      </a:r>
                      <a:endParaRPr lang="el-G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Σημείο Α Οριζόντιες Ολικές Τάσεις (</a:t>
                      </a:r>
                      <a:r>
                        <a:rPr lang="en-US" sz="800" dirty="0">
                          <a:effectLst/>
                        </a:rPr>
                        <a:t>kN/m²)</a:t>
                      </a:r>
                      <a:endParaRPr lang="el-GR" sz="800" dirty="0">
                        <a:effectLst/>
                      </a:endParaRPr>
                    </a:p>
                  </a:txBody>
                  <a:tcPr marL="19689" marR="19689" marT="0" marB="0" anchor="ctr"/>
                </a:tc>
                <a:tc>
                  <a:txBody>
                    <a:bodyPr/>
                    <a:lstStyle/>
                    <a:p>
                      <a:pPr algn="ctr">
                        <a:lnSpc>
                          <a:spcPct val="107000"/>
                        </a:lnSpc>
                        <a:spcAft>
                          <a:spcPts val="800"/>
                        </a:spcAft>
                      </a:pPr>
                      <a:r>
                        <a:rPr lang="el-GR" sz="800" dirty="0">
                          <a:effectLst/>
                        </a:rPr>
                        <a:t> Σημείο Α Κατακόρυφες Ολικές Τάσεις (</a:t>
                      </a:r>
                      <a:r>
                        <a:rPr lang="en-US" sz="800" dirty="0">
                          <a:effectLst/>
                        </a:rPr>
                        <a:t>k</a:t>
                      </a:r>
                      <a:r>
                        <a:rPr lang="el-GR" sz="800" dirty="0">
                          <a:effectLst/>
                        </a:rPr>
                        <a:t>Ν/</a:t>
                      </a:r>
                      <a:r>
                        <a:rPr lang="en-US" sz="800" dirty="0">
                          <a:effectLst/>
                        </a:rPr>
                        <a:t>m</a:t>
                      </a:r>
                      <a:r>
                        <a:rPr lang="el-GR" sz="800" baseline="30000" dirty="0">
                          <a:effectLst/>
                        </a:rPr>
                        <a:t>2</a:t>
                      </a:r>
                      <a:r>
                        <a:rPr lang="el-GR" sz="800" dirty="0">
                          <a:effectLst/>
                        </a:rPr>
                        <a:t>)</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Σημείο Β Οριζόντιες Ολικές Τάσεις (</a:t>
                      </a:r>
                      <a:r>
                        <a:rPr lang="en-US" sz="800" dirty="0">
                          <a:effectLst/>
                        </a:rPr>
                        <a:t>kN</a:t>
                      </a:r>
                      <a:r>
                        <a:rPr lang="el-GR" sz="800" dirty="0">
                          <a:effectLst/>
                        </a:rPr>
                        <a:t>/</a:t>
                      </a:r>
                      <a:r>
                        <a:rPr lang="en-US" sz="800" dirty="0">
                          <a:effectLst/>
                        </a:rPr>
                        <a:t>m</a:t>
                      </a:r>
                      <a:r>
                        <a:rPr lang="el-GR" sz="800" baseline="30000" dirty="0">
                          <a:effectLst/>
                        </a:rPr>
                        <a:t>2</a:t>
                      </a:r>
                      <a:r>
                        <a:rPr lang="el-GR" sz="800" dirty="0">
                          <a:effectLst/>
                        </a:rPr>
                        <a:t>)</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Σημείο Β Κατακόρυφες Ολικές Τάσεις </a:t>
                      </a:r>
                      <a:r>
                        <a:rPr lang="en-US" sz="800" dirty="0">
                          <a:effectLst/>
                        </a:rPr>
                        <a:t>k</a:t>
                      </a:r>
                      <a:r>
                        <a:rPr lang="el-GR" sz="800" dirty="0">
                          <a:effectLst/>
                        </a:rPr>
                        <a:t>ΚΝ/</a:t>
                      </a:r>
                      <a:r>
                        <a:rPr lang="en-US" sz="800" dirty="0">
                          <a:effectLst/>
                        </a:rPr>
                        <a:t>m</a:t>
                      </a:r>
                      <a:r>
                        <a:rPr lang="el-GR" sz="800" baseline="30000" dirty="0">
                          <a:effectLst/>
                        </a:rPr>
                        <a:t>2</a:t>
                      </a:r>
                      <a:r>
                        <a:rPr lang="el-GR" sz="800" dirty="0">
                          <a:effectLst/>
                        </a:rPr>
                        <a:t>)</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Σημείο </a:t>
                      </a:r>
                      <a:r>
                        <a:rPr lang="en-US" sz="800" dirty="0">
                          <a:effectLst/>
                        </a:rPr>
                        <a:t>C</a:t>
                      </a:r>
                      <a:r>
                        <a:rPr lang="el-GR" sz="800" dirty="0">
                          <a:effectLst/>
                        </a:rPr>
                        <a:t> Οριζόντιες Ολικές Τάσεις (</a:t>
                      </a:r>
                      <a:r>
                        <a:rPr lang="en-US" sz="800" dirty="0">
                          <a:effectLst/>
                        </a:rPr>
                        <a:t>k</a:t>
                      </a:r>
                      <a:r>
                        <a:rPr lang="el-GR" sz="800" dirty="0">
                          <a:effectLst/>
                        </a:rPr>
                        <a:t>Ν/</a:t>
                      </a:r>
                      <a:r>
                        <a:rPr lang="en-US" sz="800" dirty="0">
                          <a:effectLst/>
                        </a:rPr>
                        <a:t>m</a:t>
                      </a:r>
                      <a:r>
                        <a:rPr lang="el-GR" sz="800" baseline="30000" dirty="0">
                          <a:effectLst/>
                        </a:rPr>
                        <a:t>2</a:t>
                      </a:r>
                      <a:r>
                        <a:rPr lang="el-GR" sz="800" dirty="0">
                          <a:effectLst/>
                        </a:rPr>
                        <a:t>)</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Σημείο </a:t>
                      </a:r>
                      <a:r>
                        <a:rPr lang="en-US" sz="800" dirty="0">
                          <a:effectLst/>
                        </a:rPr>
                        <a:t>C</a:t>
                      </a:r>
                      <a:r>
                        <a:rPr lang="el-GR" sz="800" dirty="0">
                          <a:effectLst/>
                        </a:rPr>
                        <a:t> Κατακόρυφες Ολικές Τάσεις (</a:t>
                      </a:r>
                      <a:r>
                        <a:rPr lang="en-US" sz="800" dirty="0">
                          <a:effectLst/>
                        </a:rPr>
                        <a:t>k</a:t>
                      </a:r>
                      <a:r>
                        <a:rPr lang="el-GR" sz="800" dirty="0">
                          <a:effectLst/>
                        </a:rPr>
                        <a:t>Ν/</a:t>
                      </a:r>
                      <a:r>
                        <a:rPr lang="en-US" sz="800" dirty="0">
                          <a:effectLst/>
                        </a:rPr>
                        <a:t>m</a:t>
                      </a:r>
                      <a:r>
                        <a:rPr lang="el-GR" sz="800" baseline="30000" dirty="0">
                          <a:effectLst/>
                        </a:rPr>
                        <a:t>2</a:t>
                      </a:r>
                      <a:r>
                        <a:rPr lang="el-GR" sz="800" dirty="0">
                          <a:effectLst/>
                        </a:rPr>
                        <a:t>)</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extLst>
                  <a:ext uri="{0D108BD9-81ED-4DB2-BD59-A6C34878D82A}">
                    <a16:rowId xmlns:a16="http://schemas.microsoft.com/office/drawing/2014/main" val="2243247430"/>
                  </a:ext>
                </a:extLst>
              </a:tr>
              <a:tr h="567884">
                <a:tc>
                  <a:txBody>
                    <a:bodyPr/>
                    <a:lstStyle/>
                    <a:p>
                      <a:pPr algn="ctr">
                        <a:lnSpc>
                          <a:spcPct val="107000"/>
                        </a:lnSpc>
                        <a:spcAft>
                          <a:spcPts val="800"/>
                        </a:spcAft>
                      </a:pPr>
                      <a:r>
                        <a:rPr lang="el-GR" sz="900" kern="1200">
                          <a:effectLst/>
                        </a:rPr>
                        <a:t>Ψευδοστατική Ανάλυση με νερό (</a:t>
                      </a:r>
                      <a:r>
                        <a:rPr lang="en-US" sz="900" kern="1200">
                          <a:effectLst/>
                        </a:rPr>
                        <a:t>Ground Water Calculation</a:t>
                      </a:r>
                      <a:r>
                        <a:rPr lang="el-GR" sz="900" kern="1200">
                          <a:effectLst/>
                        </a:rPr>
                        <a:t>)</a:t>
                      </a:r>
                      <a:endParaRPr lang="el-GR" sz="900">
                        <a:effectLst/>
                      </a:endParaRPr>
                    </a:p>
                    <a:p>
                      <a:pPr algn="ctr">
                        <a:lnSpc>
                          <a:spcPct val="107000"/>
                        </a:lnSpc>
                        <a:spcAft>
                          <a:spcPts val="800"/>
                        </a:spcAft>
                      </a:pPr>
                      <a:r>
                        <a:rPr lang="en-US" sz="900" kern="1200">
                          <a:effectLst/>
                        </a:rPr>
                        <a:t>(-0,08g)</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tc>
                <a:tc>
                  <a:txBody>
                    <a:bodyPr/>
                    <a:lstStyle/>
                    <a:p>
                      <a:pPr algn="ctr">
                        <a:lnSpc>
                          <a:spcPct val="107000"/>
                        </a:lnSpc>
                        <a:spcAft>
                          <a:spcPts val="800"/>
                        </a:spcAft>
                      </a:pPr>
                      <a:r>
                        <a:rPr lang="en-US" sz="800" kern="1200" dirty="0">
                          <a:effectLst/>
                        </a:rPr>
                        <a:t> -2122,8</a:t>
                      </a:r>
                      <a:r>
                        <a:rPr lang="el-GR" sz="800" kern="1200" dirty="0">
                          <a:effectLst/>
                        </a:rPr>
                        <a:t> / - 4562</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2005 / 4515</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2209 / 5308</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-3383 / - 6384,9</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-359,7 / - 373,5</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-1061,9 / - 1073,4</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extLst>
                  <a:ext uri="{0D108BD9-81ED-4DB2-BD59-A6C34878D82A}">
                    <a16:rowId xmlns:a16="http://schemas.microsoft.com/office/drawing/2014/main" val="3034402914"/>
                  </a:ext>
                </a:extLst>
              </a:tr>
              <a:tr h="567884">
                <a:tc>
                  <a:txBody>
                    <a:bodyPr/>
                    <a:lstStyle/>
                    <a:p>
                      <a:pPr algn="ctr">
                        <a:lnSpc>
                          <a:spcPct val="107000"/>
                        </a:lnSpc>
                        <a:spcAft>
                          <a:spcPts val="800"/>
                        </a:spcAft>
                      </a:pPr>
                      <a:r>
                        <a:rPr lang="el-GR" sz="900" kern="1200">
                          <a:effectLst/>
                        </a:rPr>
                        <a:t>Ψευδοστατική Ανάλυση με νερό (</a:t>
                      </a:r>
                      <a:r>
                        <a:rPr lang="en-US" sz="900" kern="1200">
                          <a:effectLst/>
                        </a:rPr>
                        <a:t>Ground Water Calculation</a:t>
                      </a:r>
                      <a:r>
                        <a:rPr lang="el-GR" sz="900" kern="1200">
                          <a:effectLst/>
                        </a:rPr>
                        <a:t>)</a:t>
                      </a:r>
                      <a:endParaRPr lang="el-GR" sz="900">
                        <a:effectLst/>
                      </a:endParaRPr>
                    </a:p>
                    <a:p>
                      <a:pPr algn="ctr">
                        <a:lnSpc>
                          <a:spcPct val="107000"/>
                        </a:lnSpc>
                        <a:spcAft>
                          <a:spcPts val="800"/>
                        </a:spcAft>
                      </a:pPr>
                      <a:r>
                        <a:rPr lang="en-US" sz="900" kern="1200">
                          <a:effectLst/>
                        </a:rPr>
                        <a:t>(-0,12g)</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tc>
                <a:tc>
                  <a:txBody>
                    <a:bodyPr/>
                    <a:lstStyle/>
                    <a:p>
                      <a:pPr algn="ctr">
                        <a:lnSpc>
                          <a:spcPct val="107000"/>
                        </a:lnSpc>
                        <a:spcAft>
                          <a:spcPts val="800"/>
                        </a:spcAft>
                      </a:pPr>
                      <a:r>
                        <a:rPr lang="el-GR" sz="800" dirty="0">
                          <a:effectLst/>
                        </a:rPr>
                        <a:t> -2286,3 / -4735,3</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2173 / 4694</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2373 / 5497</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- 3551,9 / - 6579</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- 403,4 / - 417,7</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-1019,1 / -1073,4</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extLst>
                  <a:ext uri="{0D108BD9-81ED-4DB2-BD59-A6C34878D82A}">
                    <a16:rowId xmlns:a16="http://schemas.microsoft.com/office/drawing/2014/main" val="3394263002"/>
                  </a:ext>
                </a:extLst>
              </a:tr>
              <a:tr h="567884">
                <a:tc>
                  <a:txBody>
                    <a:bodyPr/>
                    <a:lstStyle/>
                    <a:p>
                      <a:pPr algn="ctr">
                        <a:lnSpc>
                          <a:spcPct val="107000"/>
                        </a:lnSpc>
                        <a:spcAft>
                          <a:spcPts val="800"/>
                        </a:spcAft>
                      </a:pPr>
                      <a:r>
                        <a:rPr lang="el-GR" sz="900" kern="1200">
                          <a:effectLst/>
                        </a:rPr>
                        <a:t>Ψευδοστατική Ανάλυση με νερό (</a:t>
                      </a:r>
                      <a:r>
                        <a:rPr lang="en-US" sz="900" kern="1200">
                          <a:effectLst/>
                        </a:rPr>
                        <a:t>Ground Water Calculation</a:t>
                      </a:r>
                      <a:r>
                        <a:rPr lang="el-GR" sz="900" kern="1200">
                          <a:effectLst/>
                        </a:rPr>
                        <a:t>)</a:t>
                      </a:r>
                      <a:endParaRPr lang="el-GR" sz="900">
                        <a:effectLst/>
                      </a:endParaRPr>
                    </a:p>
                    <a:p>
                      <a:pPr algn="ctr">
                        <a:lnSpc>
                          <a:spcPct val="107000"/>
                        </a:lnSpc>
                        <a:spcAft>
                          <a:spcPts val="800"/>
                        </a:spcAft>
                      </a:pPr>
                      <a:r>
                        <a:rPr lang="en-US" sz="900" kern="1200">
                          <a:effectLst/>
                        </a:rPr>
                        <a:t>(-0,16g)</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tc>
                <a:tc>
                  <a:txBody>
                    <a:bodyPr/>
                    <a:lstStyle/>
                    <a:p>
                      <a:pPr algn="ctr">
                        <a:lnSpc>
                          <a:spcPct val="107000"/>
                        </a:lnSpc>
                        <a:spcAft>
                          <a:spcPts val="800"/>
                        </a:spcAft>
                      </a:pPr>
                      <a:r>
                        <a:rPr lang="el-GR" sz="800" dirty="0">
                          <a:effectLst/>
                        </a:rPr>
                        <a:t>-2452,5 / -4915,2</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2345 / 4879</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2540 / 5692</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-3723,7 / -6780,9</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-447,3 / - 462</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-976,2 / -987,5</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extLst>
                  <a:ext uri="{0D108BD9-81ED-4DB2-BD59-A6C34878D82A}">
                    <a16:rowId xmlns:a16="http://schemas.microsoft.com/office/drawing/2014/main" val="2975296630"/>
                  </a:ext>
                </a:extLst>
              </a:tr>
              <a:tr h="567884">
                <a:tc>
                  <a:txBody>
                    <a:bodyPr/>
                    <a:lstStyle/>
                    <a:p>
                      <a:pPr algn="ctr">
                        <a:lnSpc>
                          <a:spcPct val="107000"/>
                        </a:lnSpc>
                        <a:spcAft>
                          <a:spcPts val="800"/>
                        </a:spcAft>
                      </a:pPr>
                      <a:r>
                        <a:rPr lang="el-GR" sz="900" kern="1200">
                          <a:effectLst/>
                        </a:rPr>
                        <a:t>Ψευδοστατική Ανάλυση με νερό (</a:t>
                      </a:r>
                      <a:r>
                        <a:rPr lang="en-US" sz="900" kern="1200">
                          <a:effectLst/>
                        </a:rPr>
                        <a:t>Ground Water Calculation</a:t>
                      </a:r>
                      <a:r>
                        <a:rPr lang="el-GR" sz="900" kern="1200">
                          <a:effectLst/>
                        </a:rPr>
                        <a:t>)</a:t>
                      </a:r>
                      <a:endParaRPr lang="el-GR" sz="900">
                        <a:effectLst/>
                      </a:endParaRPr>
                    </a:p>
                    <a:p>
                      <a:pPr algn="ctr">
                        <a:lnSpc>
                          <a:spcPct val="107000"/>
                        </a:lnSpc>
                        <a:spcAft>
                          <a:spcPts val="800"/>
                        </a:spcAft>
                      </a:pPr>
                      <a:r>
                        <a:rPr lang="en-US" sz="900" kern="1200">
                          <a:effectLst/>
                        </a:rPr>
                        <a:t>(-0,24g)</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tc>
                <a:tc>
                  <a:txBody>
                    <a:bodyPr/>
                    <a:lstStyle/>
                    <a:p>
                      <a:pPr algn="ctr">
                        <a:lnSpc>
                          <a:spcPct val="107000"/>
                        </a:lnSpc>
                        <a:spcAft>
                          <a:spcPts val="800"/>
                        </a:spcAft>
                      </a:pPr>
                      <a:r>
                        <a:rPr lang="el-GR" sz="800" dirty="0">
                          <a:effectLst/>
                        </a:rPr>
                        <a:t> -2792,9 / - 5294,2</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2695 / 5269</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2883 / 6107</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-4075,8 / -7207,6</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-535,6 / - 551,2</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-890 / 901,1</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extLst>
                  <a:ext uri="{0D108BD9-81ED-4DB2-BD59-A6C34878D82A}">
                    <a16:rowId xmlns:a16="http://schemas.microsoft.com/office/drawing/2014/main" val="1695958061"/>
                  </a:ext>
                </a:extLst>
              </a:tr>
              <a:tr h="567884">
                <a:tc>
                  <a:txBody>
                    <a:bodyPr/>
                    <a:lstStyle/>
                    <a:p>
                      <a:pPr algn="ctr">
                        <a:lnSpc>
                          <a:spcPct val="107000"/>
                        </a:lnSpc>
                        <a:spcAft>
                          <a:spcPts val="800"/>
                        </a:spcAft>
                      </a:pPr>
                      <a:r>
                        <a:rPr lang="el-GR" sz="900" kern="1200" dirty="0">
                          <a:effectLst/>
                        </a:rPr>
                        <a:t> </a:t>
                      </a:r>
                      <a:endParaRPr lang="el-GR" sz="900" dirty="0">
                        <a:effectLst/>
                      </a:endParaRPr>
                    </a:p>
                    <a:p>
                      <a:pPr algn="ctr">
                        <a:lnSpc>
                          <a:spcPct val="107000"/>
                        </a:lnSpc>
                        <a:spcAft>
                          <a:spcPts val="800"/>
                        </a:spcAft>
                      </a:pPr>
                      <a:r>
                        <a:rPr lang="el-GR" sz="900" kern="1200" dirty="0">
                          <a:effectLst/>
                        </a:rPr>
                        <a:t>Ψευδοστατική Ανάλυση με χρήση υλικού – νερό (-0,08</a:t>
                      </a:r>
                      <a:r>
                        <a:rPr lang="en-US" sz="900" kern="1200" dirty="0">
                          <a:effectLst/>
                        </a:rPr>
                        <a:t>g</a:t>
                      </a:r>
                      <a:r>
                        <a:rPr lang="el-GR" sz="900" kern="1200" dirty="0">
                          <a:effectLst/>
                        </a:rPr>
                        <a:t>)</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tc>
                <a:tc>
                  <a:txBody>
                    <a:bodyPr/>
                    <a:lstStyle/>
                    <a:p>
                      <a:pPr algn="ctr">
                        <a:lnSpc>
                          <a:spcPct val="107000"/>
                        </a:lnSpc>
                        <a:spcAft>
                          <a:spcPts val="800"/>
                        </a:spcAft>
                      </a:pPr>
                      <a:r>
                        <a:rPr lang="el-GR" sz="800" dirty="0">
                          <a:effectLst/>
                        </a:rPr>
                        <a:t> -3081,4 / -6536,7</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2521 / 5891</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3293 / 7235</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-4308,9 / - 8371,9</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-418 / -478,44</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-1074,9/-1203,4</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extLst>
                  <a:ext uri="{0D108BD9-81ED-4DB2-BD59-A6C34878D82A}">
                    <a16:rowId xmlns:a16="http://schemas.microsoft.com/office/drawing/2014/main" val="2735285434"/>
                  </a:ext>
                </a:extLst>
              </a:tr>
              <a:tr h="567884">
                <a:tc>
                  <a:txBody>
                    <a:bodyPr/>
                    <a:lstStyle/>
                    <a:p>
                      <a:pPr algn="ctr">
                        <a:lnSpc>
                          <a:spcPct val="107000"/>
                        </a:lnSpc>
                        <a:spcAft>
                          <a:spcPts val="800"/>
                        </a:spcAft>
                      </a:pPr>
                      <a:r>
                        <a:rPr lang="el-GR" sz="900" kern="1200" dirty="0">
                          <a:effectLst/>
                        </a:rPr>
                        <a:t> </a:t>
                      </a:r>
                      <a:endParaRPr lang="el-GR" sz="900" dirty="0">
                        <a:effectLst/>
                      </a:endParaRPr>
                    </a:p>
                    <a:p>
                      <a:pPr algn="ctr">
                        <a:lnSpc>
                          <a:spcPct val="107000"/>
                        </a:lnSpc>
                        <a:spcAft>
                          <a:spcPts val="800"/>
                        </a:spcAft>
                      </a:pPr>
                      <a:r>
                        <a:rPr lang="el-GR" sz="900" kern="1200" dirty="0">
                          <a:effectLst/>
                        </a:rPr>
                        <a:t>Ψευδοστατική Ανάλυση με χρήση υλικού – νερό (-0,12</a:t>
                      </a:r>
                      <a:r>
                        <a:rPr lang="en-US" sz="900" kern="1200" dirty="0">
                          <a:effectLst/>
                        </a:rPr>
                        <a:t>g</a:t>
                      </a:r>
                      <a:r>
                        <a:rPr lang="el-GR" sz="900" kern="1200" dirty="0">
                          <a:effectLst/>
                        </a:rPr>
                        <a:t>)</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tc>
                <a:tc>
                  <a:txBody>
                    <a:bodyPr/>
                    <a:lstStyle/>
                    <a:p>
                      <a:pPr algn="ctr">
                        <a:lnSpc>
                          <a:spcPct val="107000"/>
                        </a:lnSpc>
                        <a:spcAft>
                          <a:spcPts val="800"/>
                        </a:spcAft>
                      </a:pPr>
                      <a:r>
                        <a:rPr lang="el-GR" sz="800" dirty="0">
                          <a:effectLst/>
                        </a:rPr>
                        <a:t> -3633,7 / -7563</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3090 / 6948 </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3896 / 8381</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-4930,1 / -9553,3</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-478,7 / -541,2</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-1015,9 / -1142,5</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extLst>
                  <a:ext uri="{0D108BD9-81ED-4DB2-BD59-A6C34878D82A}">
                    <a16:rowId xmlns:a16="http://schemas.microsoft.com/office/drawing/2014/main" val="621005573"/>
                  </a:ext>
                </a:extLst>
              </a:tr>
              <a:tr h="567884">
                <a:tc>
                  <a:txBody>
                    <a:bodyPr/>
                    <a:lstStyle/>
                    <a:p>
                      <a:pPr algn="ctr">
                        <a:lnSpc>
                          <a:spcPct val="107000"/>
                        </a:lnSpc>
                        <a:spcAft>
                          <a:spcPts val="800"/>
                        </a:spcAft>
                      </a:pPr>
                      <a:r>
                        <a:rPr lang="el-GR" sz="900" kern="1200" dirty="0">
                          <a:effectLst/>
                        </a:rPr>
                        <a:t> </a:t>
                      </a:r>
                      <a:endParaRPr lang="el-GR" sz="900" dirty="0">
                        <a:effectLst/>
                      </a:endParaRPr>
                    </a:p>
                    <a:p>
                      <a:pPr algn="ctr">
                        <a:lnSpc>
                          <a:spcPct val="107000"/>
                        </a:lnSpc>
                        <a:spcAft>
                          <a:spcPts val="800"/>
                        </a:spcAft>
                      </a:pPr>
                      <a:r>
                        <a:rPr lang="el-GR" sz="900" kern="1200" dirty="0">
                          <a:effectLst/>
                        </a:rPr>
                        <a:t>Ψευδοστατική Ανάλυση με χρήση υλικού - νερό (-0,16</a:t>
                      </a:r>
                      <a:r>
                        <a:rPr lang="en-US" sz="900" kern="1200" dirty="0">
                          <a:effectLst/>
                        </a:rPr>
                        <a:t>g</a:t>
                      </a:r>
                      <a:r>
                        <a:rPr lang="el-GR" sz="900" kern="1200" dirty="0">
                          <a:effectLst/>
                        </a:rPr>
                        <a:t>)</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tc>
                <a:tc>
                  <a:txBody>
                    <a:bodyPr/>
                    <a:lstStyle/>
                    <a:p>
                      <a:pPr algn="ctr">
                        <a:lnSpc>
                          <a:spcPct val="107000"/>
                        </a:lnSpc>
                        <a:spcAft>
                          <a:spcPts val="800"/>
                        </a:spcAft>
                      </a:pPr>
                      <a:r>
                        <a:rPr lang="el-GR" sz="800" dirty="0">
                          <a:effectLst/>
                        </a:rPr>
                        <a:t> -4186 / -8589,3</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3658 / 8005</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4499 / 9528</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-5551,3 / -10735</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-539,4 / -603,9</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-956,9 / -1081,6</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extLst>
                  <a:ext uri="{0D108BD9-81ED-4DB2-BD59-A6C34878D82A}">
                    <a16:rowId xmlns:a16="http://schemas.microsoft.com/office/drawing/2014/main" val="1859444612"/>
                  </a:ext>
                </a:extLst>
              </a:tr>
              <a:tr h="567884">
                <a:tc>
                  <a:txBody>
                    <a:bodyPr/>
                    <a:lstStyle/>
                    <a:p>
                      <a:pPr algn="ctr">
                        <a:lnSpc>
                          <a:spcPct val="107000"/>
                        </a:lnSpc>
                        <a:spcAft>
                          <a:spcPts val="800"/>
                        </a:spcAft>
                      </a:pPr>
                      <a:r>
                        <a:rPr lang="el-GR" sz="900" kern="1200" dirty="0">
                          <a:effectLst/>
                        </a:rPr>
                        <a:t> </a:t>
                      </a:r>
                      <a:endParaRPr lang="el-GR" sz="900" dirty="0">
                        <a:effectLst/>
                      </a:endParaRPr>
                    </a:p>
                    <a:p>
                      <a:pPr algn="ctr">
                        <a:lnSpc>
                          <a:spcPct val="107000"/>
                        </a:lnSpc>
                        <a:spcAft>
                          <a:spcPts val="800"/>
                        </a:spcAft>
                      </a:pPr>
                      <a:r>
                        <a:rPr lang="el-GR" sz="900" kern="1200" dirty="0">
                          <a:effectLst/>
                        </a:rPr>
                        <a:t>Ψευδοστατική Ανάλυση με χρήση υλικού - νερό (-0,24</a:t>
                      </a:r>
                      <a:r>
                        <a:rPr lang="en-US" sz="900" kern="1200" dirty="0">
                          <a:effectLst/>
                        </a:rPr>
                        <a:t>g</a:t>
                      </a:r>
                      <a:r>
                        <a:rPr lang="el-GR" sz="900" kern="1200" dirty="0">
                          <a:effectLst/>
                        </a:rPr>
                        <a:t>)</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tc>
                <a:tc>
                  <a:txBody>
                    <a:bodyPr/>
                    <a:lstStyle/>
                    <a:p>
                      <a:pPr algn="ctr">
                        <a:lnSpc>
                          <a:spcPct val="107000"/>
                        </a:lnSpc>
                        <a:spcAft>
                          <a:spcPts val="800"/>
                        </a:spcAft>
                      </a:pPr>
                      <a:r>
                        <a:rPr lang="el-GR" sz="800" dirty="0">
                          <a:effectLst/>
                        </a:rPr>
                        <a:t> -5290,5 / -10642</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4795 / 10120</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5705 / 11820</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-6793,7 / -13098</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-660,8 / -729,3</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tc>
                  <a:txBody>
                    <a:bodyPr/>
                    <a:lstStyle/>
                    <a:p>
                      <a:pPr algn="ctr">
                        <a:lnSpc>
                          <a:spcPct val="107000"/>
                        </a:lnSpc>
                        <a:spcAft>
                          <a:spcPts val="800"/>
                        </a:spcAft>
                      </a:pPr>
                      <a:r>
                        <a:rPr lang="el-GR" sz="800" dirty="0">
                          <a:effectLst/>
                        </a:rPr>
                        <a:t> -838,9 / -959,9</a:t>
                      </a:r>
                      <a:endParaRPr lang="el-G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9689" marR="19689" marT="0" marB="0" anchor="ctr"/>
                </a:tc>
                <a:extLst>
                  <a:ext uri="{0D108BD9-81ED-4DB2-BD59-A6C34878D82A}">
                    <a16:rowId xmlns:a16="http://schemas.microsoft.com/office/drawing/2014/main" val="2353690170"/>
                  </a:ext>
                </a:extLst>
              </a:tr>
            </a:tbl>
          </a:graphicData>
        </a:graphic>
      </p:graphicFrame>
    </p:spTree>
    <p:extLst>
      <p:ext uri="{BB962C8B-B14F-4D97-AF65-F5344CB8AC3E}">
        <p14:creationId xmlns:p14="http://schemas.microsoft.com/office/powerpoint/2010/main" val="3659456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286710"/>
            <a:ext cx="9688296" cy="625443"/>
          </a:xfrm>
        </p:spPr>
        <p:txBody>
          <a:bodyPr anchor="b">
            <a:normAutofit fontScale="90000"/>
          </a:bodyPr>
          <a:lstStyle/>
          <a:p>
            <a:r>
              <a:rPr lang="el-GR" sz="40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828676"/>
            <a:ext cx="9688296" cy="5044092"/>
          </a:xfrm>
        </p:spPr>
        <p:txBody>
          <a:bodyPr anchor="t">
            <a:normAutofit/>
          </a:bodyPr>
          <a:lstStyle/>
          <a:p>
            <a:pPr marL="0" indent="0">
              <a:buNone/>
            </a:pPr>
            <a:r>
              <a:rPr lang="el-GR" sz="2000" dirty="0"/>
              <a:t>Σεισμικές αναλύσεις – Μέθοδος τάσεων – παραμορφώσεων</a:t>
            </a:r>
          </a:p>
          <a:p>
            <a:pPr>
              <a:lnSpc>
                <a:spcPct val="107000"/>
              </a:lnSpc>
              <a:spcAft>
                <a:spcPts val="8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Για το αριθμητικό προσομοίωμα που αναπτύχθηκε στο πρώτο στάδιο των αναλύσεων (στατικών), προσδιορίζεται η δυναμική απόκριση του προσομοιώματος (φράγμα και έδαφος θεμελίωσης) χρησιμοποιώντας τις παρακάτω σεισμικές διεγέρσεις :</a:t>
            </a:r>
          </a:p>
          <a:p>
            <a:pPr marL="800100" lvl="1" indent="-342900">
              <a:lnSpc>
                <a:spcPct val="107000"/>
              </a:lnSpc>
              <a:buFont typeface="+mj-lt"/>
              <a:buAutoNum type="arabicPeriod"/>
            </a:pPr>
            <a:r>
              <a:rPr lang="el-GR" sz="1600" dirty="0">
                <a:effectLst/>
                <a:latin typeface="Calibri" panose="020F0502020204030204" pitchFamily="34" charset="0"/>
                <a:ea typeface="Calibri" panose="020F0502020204030204" pitchFamily="34" charset="0"/>
                <a:cs typeface="Times New Roman" panose="02020603050405020304" pitchFamily="18" charset="0"/>
              </a:rPr>
              <a:t>Παλμός </a:t>
            </a:r>
            <a:r>
              <a:rPr lang="en-US" sz="1600" dirty="0">
                <a:effectLst/>
                <a:latin typeface="Calibri" panose="020F0502020204030204" pitchFamily="34" charset="0"/>
                <a:ea typeface="Calibri" panose="020F0502020204030204" pitchFamily="34" charset="0"/>
                <a:cs typeface="Times New Roman" panose="02020603050405020304" pitchFamily="18" charset="0"/>
              </a:rPr>
              <a:t>Ricker </a:t>
            </a:r>
            <a:r>
              <a:rPr lang="el-GR" sz="1600" dirty="0">
                <a:effectLst/>
                <a:latin typeface="Calibri" panose="020F0502020204030204" pitchFamily="34" charset="0"/>
                <a:ea typeface="Calibri" panose="020F0502020204030204" pitchFamily="34" charset="0"/>
                <a:cs typeface="Times New Roman" panose="02020603050405020304" pitchFamily="18" charset="0"/>
              </a:rPr>
              <a:t>των 2</a:t>
            </a:r>
            <a:r>
              <a:rPr lang="en-US" sz="1600" dirty="0">
                <a:effectLst/>
                <a:latin typeface="Calibri" panose="020F0502020204030204" pitchFamily="34" charset="0"/>
                <a:ea typeface="Calibri" panose="020F0502020204030204" pitchFamily="34" charset="0"/>
                <a:cs typeface="Times New Roman" panose="02020603050405020304" pitchFamily="18" charset="0"/>
              </a:rPr>
              <a:t>Hz </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mj-lt"/>
              <a:buAutoNum type="arabicPeriod"/>
            </a:pPr>
            <a:r>
              <a:rPr lang="el-GR" sz="1600" dirty="0">
                <a:effectLst/>
                <a:latin typeface="Calibri" panose="020F0502020204030204" pitchFamily="34" charset="0"/>
                <a:ea typeface="Calibri" panose="020F0502020204030204" pitchFamily="34" charset="0"/>
                <a:cs typeface="Times New Roman" panose="02020603050405020304" pitchFamily="18" charset="0"/>
              </a:rPr>
              <a:t>Πραγματική σεισμική δόνηση (225Α του λογισμικού </a:t>
            </a:r>
            <a:r>
              <a:rPr lang="en-US" sz="1600" dirty="0">
                <a:effectLst/>
                <a:latin typeface="Calibri" panose="020F0502020204030204" pitchFamily="34" charset="0"/>
                <a:ea typeface="Calibri" panose="020F0502020204030204" pitchFamily="34" charset="0"/>
                <a:cs typeface="Times New Roman" panose="02020603050405020304" pitchFamily="18" charset="0"/>
              </a:rPr>
              <a:t>Plaxis </a:t>
            </a:r>
            <a:r>
              <a:rPr lang="el-GR" sz="1600" dirty="0">
                <a:effectLst/>
                <a:latin typeface="Calibri" panose="020F0502020204030204" pitchFamily="34" charset="0"/>
                <a:ea typeface="Calibri" panose="020F0502020204030204" pitchFamily="34" charset="0"/>
                <a:cs typeface="Times New Roman" panose="02020603050405020304" pitchFamily="18" charset="0"/>
              </a:rPr>
              <a:t>– 2</a:t>
            </a:r>
            <a:r>
              <a:rPr lang="en-US" sz="1600" dirty="0">
                <a:effectLst/>
                <a:latin typeface="Calibri" panose="020F0502020204030204" pitchFamily="34" charset="0"/>
                <a:ea typeface="Calibri" panose="020F0502020204030204" pitchFamily="34" charset="0"/>
                <a:cs typeface="Times New Roman" panose="02020603050405020304" pitchFamily="18" charset="0"/>
              </a:rPr>
              <a:t>D</a:t>
            </a:r>
            <a:r>
              <a:rPr lang="el-GR" sz="16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buNone/>
            </a:pPr>
            <a:endParaRPr lang="en-US" sz="2000" dirty="0"/>
          </a:p>
          <a:p>
            <a:endParaRPr lang="el-GR" sz="2000" dirty="0"/>
          </a:p>
          <a:p>
            <a:endParaRPr lang="el-GR" sz="2000" dirty="0"/>
          </a:p>
          <a:p>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Γράφημα 6">
            <a:extLst>
              <a:ext uri="{FF2B5EF4-FFF2-40B4-BE49-F238E27FC236}">
                <a16:creationId xmlns:a16="http://schemas.microsoft.com/office/drawing/2014/main" id="{224E0532-CBF6-4777-838A-FFE52434A62D}"/>
              </a:ext>
            </a:extLst>
          </p:cNvPr>
          <p:cNvGraphicFramePr/>
          <p:nvPr>
            <p:extLst>
              <p:ext uri="{D42A27DB-BD31-4B8C-83A1-F6EECF244321}">
                <p14:modId xmlns:p14="http://schemas.microsoft.com/office/powerpoint/2010/main" val="4030991737"/>
              </p:ext>
            </p:extLst>
          </p:nvPr>
        </p:nvGraphicFramePr>
        <p:xfrm>
          <a:off x="6234037" y="3116752"/>
          <a:ext cx="5274310" cy="26701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Γράφημα 8">
            <a:extLst>
              <a:ext uri="{FF2B5EF4-FFF2-40B4-BE49-F238E27FC236}">
                <a16:creationId xmlns:a16="http://schemas.microsoft.com/office/drawing/2014/main" id="{703BBF33-81B9-4C16-A84D-4ABF95284472}"/>
              </a:ext>
            </a:extLst>
          </p:cNvPr>
          <p:cNvGraphicFramePr/>
          <p:nvPr>
            <p:extLst>
              <p:ext uri="{D42A27DB-BD31-4B8C-83A1-F6EECF244321}">
                <p14:modId xmlns:p14="http://schemas.microsoft.com/office/powerpoint/2010/main" val="1548759755"/>
              </p:ext>
            </p:extLst>
          </p:nvPr>
        </p:nvGraphicFramePr>
        <p:xfrm>
          <a:off x="969887" y="3116325"/>
          <a:ext cx="5264150" cy="26701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295474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648930" y="629267"/>
            <a:ext cx="3399288" cy="1093002"/>
          </a:xfrm>
        </p:spPr>
        <p:txBody>
          <a:bodyPr>
            <a:normAutofit/>
          </a:bodyPr>
          <a:lstStyle/>
          <a:p>
            <a:r>
              <a:rPr lang="el-GR" sz="36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648930" y="1544716"/>
            <a:ext cx="3990124" cy="2689933"/>
          </a:xfrm>
        </p:spPr>
        <p:txBody>
          <a:bodyPr>
            <a:normAutofit/>
          </a:bodyPr>
          <a:lstStyle/>
          <a:p>
            <a:pPr marL="0" indent="0">
              <a:buNone/>
            </a:pPr>
            <a:r>
              <a:rPr lang="el-GR" sz="2000" dirty="0"/>
              <a:t>Σεισμικές αναλύσεις – Μέθοδος τάσεων – παραμορφώσεων</a:t>
            </a:r>
          </a:p>
          <a:p>
            <a:r>
              <a:rPr lang="el-GR" sz="1800" dirty="0"/>
              <a:t>Χαρακτηριστικά σημεία του προσομοιώματος για τον υπολογισμό των επιταχύνσεων πάνω στο φράγμα</a:t>
            </a:r>
          </a:p>
          <a:p>
            <a:pPr>
              <a:buFont typeface="Wingdings" panose="05000000000000000000" pitchFamily="2" charset="2"/>
              <a:buChar char="ü"/>
            </a:pPr>
            <a:r>
              <a:rPr lang="el-GR" sz="1600" dirty="0"/>
              <a:t>Α στην στέψη του</a:t>
            </a:r>
          </a:p>
          <a:p>
            <a:pPr>
              <a:buFont typeface="Wingdings" panose="05000000000000000000" pitchFamily="2" charset="2"/>
              <a:buChar char="ü"/>
            </a:pPr>
            <a:r>
              <a:rPr lang="el-GR" sz="1600" dirty="0"/>
              <a:t>Β στην βάση του </a:t>
            </a:r>
          </a:p>
          <a:p>
            <a:pPr>
              <a:buFont typeface="Wingdings" panose="05000000000000000000" pitchFamily="2" charset="2"/>
              <a:buChar char="ü"/>
            </a:pPr>
            <a:r>
              <a:rPr lang="en-US" sz="1600" dirty="0"/>
              <a:t>C </a:t>
            </a:r>
            <a:r>
              <a:rPr lang="el-GR" sz="1600" dirty="0"/>
              <a:t>στην εδαφική στρώση</a:t>
            </a:r>
          </a:p>
          <a:p>
            <a:endParaRPr lang="el-GR" sz="2000" dirty="0"/>
          </a:p>
          <a:p>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7"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Εικόνα 6">
            <a:extLst>
              <a:ext uri="{FF2B5EF4-FFF2-40B4-BE49-F238E27FC236}">
                <a16:creationId xmlns:a16="http://schemas.microsoft.com/office/drawing/2014/main" id="{1E155271-D135-4E56-9E0D-56DB8E1B47D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123688" y="920275"/>
            <a:ext cx="6584098" cy="2327749"/>
          </a:xfrm>
          <a:prstGeom prst="rect">
            <a:avLst/>
          </a:prstGeom>
          <a:effectLst/>
        </p:spPr>
      </p:pic>
      <p:pic>
        <p:nvPicPr>
          <p:cNvPr id="11" name="Εικόνα 10">
            <a:extLst>
              <a:ext uri="{FF2B5EF4-FFF2-40B4-BE49-F238E27FC236}">
                <a16:creationId xmlns:a16="http://schemas.microsoft.com/office/drawing/2014/main" id="{BF02F27C-B24F-479D-BDA1-D2888594B09D}"/>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123687" y="3413659"/>
            <a:ext cx="6584097" cy="2729965"/>
          </a:xfrm>
          <a:prstGeom prst="rect">
            <a:avLst/>
          </a:prstGeom>
        </p:spPr>
      </p:pic>
      <p:sp>
        <p:nvSpPr>
          <p:cNvPr id="4" name="Οβάλ 3">
            <a:extLst>
              <a:ext uri="{FF2B5EF4-FFF2-40B4-BE49-F238E27FC236}">
                <a16:creationId xmlns:a16="http://schemas.microsoft.com/office/drawing/2014/main" id="{D0FD5EFC-0339-4201-9942-117DF7883B6F}"/>
              </a:ext>
            </a:extLst>
          </p:cNvPr>
          <p:cNvSpPr/>
          <p:nvPr/>
        </p:nvSpPr>
        <p:spPr>
          <a:xfrm>
            <a:off x="10324730" y="985421"/>
            <a:ext cx="275537" cy="27611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Οβάλ 5">
            <a:extLst>
              <a:ext uri="{FF2B5EF4-FFF2-40B4-BE49-F238E27FC236}">
                <a16:creationId xmlns:a16="http://schemas.microsoft.com/office/drawing/2014/main" id="{59F39939-C28E-49FC-8FF9-7A7EA47CD045}"/>
              </a:ext>
            </a:extLst>
          </p:cNvPr>
          <p:cNvSpPr/>
          <p:nvPr/>
        </p:nvSpPr>
        <p:spPr>
          <a:xfrm>
            <a:off x="7171267" y="1544716"/>
            <a:ext cx="245533" cy="26715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Οβάλ 8">
            <a:extLst>
              <a:ext uri="{FF2B5EF4-FFF2-40B4-BE49-F238E27FC236}">
                <a16:creationId xmlns:a16="http://schemas.microsoft.com/office/drawing/2014/main" id="{BA1F59F0-08FA-41D5-A801-90DAB830447D}"/>
              </a:ext>
            </a:extLst>
          </p:cNvPr>
          <p:cNvSpPr/>
          <p:nvPr/>
        </p:nvSpPr>
        <p:spPr>
          <a:xfrm>
            <a:off x="8483600" y="5046133"/>
            <a:ext cx="296333" cy="28786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24116434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648930" y="629267"/>
            <a:ext cx="3399288" cy="1093002"/>
          </a:xfrm>
        </p:spPr>
        <p:txBody>
          <a:bodyPr>
            <a:normAutofit/>
          </a:bodyPr>
          <a:lstStyle/>
          <a:p>
            <a:r>
              <a:rPr lang="el-GR" sz="36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648930" y="1544716"/>
            <a:ext cx="3990124" cy="2689933"/>
          </a:xfrm>
        </p:spPr>
        <p:txBody>
          <a:bodyPr>
            <a:normAutofit fontScale="92500" lnSpcReduction="10000"/>
          </a:bodyPr>
          <a:lstStyle/>
          <a:p>
            <a:pPr marL="0" indent="0">
              <a:buNone/>
            </a:pPr>
            <a:r>
              <a:rPr lang="el-GR" sz="2000" dirty="0"/>
              <a:t>Σεισμικές αναλύσεις – Μέθοδος τάσεων – παραμορφώσεων</a:t>
            </a:r>
          </a:p>
          <a:p>
            <a:r>
              <a:rPr lang="el-GR" sz="1800" dirty="0"/>
              <a:t>Χαρακτηριστικά σημεία του προσομοιώματος για τον υπολογισμό των τάσεων </a:t>
            </a:r>
          </a:p>
          <a:p>
            <a:pPr>
              <a:buFont typeface="Wingdings" panose="05000000000000000000" pitchFamily="2" charset="2"/>
              <a:buChar char="ü"/>
            </a:pPr>
            <a:r>
              <a:rPr lang="en-US" sz="1600" dirty="0"/>
              <a:t>D</a:t>
            </a:r>
            <a:r>
              <a:rPr lang="el-GR" sz="1600" dirty="0"/>
              <a:t> σημείο στην ανάντη παρειά (κοντά στην βάση)</a:t>
            </a:r>
          </a:p>
          <a:p>
            <a:pPr>
              <a:buFont typeface="Wingdings" panose="05000000000000000000" pitchFamily="2" charset="2"/>
              <a:buChar char="ü"/>
            </a:pPr>
            <a:r>
              <a:rPr lang="en-US" sz="1600" dirty="0"/>
              <a:t>E</a:t>
            </a:r>
            <a:r>
              <a:rPr lang="el-GR" sz="1600" dirty="0"/>
              <a:t> σημείο στην κατάντη παρειά (κοντά στην βάση) </a:t>
            </a:r>
          </a:p>
          <a:p>
            <a:pPr>
              <a:buFont typeface="Wingdings" panose="05000000000000000000" pitchFamily="2" charset="2"/>
              <a:buChar char="ü"/>
            </a:pPr>
            <a:r>
              <a:rPr lang="en-US" sz="1600" dirty="0"/>
              <a:t>F </a:t>
            </a:r>
            <a:r>
              <a:rPr lang="el-GR" sz="1600" dirty="0"/>
              <a:t>στην βάση του φράγματος</a:t>
            </a:r>
          </a:p>
          <a:p>
            <a:endParaRPr lang="el-GR" sz="2000" dirty="0"/>
          </a:p>
          <a:p>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7"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Εικόνα 11">
            <a:extLst>
              <a:ext uri="{FF2B5EF4-FFF2-40B4-BE49-F238E27FC236}">
                <a16:creationId xmlns:a16="http://schemas.microsoft.com/office/drawing/2014/main" id="{65E3D955-1BBA-4EFE-BA8D-B858398B0700}"/>
              </a:ext>
            </a:extLst>
          </p:cNvPr>
          <p:cNvPicPr/>
          <p:nvPr/>
        </p:nvPicPr>
        <p:blipFill>
          <a:blip r:embed="rId2">
            <a:extLst>
              <a:ext uri="{28A0092B-C50C-407E-A947-70E740481C1C}">
                <a14:useLocalDpi xmlns:a14="http://schemas.microsoft.com/office/drawing/2010/main" val="0"/>
              </a:ext>
            </a:extLst>
          </a:blip>
          <a:stretch>
            <a:fillRect/>
          </a:stretch>
        </p:blipFill>
        <p:spPr>
          <a:xfrm>
            <a:off x="5554132" y="1041400"/>
            <a:ext cx="5774267" cy="4851400"/>
          </a:xfrm>
          <a:prstGeom prst="rect">
            <a:avLst/>
          </a:prstGeom>
        </p:spPr>
      </p:pic>
      <p:sp>
        <p:nvSpPr>
          <p:cNvPr id="5" name="Οβάλ 4">
            <a:extLst>
              <a:ext uri="{FF2B5EF4-FFF2-40B4-BE49-F238E27FC236}">
                <a16:creationId xmlns:a16="http://schemas.microsoft.com/office/drawing/2014/main" id="{D4013AA2-DDF7-4712-B495-57FC3E9C0118}"/>
              </a:ext>
            </a:extLst>
          </p:cNvPr>
          <p:cNvSpPr/>
          <p:nvPr/>
        </p:nvSpPr>
        <p:spPr>
          <a:xfrm>
            <a:off x="6722533" y="3640667"/>
            <a:ext cx="372534" cy="3640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Οβάλ 7">
            <a:extLst>
              <a:ext uri="{FF2B5EF4-FFF2-40B4-BE49-F238E27FC236}">
                <a16:creationId xmlns:a16="http://schemas.microsoft.com/office/drawing/2014/main" id="{D5939C7E-08C8-4B8F-97DB-EB29749DCFD7}"/>
              </a:ext>
            </a:extLst>
          </p:cNvPr>
          <p:cNvSpPr/>
          <p:nvPr/>
        </p:nvSpPr>
        <p:spPr>
          <a:xfrm>
            <a:off x="9626600" y="3640667"/>
            <a:ext cx="372534" cy="3640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4" name="Οβάλ 13">
            <a:extLst>
              <a:ext uri="{FF2B5EF4-FFF2-40B4-BE49-F238E27FC236}">
                <a16:creationId xmlns:a16="http://schemas.microsoft.com/office/drawing/2014/main" id="{5B85F5A8-F08A-417D-A11D-FEFCF36F7317}"/>
              </a:ext>
            </a:extLst>
          </p:cNvPr>
          <p:cNvSpPr/>
          <p:nvPr/>
        </p:nvSpPr>
        <p:spPr>
          <a:xfrm>
            <a:off x="8280400" y="5156200"/>
            <a:ext cx="397933" cy="36406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428140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Στο Κονγκό το μεγαλύτερο υδροηλεκτρικό φράγμα του κόσμου – News.gr">
            <a:extLst>
              <a:ext uri="{FF2B5EF4-FFF2-40B4-BE49-F238E27FC236}">
                <a16:creationId xmlns:a16="http://schemas.microsoft.com/office/drawing/2014/main" id="{BED6394D-FABE-4513-AC6F-1274CABF4E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12" r="9716"/>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37" name="Rectangle 13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685800" y="365125"/>
            <a:ext cx="5562600" cy="1187450"/>
          </a:xfrm>
        </p:spPr>
        <p:txBody>
          <a:bodyPr>
            <a:normAutofit/>
          </a:bodyPr>
          <a:lstStyle/>
          <a:p>
            <a:r>
              <a:rPr lang="el-GR" sz="3600" dirty="0"/>
              <a:t>Γενικά περί φραγμάτων </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838197" y="1472175"/>
            <a:ext cx="4239830" cy="3818915"/>
          </a:xfrm>
        </p:spPr>
        <p:txBody>
          <a:bodyPr>
            <a:normAutofit/>
          </a:bodyPr>
          <a:lstStyle/>
          <a:p>
            <a:r>
              <a:rPr lang="el-GR" sz="1800" dirty="0"/>
              <a:t>Συνεπώς τα φράγματα ανάλογα με την σκοπιμότητα τους ταξινομούνται σε :</a:t>
            </a:r>
          </a:p>
          <a:p>
            <a:pPr lvl="1">
              <a:buFont typeface="Wingdings" panose="05000000000000000000" pitchFamily="2" charset="2"/>
              <a:buChar char="Ø"/>
            </a:pPr>
            <a:r>
              <a:rPr lang="el-GR" sz="1800" dirty="0"/>
              <a:t>Αρδευτικά </a:t>
            </a:r>
          </a:p>
          <a:p>
            <a:pPr lvl="1">
              <a:buFont typeface="Wingdings" panose="05000000000000000000" pitchFamily="2" charset="2"/>
              <a:buChar char="Ø"/>
            </a:pPr>
            <a:r>
              <a:rPr lang="el-GR" sz="1800" dirty="0"/>
              <a:t>Υδρευτικά</a:t>
            </a:r>
          </a:p>
          <a:p>
            <a:pPr lvl="1">
              <a:buFont typeface="Wingdings" panose="05000000000000000000" pitchFamily="2" charset="2"/>
              <a:buChar char="Ø"/>
            </a:pPr>
            <a:r>
              <a:rPr lang="el-GR" sz="1800" dirty="0"/>
              <a:t>Υδροηλεκτρικά (παραγωγή ηλεκτρικής ενέργειας)</a:t>
            </a:r>
          </a:p>
          <a:p>
            <a:pPr marL="0" indent="0">
              <a:buNone/>
            </a:pPr>
            <a:endParaRPr lang="el-GR" sz="1700" dirty="0"/>
          </a:p>
        </p:txBody>
      </p:sp>
    </p:spTree>
    <p:extLst>
      <p:ext uri="{BB962C8B-B14F-4D97-AF65-F5344CB8AC3E}">
        <p14:creationId xmlns:p14="http://schemas.microsoft.com/office/powerpoint/2010/main" val="26983288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286710"/>
            <a:ext cx="9688296" cy="625443"/>
          </a:xfrm>
        </p:spPr>
        <p:txBody>
          <a:bodyPr anchor="b">
            <a:normAutofit fontScale="90000"/>
          </a:bodyPr>
          <a:lstStyle/>
          <a:p>
            <a:r>
              <a:rPr lang="el-GR" sz="40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892151"/>
            <a:ext cx="9688296" cy="5044092"/>
          </a:xfrm>
        </p:spPr>
        <p:txBody>
          <a:bodyPr anchor="t">
            <a:normAutofit/>
          </a:bodyPr>
          <a:lstStyle/>
          <a:p>
            <a:pPr marL="0" indent="0">
              <a:buNone/>
            </a:pPr>
            <a:r>
              <a:rPr lang="el-GR" sz="2000" dirty="0"/>
              <a:t>Σεισμικές αναλύσεις – Μέθοδος τάσεων – παραμορφώσεων</a:t>
            </a:r>
          </a:p>
          <a:p>
            <a:r>
              <a:rPr lang="el-GR" sz="1800" dirty="0"/>
              <a:t>Παλμός</a:t>
            </a:r>
            <a:r>
              <a:rPr lang="el-GR" sz="2000" dirty="0"/>
              <a:t> </a:t>
            </a:r>
            <a:r>
              <a:rPr lang="en-US" sz="2000" dirty="0"/>
              <a:t>Ricker (f = 2Hz) – </a:t>
            </a:r>
            <a:r>
              <a:rPr lang="el-GR" sz="2000" dirty="0"/>
              <a:t>Χωρίς νερό</a:t>
            </a:r>
          </a:p>
          <a:p>
            <a:pPr lvl="1">
              <a:buFont typeface="Wingdings" panose="05000000000000000000" pitchFamily="2" charset="2"/>
              <a:buChar char="Ø"/>
            </a:pPr>
            <a:r>
              <a:rPr lang="el-GR" sz="1600" dirty="0"/>
              <a:t>Επιταχύνσεις των χαρακτηριστικών σημείων </a:t>
            </a:r>
          </a:p>
          <a:p>
            <a:pPr lvl="1">
              <a:buFont typeface="Wingdings" panose="05000000000000000000" pitchFamily="2" charset="2"/>
              <a:buChar char="Ø"/>
            </a:pPr>
            <a:endParaRPr lang="el-GR" sz="1600" dirty="0"/>
          </a:p>
          <a:p>
            <a:pPr lvl="1">
              <a:buFont typeface="Wingdings" panose="05000000000000000000" pitchFamily="2" charset="2"/>
              <a:buChar char="Ø"/>
            </a:pPr>
            <a:endParaRPr lang="el-GR" sz="1600" dirty="0"/>
          </a:p>
          <a:p>
            <a:pPr lvl="1">
              <a:buFont typeface="Wingdings" panose="05000000000000000000" pitchFamily="2" charset="2"/>
              <a:buChar char="Ø"/>
            </a:pPr>
            <a:endParaRPr lang="el-GR" sz="1600" dirty="0"/>
          </a:p>
          <a:p>
            <a:pPr lvl="1">
              <a:buFont typeface="Wingdings" panose="05000000000000000000" pitchFamily="2" charset="2"/>
              <a:buChar char="Ø"/>
            </a:pPr>
            <a:endParaRPr lang="el-GR" sz="1600" dirty="0"/>
          </a:p>
          <a:p>
            <a:pPr lvl="1">
              <a:buFont typeface="Wingdings" panose="05000000000000000000" pitchFamily="2" charset="2"/>
              <a:buChar char="Ø"/>
            </a:pPr>
            <a:endParaRPr lang="el-GR" sz="1600" dirty="0"/>
          </a:p>
          <a:p>
            <a:pPr lvl="1">
              <a:buFont typeface="Wingdings" panose="05000000000000000000" pitchFamily="2" charset="2"/>
              <a:buChar char="Ø"/>
            </a:pPr>
            <a:endParaRPr lang="el-GR" sz="1600" dirty="0"/>
          </a:p>
          <a:p>
            <a:pPr lvl="1">
              <a:buFont typeface="Wingdings" panose="05000000000000000000" pitchFamily="2" charset="2"/>
              <a:buChar char="Ø"/>
            </a:pPr>
            <a:endParaRPr lang="el-GR" sz="1600" dirty="0"/>
          </a:p>
          <a:p>
            <a:pPr lvl="1">
              <a:buFont typeface="Wingdings" panose="05000000000000000000" pitchFamily="2" charset="2"/>
              <a:buChar char="Ø"/>
            </a:pPr>
            <a:endParaRPr lang="el-GR" sz="1600" dirty="0"/>
          </a:p>
          <a:p>
            <a:pPr lvl="1">
              <a:buFont typeface="Wingdings" panose="05000000000000000000" pitchFamily="2" charset="2"/>
              <a:buChar char="Ø"/>
            </a:pPr>
            <a:endParaRPr lang="el-GR" sz="1600" dirty="0"/>
          </a:p>
          <a:p>
            <a:pPr lvl="1">
              <a:buFont typeface="Wingdings" panose="05000000000000000000" pitchFamily="2" charset="2"/>
              <a:buChar char="Ø"/>
            </a:pPr>
            <a:endParaRPr lang="el-GR" sz="1600" dirty="0"/>
          </a:p>
          <a:p>
            <a:pPr lvl="1">
              <a:buFont typeface="Wingdings" panose="05000000000000000000" pitchFamily="2" charset="2"/>
              <a:buChar char="Ø"/>
            </a:pPr>
            <a:r>
              <a:rPr lang="el-GR" sz="1600" dirty="0">
                <a:latin typeface="Calibri" panose="020F0502020204030204" pitchFamily="34" charset="0"/>
                <a:ea typeface="Calibri" panose="020F0502020204030204" pitchFamily="34" charset="0"/>
                <a:cs typeface="Times New Roman" panose="02020603050405020304" pitchFamily="18" charset="0"/>
              </a:rPr>
              <a:t>Ο</a:t>
            </a:r>
            <a:r>
              <a:rPr lang="el-GR" sz="1600" dirty="0">
                <a:effectLst/>
                <a:latin typeface="Calibri" panose="020F0502020204030204" pitchFamily="34" charset="0"/>
                <a:ea typeface="Calibri" panose="020F0502020204030204" pitchFamily="34" charset="0"/>
                <a:cs typeface="Times New Roman" panose="02020603050405020304" pitchFamily="18" charset="0"/>
              </a:rPr>
              <a:t>ι επιταχύνσεις που αναπτύσσονται είναι </a:t>
            </a:r>
            <a:r>
              <a:rPr lang="el-GR" sz="1600" dirty="0">
                <a:latin typeface="Calibri" panose="020F0502020204030204" pitchFamily="34" charset="0"/>
                <a:ea typeface="Calibri" panose="020F0502020204030204" pitchFamily="34" charset="0"/>
                <a:cs typeface="Times New Roman" panose="02020603050405020304" pitchFamily="18" charset="0"/>
              </a:rPr>
              <a:t>υπερβολικά</a:t>
            </a:r>
            <a:r>
              <a:rPr lang="el-GR" sz="1600" dirty="0">
                <a:effectLst/>
                <a:latin typeface="Calibri" panose="020F0502020204030204" pitchFamily="34" charset="0"/>
                <a:ea typeface="Calibri" panose="020F0502020204030204" pitchFamily="34" charset="0"/>
                <a:cs typeface="Times New Roman" panose="02020603050405020304" pitchFamily="18" charset="0"/>
              </a:rPr>
              <a:t> μεγάλες και θα έχουν καταστρεπτικές συνέπειες για το φράγμα.</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p>
            <a:pPr lvl="1">
              <a:buFont typeface="Wingdings" panose="05000000000000000000" pitchFamily="2" charset="2"/>
              <a:buChar char="Ø"/>
            </a:pPr>
            <a:r>
              <a:rPr lang="el-GR" sz="1600" dirty="0">
                <a:latin typeface="Calibri" panose="020F0502020204030204" pitchFamily="34" charset="0"/>
                <a:cs typeface="Times New Roman" panose="02020603050405020304" pitchFamily="18" charset="0"/>
              </a:rPr>
              <a:t>Για το λόγο αυτό υπολογίζεται ο συντελεστής ενίσχυσης </a:t>
            </a:r>
            <a:r>
              <a:rPr lang="el-GR" sz="1600" dirty="0">
                <a:effectLst/>
                <a:latin typeface="Calibri" panose="020F0502020204030204" pitchFamily="34" charset="0"/>
                <a:ea typeface="Calibri" panose="020F0502020204030204" pitchFamily="34" charset="0"/>
                <a:cs typeface="Times New Roman" panose="02020603050405020304" pitchFamily="18" charset="0"/>
              </a:rPr>
              <a:t>ώστε να εξεταστεί εάν </a:t>
            </a:r>
            <a:r>
              <a:rPr lang="el-GR" sz="1600" dirty="0">
                <a:latin typeface="Calibri" panose="020F0502020204030204" pitchFamily="34" charset="0"/>
                <a:ea typeface="Calibri" panose="020F0502020204030204" pitchFamily="34" charset="0"/>
                <a:cs typeface="Times New Roman" panose="02020603050405020304" pitchFamily="18" charset="0"/>
              </a:rPr>
              <a:t>προκύπτει θέμα συντονισμού στο φράγμα.</a:t>
            </a:r>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Γράφημα 6">
            <a:extLst>
              <a:ext uri="{FF2B5EF4-FFF2-40B4-BE49-F238E27FC236}">
                <a16:creationId xmlns:a16="http://schemas.microsoft.com/office/drawing/2014/main" id="{442D4A2B-8999-4935-A1A3-F2F66019CF69}"/>
              </a:ext>
            </a:extLst>
          </p:cNvPr>
          <p:cNvGraphicFramePr/>
          <p:nvPr>
            <p:extLst>
              <p:ext uri="{D42A27DB-BD31-4B8C-83A1-F6EECF244321}">
                <p14:modId xmlns:p14="http://schemas.microsoft.com/office/powerpoint/2010/main" val="4164546836"/>
              </p:ext>
            </p:extLst>
          </p:nvPr>
        </p:nvGraphicFramePr>
        <p:xfrm>
          <a:off x="1069722" y="2043708"/>
          <a:ext cx="5274310" cy="27609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Γράφημα 8">
            <a:extLst>
              <a:ext uri="{FF2B5EF4-FFF2-40B4-BE49-F238E27FC236}">
                <a16:creationId xmlns:a16="http://schemas.microsoft.com/office/drawing/2014/main" id="{BB67B25B-6C02-40CC-B96A-4B2F449DD911}"/>
              </a:ext>
            </a:extLst>
          </p:cNvPr>
          <p:cNvGraphicFramePr/>
          <p:nvPr>
            <p:extLst>
              <p:ext uri="{D42A27DB-BD31-4B8C-83A1-F6EECF244321}">
                <p14:modId xmlns:p14="http://schemas.microsoft.com/office/powerpoint/2010/main" val="9961890"/>
              </p:ext>
            </p:extLst>
          </p:nvPr>
        </p:nvGraphicFramePr>
        <p:xfrm>
          <a:off x="6344032" y="1921165"/>
          <a:ext cx="5274310" cy="286665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831753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51193" y="140825"/>
            <a:ext cx="9688296" cy="625443"/>
          </a:xfrm>
        </p:spPr>
        <p:txBody>
          <a:bodyPr anchor="b">
            <a:normAutofit fontScale="90000"/>
          </a:bodyPr>
          <a:lstStyle/>
          <a:p>
            <a:r>
              <a:rPr lang="el-GR" sz="40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639191"/>
            <a:ext cx="9688296" cy="5530789"/>
          </a:xfrm>
        </p:spPr>
        <p:txBody>
          <a:bodyPr anchor="t">
            <a:normAutofit/>
          </a:bodyPr>
          <a:lstStyle/>
          <a:p>
            <a:pPr marL="0" indent="0">
              <a:buNone/>
            </a:pPr>
            <a:r>
              <a:rPr lang="el-GR" sz="2000" dirty="0"/>
              <a:t>Σεισμικές αναλύσεις – Μέθοδος τάσεων – παραμορφώσεων</a:t>
            </a:r>
          </a:p>
          <a:p>
            <a:r>
              <a:rPr lang="el-GR" sz="1700" dirty="0"/>
              <a:t>Παλμός</a:t>
            </a:r>
            <a:r>
              <a:rPr lang="el-GR" sz="1900" dirty="0"/>
              <a:t> </a:t>
            </a:r>
            <a:r>
              <a:rPr lang="en-US" sz="1900" dirty="0"/>
              <a:t>Ricker (f = 2Hz) – </a:t>
            </a:r>
            <a:r>
              <a:rPr lang="el-GR" sz="1900" dirty="0"/>
              <a:t>Χωρίς νερό</a:t>
            </a:r>
            <a:endParaRPr lang="el-GR" sz="1500" dirty="0"/>
          </a:p>
          <a:p>
            <a:endParaRPr lang="el-GR" sz="2000" dirty="0"/>
          </a:p>
          <a:p>
            <a:endParaRPr lang="el-GR" sz="2000" dirty="0"/>
          </a:p>
          <a:p>
            <a:endParaRPr lang="el-GR" sz="2000" dirty="0"/>
          </a:p>
          <a:p>
            <a:endParaRPr lang="el-GR" sz="2000" dirty="0"/>
          </a:p>
          <a:p>
            <a:endParaRPr lang="el-GR" sz="2000" dirty="0"/>
          </a:p>
          <a:p>
            <a:pPr marL="0" indent="0">
              <a:buNone/>
            </a:pPr>
            <a:endParaRPr lang="el-GR" sz="2400" dirty="0"/>
          </a:p>
          <a:p>
            <a:pPr marL="0" indent="0">
              <a:buNone/>
            </a:pPr>
            <a:endParaRPr lang="el-GR" sz="2400" dirty="0"/>
          </a:p>
          <a:p>
            <a:pPr marL="0" indent="0">
              <a:buNone/>
            </a:pPr>
            <a:endParaRPr lang="el-GR" sz="2400" dirty="0"/>
          </a:p>
          <a:p>
            <a:pPr marL="0" indent="0">
              <a:buNone/>
            </a:pPr>
            <a:endParaRPr lang="el-GR" sz="2400" dirty="0"/>
          </a:p>
          <a:p>
            <a:pPr lvl="1">
              <a:buFont typeface="Wingdings" panose="05000000000000000000" pitchFamily="2" charset="2"/>
              <a:buChar char="Ø"/>
            </a:pPr>
            <a:r>
              <a:rPr lang="el-GR" sz="1400" dirty="0">
                <a:latin typeface="Calibri" panose="020F0502020204030204" pitchFamily="34" charset="0"/>
                <a:ea typeface="Calibri" panose="020F0502020204030204" pitchFamily="34" charset="0"/>
                <a:cs typeface="Times New Roman" panose="02020603050405020304" pitchFamily="18" charset="0"/>
              </a:rPr>
              <a:t>Το</a:t>
            </a:r>
            <a:r>
              <a:rPr lang="el-GR" sz="1400" dirty="0">
                <a:effectLst/>
                <a:latin typeface="Calibri" panose="020F0502020204030204" pitchFamily="34" charset="0"/>
                <a:ea typeface="Calibri" panose="020F0502020204030204" pitchFamily="34" charset="0"/>
                <a:cs typeface="Times New Roman" panose="02020603050405020304" pitchFamily="18" charset="0"/>
              </a:rPr>
              <a:t> φάσμα </a:t>
            </a:r>
            <a:r>
              <a:rPr lang="en-US" sz="1400" dirty="0">
                <a:effectLst/>
                <a:latin typeface="Calibri" panose="020F0502020204030204" pitchFamily="34" charset="0"/>
                <a:ea typeface="Calibri" panose="020F0502020204030204" pitchFamily="34" charset="0"/>
                <a:cs typeface="Times New Roman" panose="02020603050405020304" pitchFamily="18" charset="0"/>
              </a:rPr>
              <a:t>Fourier </a:t>
            </a:r>
            <a:r>
              <a:rPr lang="el-GR" sz="1400" dirty="0">
                <a:effectLst/>
                <a:latin typeface="Calibri" panose="020F0502020204030204" pitchFamily="34" charset="0"/>
                <a:ea typeface="Calibri" panose="020F0502020204030204" pitchFamily="34" charset="0"/>
                <a:cs typeface="Times New Roman" panose="02020603050405020304" pitchFamily="18" charset="0"/>
              </a:rPr>
              <a:t>στα 2,5 </a:t>
            </a:r>
            <a:r>
              <a:rPr lang="en-US" sz="1400" dirty="0">
                <a:effectLst/>
                <a:latin typeface="Calibri" panose="020F0502020204030204" pitchFamily="34" charset="0"/>
                <a:ea typeface="Calibri" panose="020F0502020204030204" pitchFamily="34" charset="0"/>
                <a:cs typeface="Times New Roman" panose="02020603050405020304" pitchFamily="18" charset="0"/>
              </a:rPr>
              <a:t>Hz </a:t>
            </a:r>
            <a:r>
              <a:rPr lang="el-GR" sz="1400" dirty="0">
                <a:effectLst/>
                <a:latin typeface="Calibri" panose="020F0502020204030204" pitchFamily="34" charset="0"/>
                <a:ea typeface="Calibri" panose="020F0502020204030204" pitchFamily="34" charset="0"/>
                <a:cs typeface="Times New Roman" panose="02020603050405020304" pitchFamily="18" charset="0"/>
              </a:rPr>
              <a:t>περίπου εικοσαπλασιάζεται στην κορυφή συγκριτικά με το αντίστοιχο φάσμα στην βάση του φράγματος. </a:t>
            </a:r>
          </a:p>
          <a:p>
            <a:pPr lvl="1">
              <a:buFont typeface="Wingdings" panose="05000000000000000000" pitchFamily="2" charset="2"/>
              <a:buChar char="Ø"/>
            </a:pPr>
            <a:r>
              <a:rPr lang="el-GR" sz="1400" dirty="0">
                <a:latin typeface="Calibri" panose="020F0502020204030204" pitchFamily="34" charset="0"/>
                <a:ea typeface="Times New Roman" panose="02020603050405020304" pitchFamily="18" charset="0"/>
                <a:cs typeface="Times New Roman" panose="02020603050405020304" pitchFamily="18" charset="0"/>
              </a:rPr>
              <a:t>Η</a:t>
            </a:r>
            <a:r>
              <a:rPr lang="el-GR" sz="1400" dirty="0">
                <a:effectLst/>
                <a:latin typeface="Calibri" panose="020F0502020204030204" pitchFamily="34" charset="0"/>
                <a:ea typeface="Times New Roman" panose="02020603050405020304" pitchFamily="18" charset="0"/>
                <a:cs typeface="Times New Roman" panose="02020603050405020304" pitchFamily="18" charset="0"/>
              </a:rPr>
              <a:t> δεύτερη ιδιοσυχνότητα της εδαφικής στρώσης παρατηρείται στα 2,5 </a:t>
            </a:r>
            <a:r>
              <a:rPr lang="en-US" sz="1400" dirty="0">
                <a:effectLst/>
                <a:latin typeface="Calibri" panose="020F0502020204030204" pitchFamily="34" charset="0"/>
                <a:ea typeface="Times New Roman" panose="02020603050405020304" pitchFamily="18" charset="0"/>
                <a:cs typeface="Times New Roman" panose="02020603050405020304" pitchFamily="18" charset="0"/>
              </a:rPr>
              <a:t>Hz</a:t>
            </a:r>
            <a:r>
              <a:rPr lang="el-GR" sz="1400" dirty="0">
                <a:effectLst/>
                <a:latin typeface="Calibri" panose="020F0502020204030204" pitchFamily="34" charset="0"/>
                <a:ea typeface="Times New Roman" panose="02020603050405020304" pitchFamily="18" charset="0"/>
                <a:cs typeface="Times New Roman" panose="02020603050405020304" pitchFamily="18" charset="0"/>
              </a:rPr>
              <a:t>, γεγονός που συνεπάγεται πως υπάρχει συντονισμός του φρ</a:t>
            </a:r>
            <a:r>
              <a:rPr lang="el-GR" sz="1400" dirty="0">
                <a:latin typeface="Calibri" panose="020F0502020204030204" pitchFamily="34" charset="0"/>
                <a:ea typeface="Times New Roman" panose="02020603050405020304" pitchFamily="18" charset="0"/>
                <a:cs typeface="Times New Roman" panose="02020603050405020304" pitchFamily="18" charset="0"/>
              </a:rPr>
              <a:t>άγματος και σημαίνει μεγάλη καταπόνησή του, λόγω μεγάλων επιταχύνσεων.</a:t>
            </a:r>
            <a:endParaRPr lang="el-GR" sz="12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Γράφημα 6">
            <a:extLst>
              <a:ext uri="{FF2B5EF4-FFF2-40B4-BE49-F238E27FC236}">
                <a16:creationId xmlns:a16="http://schemas.microsoft.com/office/drawing/2014/main" id="{AE52B5A3-4608-4AB2-B347-8194444AEE3B}"/>
              </a:ext>
            </a:extLst>
          </p:cNvPr>
          <p:cNvGraphicFramePr/>
          <p:nvPr>
            <p:extLst>
              <p:ext uri="{D42A27DB-BD31-4B8C-83A1-F6EECF244321}">
                <p14:modId xmlns:p14="http://schemas.microsoft.com/office/powerpoint/2010/main" val="3049531846"/>
              </p:ext>
            </p:extLst>
          </p:nvPr>
        </p:nvGraphicFramePr>
        <p:xfrm>
          <a:off x="4907542" y="3219346"/>
          <a:ext cx="4325235" cy="19563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Γράφημα 8">
            <a:extLst>
              <a:ext uri="{FF2B5EF4-FFF2-40B4-BE49-F238E27FC236}">
                <a16:creationId xmlns:a16="http://schemas.microsoft.com/office/drawing/2014/main" id="{1AD111EB-BFAB-465E-AF3D-2C9CCEEEA4B1}"/>
              </a:ext>
            </a:extLst>
          </p:cNvPr>
          <p:cNvGraphicFramePr/>
          <p:nvPr>
            <p:extLst>
              <p:ext uri="{D42A27DB-BD31-4B8C-83A1-F6EECF244321}">
                <p14:modId xmlns:p14="http://schemas.microsoft.com/office/powerpoint/2010/main" val="3987795658"/>
              </p:ext>
            </p:extLst>
          </p:nvPr>
        </p:nvGraphicFramePr>
        <p:xfrm>
          <a:off x="1070919" y="3219347"/>
          <a:ext cx="3705267" cy="18676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Γράφημα 10">
            <a:extLst>
              <a:ext uri="{FF2B5EF4-FFF2-40B4-BE49-F238E27FC236}">
                <a16:creationId xmlns:a16="http://schemas.microsoft.com/office/drawing/2014/main" id="{046D5B69-4286-44DC-A46E-5275569F25E4}"/>
              </a:ext>
            </a:extLst>
          </p:cNvPr>
          <p:cNvGraphicFramePr/>
          <p:nvPr>
            <p:extLst>
              <p:ext uri="{D42A27DB-BD31-4B8C-83A1-F6EECF244321}">
                <p14:modId xmlns:p14="http://schemas.microsoft.com/office/powerpoint/2010/main" val="2180548655"/>
              </p:ext>
            </p:extLst>
          </p:nvPr>
        </p:nvGraphicFramePr>
        <p:xfrm>
          <a:off x="1085716" y="1440184"/>
          <a:ext cx="3821826" cy="186764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Γράφημα 12">
            <a:extLst>
              <a:ext uri="{FF2B5EF4-FFF2-40B4-BE49-F238E27FC236}">
                <a16:creationId xmlns:a16="http://schemas.microsoft.com/office/drawing/2014/main" id="{D7832F95-86FC-4FFA-9F18-E0BD8DC6C2C9}"/>
              </a:ext>
            </a:extLst>
          </p:cNvPr>
          <p:cNvGraphicFramePr/>
          <p:nvPr>
            <p:extLst>
              <p:ext uri="{D42A27DB-BD31-4B8C-83A1-F6EECF244321}">
                <p14:modId xmlns:p14="http://schemas.microsoft.com/office/powerpoint/2010/main" val="1180129447"/>
              </p:ext>
            </p:extLst>
          </p:nvPr>
        </p:nvGraphicFramePr>
        <p:xfrm>
          <a:off x="4907542" y="1440184"/>
          <a:ext cx="3821826" cy="186764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8422967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304276"/>
            <a:ext cx="9688296" cy="625443"/>
          </a:xfrm>
        </p:spPr>
        <p:txBody>
          <a:bodyPr anchor="b">
            <a:normAutofit fontScale="90000"/>
          </a:bodyPr>
          <a:lstStyle/>
          <a:p>
            <a:r>
              <a:rPr lang="el-GR" sz="40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929719"/>
            <a:ext cx="9688296" cy="5044092"/>
          </a:xfrm>
        </p:spPr>
        <p:txBody>
          <a:bodyPr anchor="t">
            <a:normAutofit/>
          </a:bodyPr>
          <a:lstStyle/>
          <a:p>
            <a:pPr marL="0" indent="0">
              <a:buNone/>
            </a:pPr>
            <a:r>
              <a:rPr lang="el-GR" sz="2000" dirty="0"/>
              <a:t>Σεισμικές Αναλύσεις – Μέθοδος τάσεων – παραμορφώσεων</a:t>
            </a:r>
          </a:p>
          <a:p>
            <a:r>
              <a:rPr lang="el-GR" sz="2000" dirty="0"/>
              <a:t>Σεισμική δόνηση 225Α – Χωρίς νερό</a:t>
            </a:r>
          </a:p>
          <a:p>
            <a:pPr lvl="1">
              <a:buFont typeface="Wingdings" panose="05000000000000000000" pitchFamily="2" charset="2"/>
              <a:buChar char="Ø"/>
            </a:pPr>
            <a:r>
              <a:rPr lang="el-GR" sz="1600" dirty="0"/>
              <a:t>Επιταχύνσεις των χαρακτηριστικών σημείων </a:t>
            </a:r>
          </a:p>
          <a:p>
            <a:pPr marL="457200" lvl="1" indent="0">
              <a:buNone/>
            </a:pP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pPr lvl="1">
              <a:buFont typeface="Wingdings" panose="05000000000000000000" pitchFamily="2" charset="2"/>
              <a:buChar char="Ø"/>
            </a:pPr>
            <a:endParaRPr lang="en-US" sz="1600" dirty="0"/>
          </a:p>
          <a:p>
            <a:endParaRPr lang="el-GR" sz="2000" dirty="0"/>
          </a:p>
          <a:p>
            <a:endParaRPr lang="el-GR" sz="2000" dirty="0"/>
          </a:p>
          <a:p>
            <a:endParaRPr lang="el-GR" sz="2000" dirty="0"/>
          </a:p>
          <a:p>
            <a:endParaRPr lang="el-GR" sz="2000" dirty="0"/>
          </a:p>
          <a:p>
            <a:endParaRPr lang="el-GR" sz="2000" dirty="0"/>
          </a:p>
          <a:p>
            <a:endParaRPr lang="el-GR" sz="2000" dirty="0"/>
          </a:p>
          <a:p>
            <a:pPr marL="0" indent="0">
              <a:buNone/>
            </a:pPr>
            <a:endParaRPr lang="el-GR" sz="1800" dirty="0"/>
          </a:p>
          <a:p>
            <a:pPr marL="0" indent="0">
              <a:buNone/>
            </a:pPr>
            <a:r>
              <a:rPr lang="el-GR" sz="1800" dirty="0"/>
              <a:t>Παρατηρούνται επίσης μεγάλες επιταχύνσεις, που οφείλονται σε θέματα συντονισμού.</a:t>
            </a:r>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Γράφημα 6">
            <a:extLst>
              <a:ext uri="{FF2B5EF4-FFF2-40B4-BE49-F238E27FC236}">
                <a16:creationId xmlns:a16="http://schemas.microsoft.com/office/drawing/2014/main" id="{442D4A2B-8999-4935-A1A3-F2F66019CF69}"/>
              </a:ext>
            </a:extLst>
          </p:cNvPr>
          <p:cNvGraphicFramePr/>
          <p:nvPr>
            <p:extLst>
              <p:ext uri="{D42A27DB-BD31-4B8C-83A1-F6EECF244321}">
                <p14:modId xmlns:p14="http://schemas.microsoft.com/office/powerpoint/2010/main" val="3876229640"/>
              </p:ext>
            </p:extLst>
          </p:nvPr>
        </p:nvGraphicFramePr>
        <p:xfrm>
          <a:off x="1071316" y="2011155"/>
          <a:ext cx="5551426" cy="335446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Γράφημα 8">
            <a:extLst>
              <a:ext uri="{FF2B5EF4-FFF2-40B4-BE49-F238E27FC236}">
                <a16:creationId xmlns:a16="http://schemas.microsoft.com/office/drawing/2014/main" id="{BB67B25B-6C02-40CC-B96A-4B2F449DD911}"/>
              </a:ext>
            </a:extLst>
          </p:cNvPr>
          <p:cNvGraphicFramePr/>
          <p:nvPr>
            <p:extLst>
              <p:ext uri="{D42A27DB-BD31-4B8C-83A1-F6EECF244321}">
                <p14:modId xmlns:p14="http://schemas.microsoft.com/office/powerpoint/2010/main" val="3089305316"/>
              </p:ext>
            </p:extLst>
          </p:nvPr>
        </p:nvGraphicFramePr>
        <p:xfrm>
          <a:off x="6502187" y="1784413"/>
          <a:ext cx="5689813" cy="358121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016900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648929" y="629267"/>
            <a:ext cx="3245737" cy="1013266"/>
          </a:xfrm>
        </p:spPr>
        <p:txBody>
          <a:bodyPr>
            <a:normAutofit/>
          </a:bodyPr>
          <a:lstStyle/>
          <a:p>
            <a:r>
              <a:rPr lang="el-GR" sz="3600" dirty="0"/>
              <a:t>Αναλύσεις</a:t>
            </a:r>
            <a:endParaRPr lang="el-GR" dirty="0"/>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648929" y="1408591"/>
            <a:ext cx="3906138" cy="5305476"/>
          </a:xfrm>
        </p:spPr>
        <p:txBody>
          <a:bodyPr>
            <a:normAutofit/>
          </a:bodyPr>
          <a:lstStyle/>
          <a:p>
            <a:pPr marL="0" indent="0">
              <a:buNone/>
            </a:pPr>
            <a:r>
              <a:rPr lang="el-GR" sz="2000" dirty="0"/>
              <a:t>Σεισμικές Αναλύσεις – Μέθοδος  τάσεων – παραμορφώσεων</a:t>
            </a:r>
          </a:p>
          <a:p>
            <a:r>
              <a:rPr lang="el-GR" sz="1800" dirty="0">
                <a:effectLst/>
                <a:latin typeface="Calibri" panose="020F0502020204030204" pitchFamily="34" charset="0"/>
                <a:ea typeface="Calibri" panose="020F0502020204030204" pitchFamily="34" charset="0"/>
                <a:cs typeface="Times New Roman" panose="02020603050405020304" pitchFamily="18" charset="0"/>
              </a:rPr>
              <a:t>Συγκεντρωτικός πίνακας επιταχύνσεων και τάσεων – Σεισμική διέγερση παλμού </a:t>
            </a:r>
            <a:r>
              <a:rPr lang="en-US" sz="1800" dirty="0">
                <a:effectLst/>
                <a:latin typeface="Calibri" panose="020F0502020204030204" pitchFamily="34" charset="0"/>
                <a:ea typeface="Calibri" panose="020F0502020204030204" pitchFamily="34" charset="0"/>
                <a:cs typeface="Times New Roman" panose="02020603050405020304" pitchFamily="18" charset="0"/>
              </a:rPr>
              <a:t>Ricker</a:t>
            </a: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f</a:t>
            </a:r>
            <a:r>
              <a:rPr lang="el-GR" sz="1800" dirty="0">
                <a:effectLst/>
                <a:latin typeface="Calibri" panose="020F0502020204030204" pitchFamily="34" charset="0"/>
                <a:ea typeface="Calibri" panose="020F0502020204030204" pitchFamily="34" charset="0"/>
                <a:cs typeface="Times New Roman" panose="02020603050405020304" pitchFamily="18" charset="0"/>
              </a:rPr>
              <a:t> = 2</a:t>
            </a:r>
            <a:r>
              <a:rPr lang="en-US" sz="1800" dirty="0">
                <a:effectLst/>
                <a:latin typeface="Calibri" panose="020F0502020204030204" pitchFamily="34" charset="0"/>
                <a:ea typeface="Calibri" panose="020F0502020204030204" pitchFamily="34" charset="0"/>
                <a:cs typeface="Times New Roman" panose="02020603050405020304" pitchFamily="18" charset="0"/>
              </a:rPr>
              <a:t>Hz</a:t>
            </a:r>
            <a:r>
              <a:rPr lang="el-GR" sz="1800" dirty="0">
                <a:effectLst/>
                <a:latin typeface="Calibri" panose="020F0502020204030204" pitchFamily="34" charset="0"/>
                <a:ea typeface="Calibri" panose="020F0502020204030204" pitchFamily="34" charset="0"/>
                <a:cs typeface="Times New Roman" panose="02020603050405020304" pitchFamily="18" charset="0"/>
              </a:rPr>
              <a:t>)</a:t>
            </a:r>
            <a:endParaRPr lang="en-US" sz="1800" dirty="0"/>
          </a:p>
          <a:p>
            <a:pPr>
              <a:buFont typeface="Wingdings" panose="05000000000000000000" pitchFamily="2" charset="2"/>
              <a:buChar char="ü"/>
            </a:pPr>
            <a:r>
              <a:rPr lang="el-GR" sz="1600" dirty="0">
                <a:latin typeface="Calibri" panose="020F0502020204030204" pitchFamily="34" charset="0"/>
                <a:ea typeface="Calibri" panose="020F0502020204030204" pitchFamily="34" charset="0"/>
                <a:cs typeface="Times New Roman" panose="02020603050405020304" pitchFamily="18" charset="0"/>
              </a:rPr>
              <a:t>Ο</a:t>
            </a:r>
            <a:r>
              <a:rPr lang="el-GR" sz="1600" dirty="0">
                <a:effectLst/>
                <a:latin typeface="Calibri" panose="020F0502020204030204" pitchFamily="34" charset="0"/>
                <a:ea typeface="Calibri" panose="020F0502020204030204" pitchFamily="34" charset="0"/>
                <a:cs typeface="Times New Roman" panose="02020603050405020304" pitchFamily="18" charset="0"/>
              </a:rPr>
              <a:t>ι επιταχύνσεις που σημειώνονται στη κορυφή του φράγματος είναι σχεδόν δεκαπλάσιες από τις επιταχύνσεις που σημειώνονται στην βάση</a:t>
            </a:r>
            <a:r>
              <a:rPr lang="en-US" sz="1600" dirty="0">
                <a:effectLst/>
                <a:latin typeface="Calibri" panose="020F0502020204030204" pitchFamily="34" charset="0"/>
                <a:ea typeface="Calibri" panose="020F0502020204030204" pitchFamily="34" charset="0"/>
                <a:cs typeface="Times New Roman" panose="02020603050405020304" pitchFamily="18" charset="0"/>
              </a:rPr>
              <a:t> (E)</a:t>
            </a:r>
            <a:r>
              <a:rPr lang="el-GR" sz="1600" dirty="0">
                <a:effectLst/>
                <a:latin typeface="Calibri" panose="020F0502020204030204" pitchFamily="34" charset="0"/>
                <a:ea typeface="Calibri" panose="020F0502020204030204" pitchFamily="34" charset="0"/>
                <a:cs typeface="Times New Roman" panose="02020603050405020304" pitchFamily="18" charset="0"/>
              </a:rPr>
              <a:t> και στην εδαφική στρώση</a:t>
            </a:r>
            <a:r>
              <a:rPr lang="en-US" sz="1600" dirty="0">
                <a:effectLst/>
                <a:latin typeface="Calibri" panose="020F0502020204030204" pitchFamily="34" charset="0"/>
                <a:ea typeface="Calibri" panose="020F0502020204030204" pitchFamily="34" charset="0"/>
                <a:cs typeface="Times New Roman" panose="02020603050405020304" pitchFamily="18" charset="0"/>
              </a:rPr>
              <a:t> (F)</a:t>
            </a:r>
            <a:r>
              <a:rPr lang="el-GR" sz="1600" dirty="0">
                <a:effectLst/>
                <a:latin typeface="Calibri" panose="020F0502020204030204" pitchFamily="34" charset="0"/>
                <a:ea typeface="Calibri" panose="020F0502020204030204" pitchFamily="34" charset="0"/>
                <a:cs typeface="Times New Roman" panose="02020603050405020304" pitchFamily="18" charset="0"/>
              </a:rPr>
              <a:t>, γεγονός που δείχνει ότι η κορυφή επηρεάζεται πολύ περισσότερο. </a:t>
            </a:r>
            <a:endParaRPr lang="el-GR" sz="1400" dirty="0"/>
          </a:p>
          <a:p>
            <a:pPr>
              <a:buFont typeface="Wingdings" panose="05000000000000000000" pitchFamily="2" charset="2"/>
              <a:buChar char="ü"/>
            </a:pPr>
            <a:r>
              <a:rPr lang="el-GR" sz="1600" dirty="0">
                <a:effectLst/>
                <a:latin typeface="Calibri" panose="020F0502020204030204" pitchFamily="34" charset="0"/>
                <a:ea typeface="Calibri" panose="020F0502020204030204" pitchFamily="34" charset="0"/>
                <a:cs typeface="Times New Roman" panose="02020603050405020304" pitchFamily="18" charset="0"/>
              </a:rPr>
              <a:t>Με την μέθοδο χρήσης υλικού με  μηχανικές ιδιότητες ανάλογες του νερού, σημειώνονται μικρότερες επιταχύνσεις.</a:t>
            </a:r>
          </a:p>
          <a:p>
            <a:pPr lvl="1">
              <a:buFont typeface="Wingdings" panose="05000000000000000000" pitchFamily="2" charset="2"/>
              <a:buChar char="Ø"/>
            </a:pPr>
            <a:endParaRPr lang="en-US" sz="2000" dirty="0"/>
          </a:p>
          <a:p>
            <a:endParaRPr lang="el-GR" sz="2000" dirty="0"/>
          </a:p>
          <a:p>
            <a:endParaRPr lang="el-GR" sz="2000" dirty="0"/>
          </a:p>
          <a:p>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7"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Πίνακας 3">
            <a:extLst>
              <a:ext uri="{FF2B5EF4-FFF2-40B4-BE49-F238E27FC236}">
                <a16:creationId xmlns:a16="http://schemas.microsoft.com/office/drawing/2014/main" id="{684E4AD8-48F8-4123-9BF8-4AF67147692C}"/>
              </a:ext>
            </a:extLst>
          </p:cNvPr>
          <p:cNvGraphicFramePr>
            <a:graphicFrameLocks noGrp="1"/>
          </p:cNvGraphicFramePr>
          <p:nvPr>
            <p:extLst>
              <p:ext uri="{D42A27DB-BD31-4B8C-83A1-F6EECF244321}">
                <p14:modId xmlns:p14="http://schemas.microsoft.com/office/powerpoint/2010/main" val="2373945938"/>
              </p:ext>
            </p:extLst>
          </p:nvPr>
        </p:nvGraphicFramePr>
        <p:xfrm>
          <a:off x="5228947" y="612559"/>
          <a:ext cx="6314122" cy="5611262"/>
        </p:xfrm>
        <a:graphic>
          <a:graphicData uri="http://schemas.openxmlformats.org/drawingml/2006/table">
            <a:tbl>
              <a:tblPr firstRow="1" bandRow="1">
                <a:tableStyleId>{5C22544A-7EE6-4342-B048-85BDC9FD1C3A}</a:tableStyleId>
              </a:tblPr>
              <a:tblGrid>
                <a:gridCol w="1238626">
                  <a:extLst>
                    <a:ext uri="{9D8B030D-6E8A-4147-A177-3AD203B41FA5}">
                      <a16:colId xmlns:a16="http://schemas.microsoft.com/office/drawing/2014/main" val="4156881741"/>
                    </a:ext>
                  </a:extLst>
                </a:gridCol>
                <a:gridCol w="1808275">
                  <a:extLst>
                    <a:ext uri="{9D8B030D-6E8A-4147-A177-3AD203B41FA5}">
                      <a16:colId xmlns:a16="http://schemas.microsoft.com/office/drawing/2014/main" val="505589960"/>
                    </a:ext>
                  </a:extLst>
                </a:gridCol>
                <a:gridCol w="1759675">
                  <a:extLst>
                    <a:ext uri="{9D8B030D-6E8A-4147-A177-3AD203B41FA5}">
                      <a16:colId xmlns:a16="http://schemas.microsoft.com/office/drawing/2014/main" val="2629654047"/>
                    </a:ext>
                  </a:extLst>
                </a:gridCol>
                <a:gridCol w="1507546">
                  <a:extLst>
                    <a:ext uri="{9D8B030D-6E8A-4147-A177-3AD203B41FA5}">
                      <a16:colId xmlns:a16="http://schemas.microsoft.com/office/drawing/2014/main" val="1219295186"/>
                    </a:ext>
                  </a:extLst>
                </a:gridCol>
              </a:tblGrid>
              <a:tr h="259593">
                <a:tc gridSpan="4">
                  <a:txBody>
                    <a:bodyPr/>
                    <a:lstStyle/>
                    <a:p>
                      <a:pPr algn="ctr" fontAlgn="ctr">
                        <a:lnSpc>
                          <a:spcPct val="107000"/>
                        </a:lnSpc>
                        <a:spcAft>
                          <a:spcPts val="800"/>
                        </a:spcAft>
                      </a:pPr>
                      <a:r>
                        <a:rPr lang="el-GR" sz="1200" b="0" kern="1200" dirty="0">
                          <a:solidFill>
                            <a:schemeClr val="tx1"/>
                          </a:solidFill>
                          <a:effectLst/>
                        </a:rPr>
                        <a:t>Τάσεις - Παραμορφώσεις χωρίς νερό</a:t>
                      </a:r>
                      <a:endParaRPr lang="el-GR"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solidFill>
                      <a:schemeClr val="accent1">
                        <a:lumMod val="40000"/>
                        <a:lumOff val="60000"/>
                      </a:schemeClr>
                    </a:solidFill>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4188495956"/>
                  </a:ext>
                </a:extLst>
              </a:tr>
              <a:tr h="259593">
                <a:tc>
                  <a:txBody>
                    <a:bodyPr/>
                    <a:lstStyle/>
                    <a:p>
                      <a:pPr algn="ctr" fontAlgn="ctr">
                        <a:lnSpc>
                          <a:spcPct val="107000"/>
                        </a:lnSpc>
                        <a:spcAft>
                          <a:spcPts val="800"/>
                        </a:spcAft>
                      </a:pPr>
                      <a:r>
                        <a:rPr lang="el-GR" sz="1200" kern="1200">
                          <a:effectLst/>
                        </a:rPr>
                        <a:t> </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D</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a:effectLst/>
                        </a:rPr>
                        <a:t>E</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F</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3527828835"/>
                  </a:ext>
                </a:extLst>
              </a:tr>
              <a:tr h="259593">
                <a:tc>
                  <a:txBody>
                    <a:bodyPr/>
                    <a:lstStyle/>
                    <a:p>
                      <a:pPr algn="ctr" fontAlgn="ctr">
                        <a:lnSpc>
                          <a:spcPct val="107000"/>
                        </a:lnSpc>
                        <a:spcAft>
                          <a:spcPts val="800"/>
                        </a:spcAft>
                      </a:pPr>
                      <a:r>
                        <a:rPr lang="el-GR" sz="1200" kern="1200">
                          <a:effectLst/>
                        </a:rPr>
                        <a:t>α</a:t>
                      </a:r>
                      <a:r>
                        <a:rPr lang="en-US" sz="1200" kern="1200">
                          <a:effectLst/>
                        </a:rPr>
                        <a:t>x (m/s²) / g</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34,1</a:t>
                      </a:r>
                      <a:r>
                        <a:rPr lang="el-GR" sz="1200" kern="1200">
                          <a:effectLst/>
                        </a:rPr>
                        <a:t>  /  3,5</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3,3</a:t>
                      </a:r>
                      <a:r>
                        <a:rPr lang="el-GR" sz="1200" kern="1200">
                          <a:effectLst/>
                        </a:rPr>
                        <a:t>  /  0,</a:t>
                      </a:r>
                      <a:r>
                        <a:rPr lang="en-US" sz="1200" kern="1200">
                          <a:effectLst/>
                        </a:rPr>
                        <a:t>34</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4,5</a:t>
                      </a:r>
                      <a:r>
                        <a:rPr lang="el-GR" sz="1200" kern="1200">
                          <a:effectLst/>
                        </a:rPr>
                        <a:t>  /  0,</a:t>
                      </a:r>
                      <a:r>
                        <a:rPr lang="en-US" sz="1200" kern="1200">
                          <a:effectLst/>
                        </a:rPr>
                        <a:t>46</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3725763768"/>
                  </a:ext>
                </a:extLst>
              </a:tr>
              <a:tr h="259593">
                <a:tc>
                  <a:txBody>
                    <a:bodyPr/>
                    <a:lstStyle/>
                    <a:p>
                      <a:pPr algn="ctr" fontAlgn="ctr">
                        <a:lnSpc>
                          <a:spcPct val="107000"/>
                        </a:lnSpc>
                        <a:spcAft>
                          <a:spcPts val="800"/>
                        </a:spcAft>
                      </a:pPr>
                      <a:r>
                        <a:rPr lang="el-GR" sz="1200" kern="1200" dirty="0">
                          <a:effectLst/>
                        </a:rPr>
                        <a:t>σ</a:t>
                      </a:r>
                      <a:r>
                        <a:rPr lang="en-US" sz="1200" kern="1200" baseline="-25000" dirty="0">
                          <a:effectLst/>
                        </a:rPr>
                        <a:t>h</a:t>
                      </a:r>
                      <a:r>
                        <a:rPr lang="en-US" sz="1200" kern="1200" dirty="0">
                          <a:effectLst/>
                        </a:rPr>
                        <a:t>’ (kN/m</a:t>
                      </a:r>
                      <a:r>
                        <a:rPr lang="en-US" sz="1200" kern="1200" baseline="30000" dirty="0">
                          <a:effectLst/>
                        </a:rPr>
                        <a:t>2</a:t>
                      </a:r>
                      <a:r>
                        <a:rPr lang="en-US" sz="1200" kern="1200" dirty="0">
                          <a:effectLst/>
                        </a:rPr>
                        <a:t>)</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-5960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+7260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-757</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136093786"/>
                  </a:ext>
                </a:extLst>
              </a:tr>
              <a:tr h="259593">
                <a:tc>
                  <a:txBody>
                    <a:bodyPr/>
                    <a:lstStyle/>
                    <a:p>
                      <a:pPr algn="ctr" fontAlgn="ctr">
                        <a:lnSpc>
                          <a:spcPct val="107000"/>
                        </a:lnSpc>
                        <a:spcAft>
                          <a:spcPts val="800"/>
                        </a:spcAft>
                      </a:pPr>
                      <a:r>
                        <a:rPr lang="el-GR" sz="1200" kern="1200" dirty="0">
                          <a:effectLst/>
                        </a:rPr>
                        <a:t>σ</a:t>
                      </a:r>
                      <a:r>
                        <a:rPr lang="en-US" sz="1200" kern="1200" dirty="0">
                          <a:effectLst/>
                        </a:rPr>
                        <a:t>v’ (kN/m²)</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-6190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-8400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-2090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658884520"/>
                  </a:ext>
                </a:extLst>
              </a:tr>
              <a:tr h="259593">
                <a:tc gridSpan="4">
                  <a:txBody>
                    <a:bodyPr/>
                    <a:lstStyle/>
                    <a:p>
                      <a:pPr algn="ctr" fontAlgn="ctr">
                        <a:lnSpc>
                          <a:spcPct val="107000"/>
                        </a:lnSpc>
                        <a:spcAft>
                          <a:spcPts val="800"/>
                        </a:spcAft>
                      </a:pPr>
                      <a:r>
                        <a:rPr lang="el-GR" sz="1200" kern="1200">
                          <a:effectLst/>
                        </a:rPr>
                        <a:t>Τάσεις - Παραμορφώσεις με νερό (+776 m)</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276895092"/>
                  </a:ext>
                </a:extLst>
              </a:tr>
              <a:tr h="259593">
                <a:tc>
                  <a:txBody>
                    <a:bodyPr/>
                    <a:lstStyle/>
                    <a:p>
                      <a:pPr algn="ctr" fontAlgn="ctr">
                        <a:lnSpc>
                          <a:spcPct val="107000"/>
                        </a:lnSpc>
                        <a:spcAft>
                          <a:spcPts val="800"/>
                        </a:spcAft>
                      </a:pPr>
                      <a:r>
                        <a:rPr lang="el-GR" sz="1200" kern="1200">
                          <a:effectLst/>
                        </a:rPr>
                        <a:t>α</a:t>
                      </a:r>
                      <a:r>
                        <a:rPr lang="en-US" sz="1200" kern="1200">
                          <a:effectLst/>
                        </a:rPr>
                        <a:t>x (m/s²) / g</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34,2</a:t>
                      </a:r>
                      <a:r>
                        <a:rPr lang="el-GR" sz="1200" kern="1200">
                          <a:effectLst/>
                        </a:rPr>
                        <a:t>  / </a:t>
                      </a:r>
                      <a:r>
                        <a:rPr lang="en-US" sz="1200" kern="1200">
                          <a:effectLst/>
                        </a:rPr>
                        <a:t>3,5</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3,</a:t>
                      </a:r>
                      <a:r>
                        <a:rPr lang="en-US" sz="1200" kern="1200">
                          <a:effectLst/>
                        </a:rPr>
                        <a:t>6</a:t>
                      </a:r>
                      <a:r>
                        <a:rPr lang="el-GR" sz="1200" kern="1200">
                          <a:effectLst/>
                        </a:rPr>
                        <a:t>  /  0</a:t>
                      </a:r>
                      <a:r>
                        <a:rPr lang="en-US" sz="1200" kern="1200">
                          <a:effectLst/>
                        </a:rPr>
                        <a:t>,37</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4,6</a:t>
                      </a:r>
                      <a:r>
                        <a:rPr lang="el-GR" sz="1200" kern="1200">
                          <a:effectLst/>
                        </a:rPr>
                        <a:t>  /  0,</a:t>
                      </a:r>
                      <a:r>
                        <a:rPr lang="en-US" sz="1200" kern="1200">
                          <a:effectLst/>
                        </a:rPr>
                        <a:t>47</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150159361"/>
                  </a:ext>
                </a:extLst>
              </a:tr>
              <a:tr h="259593">
                <a:tc>
                  <a:txBody>
                    <a:bodyPr/>
                    <a:lstStyle/>
                    <a:p>
                      <a:pPr algn="ctr" fontAlgn="ctr">
                        <a:lnSpc>
                          <a:spcPct val="107000"/>
                        </a:lnSpc>
                        <a:spcAft>
                          <a:spcPts val="800"/>
                        </a:spcAft>
                      </a:pPr>
                      <a:r>
                        <a:rPr lang="el-GR" sz="1200" kern="1200" dirty="0">
                          <a:effectLst/>
                        </a:rPr>
                        <a:t>σ</a:t>
                      </a:r>
                      <a:r>
                        <a:rPr lang="en-US" sz="1200" kern="1200" baseline="-25000" dirty="0">
                          <a:effectLst/>
                        </a:rPr>
                        <a:t>h</a:t>
                      </a:r>
                      <a:r>
                        <a:rPr lang="en-US" sz="1200" kern="1200" dirty="0">
                          <a:effectLst/>
                        </a:rPr>
                        <a:t>’ (kN/m</a:t>
                      </a:r>
                      <a:r>
                        <a:rPr lang="en-US" sz="1200" kern="1200" baseline="30000" dirty="0">
                          <a:effectLst/>
                        </a:rPr>
                        <a:t>2</a:t>
                      </a:r>
                      <a:r>
                        <a:rPr lang="en-US" sz="1200" kern="1200" dirty="0">
                          <a:effectLst/>
                        </a:rPr>
                        <a:t>)</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-6040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-6760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-734</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3512865818"/>
                  </a:ext>
                </a:extLst>
              </a:tr>
              <a:tr h="259593">
                <a:tc>
                  <a:txBody>
                    <a:bodyPr/>
                    <a:lstStyle/>
                    <a:p>
                      <a:pPr algn="ctr" fontAlgn="ctr">
                        <a:lnSpc>
                          <a:spcPct val="107000"/>
                        </a:lnSpc>
                        <a:spcAft>
                          <a:spcPts val="800"/>
                        </a:spcAft>
                      </a:pPr>
                      <a:r>
                        <a:rPr lang="el-GR" sz="1200" kern="1200" dirty="0">
                          <a:effectLst/>
                        </a:rPr>
                        <a:t>σ</a:t>
                      </a:r>
                      <a:r>
                        <a:rPr lang="en-US" sz="1200" kern="1200" dirty="0">
                          <a:effectLst/>
                        </a:rPr>
                        <a:t>v’ (kN/m²)</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-6150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-7183</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-2140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286686684"/>
                  </a:ext>
                </a:extLst>
              </a:tr>
              <a:tr h="259593">
                <a:tc gridSpan="4">
                  <a:txBody>
                    <a:bodyPr/>
                    <a:lstStyle/>
                    <a:p>
                      <a:pPr algn="ctr" fontAlgn="ctr">
                        <a:lnSpc>
                          <a:spcPct val="107000"/>
                        </a:lnSpc>
                        <a:spcAft>
                          <a:spcPts val="800"/>
                        </a:spcAft>
                      </a:pPr>
                      <a:r>
                        <a:rPr lang="el-GR" sz="1200" kern="1200" dirty="0">
                          <a:effectLst/>
                        </a:rPr>
                        <a:t>Τάσεις - Παραμορφώσεις με χρήση υλικού - νερό (+776 m)</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688845259"/>
                  </a:ext>
                </a:extLst>
              </a:tr>
              <a:tr h="259593">
                <a:tc>
                  <a:txBody>
                    <a:bodyPr/>
                    <a:lstStyle/>
                    <a:p>
                      <a:pPr algn="ctr" fontAlgn="ctr">
                        <a:lnSpc>
                          <a:spcPct val="107000"/>
                        </a:lnSpc>
                        <a:spcAft>
                          <a:spcPts val="800"/>
                        </a:spcAft>
                      </a:pPr>
                      <a:r>
                        <a:rPr lang="el-GR" sz="1200" kern="1200">
                          <a:effectLst/>
                        </a:rPr>
                        <a:t>α</a:t>
                      </a:r>
                      <a:r>
                        <a:rPr lang="en-US" sz="1200" kern="1200">
                          <a:effectLst/>
                        </a:rPr>
                        <a:t>x (m/s²) / g</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22,1  </a:t>
                      </a:r>
                      <a:r>
                        <a:rPr lang="el-GR" sz="1200" kern="1200">
                          <a:effectLst/>
                        </a:rPr>
                        <a:t>/  </a:t>
                      </a:r>
                      <a:r>
                        <a:rPr lang="en-US" sz="1200" kern="1200">
                          <a:effectLst/>
                        </a:rPr>
                        <a:t>2,3</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3,9</a:t>
                      </a:r>
                      <a:r>
                        <a:rPr lang="el-GR" sz="1200" kern="1200">
                          <a:effectLst/>
                        </a:rPr>
                        <a:t>  /  0,</a:t>
                      </a:r>
                      <a:r>
                        <a:rPr lang="en-US" sz="1200" kern="1200">
                          <a:effectLst/>
                        </a:rPr>
                        <a:t>4</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4,5</a:t>
                      </a:r>
                      <a:r>
                        <a:rPr lang="el-GR" sz="1200" kern="1200">
                          <a:effectLst/>
                        </a:rPr>
                        <a:t>  /  0,</a:t>
                      </a:r>
                      <a:r>
                        <a:rPr lang="en-US" sz="1200" kern="1200">
                          <a:effectLst/>
                        </a:rPr>
                        <a:t>46</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803770066"/>
                  </a:ext>
                </a:extLst>
              </a:tr>
              <a:tr h="259593">
                <a:tc>
                  <a:txBody>
                    <a:bodyPr/>
                    <a:lstStyle/>
                    <a:p>
                      <a:pPr algn="ctr" fontAlgn="ctr">
                        <a:lnSpc>
                          <a:spcPct val="107000"/>
                        </a:lnSpc>
                        <a:spcAft>
                          <a:spcPts val="800"/>
                        </a:spcAft>
                      </a:pPr>
                      <a:r>
                        <a:rPr lang="el-GR" sz="1200" kern="1200" dirty="0">
                          <a:effectLst/>
                        </a:rPr>
                        <a:t>σ</a:t>
                      </a:r>
                      <a:r>
                        <a:rPr lang="en-US" sz="1200" kern="1200" baseline="-25000" dirty="0">
                          <a:effectLst/>
                        </a:rPr>
                        <a:t>h</a:t>
                      </a:r>
                      <a:r>
                        <a:rPr lang="en-US" sz="1200" kern="1200" dirty="0">
                          <a:effectLst/>
                        </a:rPr>
                        <a:t>’ (kN/m</a:t>
                      </a:r>
                      <a:r>
                        <a:rPr lang="en-US" sz="1200" kern="1200" baseline="30000" dirty="0">
                          <a:effectLst/>
                        </a:rPr>
                        <a:t>2</a:t>
                      </a:r>
                      <a:r>
                        <a:rPr lang="en-US" sz="1200" kern="1200" dirty="0">
                          <a:effectLst/>
                        </a:rPr>
                        <a:t>)</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-6020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+6760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-817</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3881829826"/>
                  </a:ext>
                </a:extLst>
              </a:tr>
              <a:tr h="259593">
                <a:tc>
                  <a:txBody>
                    <a:bodyPr/>
                    <a:lstStyle/>
                    <a:p>
                      <a:pPr algn="ctr" fontAlgn="ctr">
                        <a:lnSpc>
                          <a:spcPct val="107000"/>
                        </a:lnSpc>
                        <a:spcAft>
                          <a:spcPts val="800"/>
                        </a:spcAft>
                      </a:pPr>
                      <a:r>
                        <a:rPr lang="el-GR" sz="1200" kern="1200" dirty="0">
                          <a:effectLst/>
                        </a:rPr>
                        <a:t>σ</a:t>
                      </a:r>
                      <a:r>
                        <a:rPr lang="en-US" sz="1200" kern="1200" dirty="0">
                          <a:effectLst/>
                        </a:rPr>
                        <a:t>v’ (kN/m²)</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+5550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-8350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-2070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2259064294"/>
                  </a:ext>
                </a:extLst>
              </a:tr>
              <a:tr h="259593">
                <a:tc gridSpan="4">
                  <a:txBody>
                    <a:bodyPr/>
                    <a:lstStyle/>
                    <a:p>
                      <a:pPr algn="ctr" fontAlgn="ctr">
                        <a:lnSpc>
                          <a:spcPct val="107000"/>
                        </a:lnSpc>
                        <a:spcAft>
                          <a:spcPts val="800"/>
                        </a:spcAft>
                      </a:pPr>
                      <a:r>
                        <a:rPr lang="el-GR" sz="1200" kern="1200">
                          <a:effectLst/>
                        </a:rPr>
                        <a:t>Τάσεις - Παραμορφώσεις με νερό (+792 m)</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2080342694"/>
                  </a:ext>
                </a:extLst>
              </a:tr>
              <a:tr h="259593">
                <a:tc>
                  <a:txBody>
                    <a:bodyPr/>
                    <a:lstStyle/>
                    <a:p>
                      <a:pPr algn="ctr" fontAlgn="ctr">
                        <a:lnSpc>
                          <a:spcPct val="107000"/>
                        </a:lnSpc>
                        <a:spcAft>
                          <a:spcPts val="800"/>
                        </a:spcAft>
                      </a:pPr>
                      <a:r>
                        <a:rPr lang="el-GR" sz="1200" kern="1200">
                          <a:effectLst/>
                        </a:rPr>
                        <a:t>α</a:t>
                      </a:r>
                      <a:r>
                        <a:rPr lang="en-US" sz="1200" kern="1200">
                          <a:effectLst/>
                        </a:rPr>
                        <a:t>x (m/s²) / g</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38,8</a:t>
                      </a:r>
                      <a:r>
                        <a:rPr lang="el-GR" sz="1200" kern="1200">
                          <a:effectLst/>
                        </a:rPr>
                        <a:t>  /  </a:t>
                      </a:r>
                      <a:r>
                        <a:rPr lang="en-US" sz="1200" kern="1200">
                          <a:effectLst/>
                        </a:rPr>
                        <a:t>3,96</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3,5  </a:t>
                      </a:r>
                      <a:r>
                        <a:rPr lang="el-GR" sz="1200" kern="1200">
                          <a:effectLst/>
                        </a:rPr>
                        <a:t>/  0,</a:t>
                      </a:r>
                      <a:r>
                        <a:rPr lang="en-US" sz="1200" kern="1200">
                          <a:effectLst/>
                        </a:rPr>
                        <a:t>3</a:t>
                      </a:r>
                      <a:r>
                        <a:rPr lang="el-GR" sz="1200" kern="1200">
                          <a:effectLst/>
                        </a:rPr>
                        <a:t>6</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5,2</a:t>
                      </a:r>
                      <a:r>
                        <a:rPr lang="el-GR" sz="1200" kern="1200">
                          <a:effectLst/>
                        </a:rPr>
                        <a:t>  /  0,</a:t>
                      </a:r>
                      <a:r>
                        <a:rPr lang="en-US" sz="1200" kern="1200">
                          <a:effectLst/>
                        </a:rPr>
                        <a:t>53</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2155521977"/>
                  </a:ext>
                </a:extLst>
              </a:tr>
              <a:tr h="259593">
                <a:tc>
                  <a:txBody>
                    <a:bodyPr/>
                    <a:lstStyle/>
                    <a:p>
                      <a:pPr algn="ctr" fontAlgn="ctr">
                        <a:lnSpc>
                          <a:spcPct val="107000"/>
                        </a:lnSpc>
                        <a:spcAft>
                          <a:spcPts val="800"/>
                        </a:spcAft>
                      </a:pPr>
                      <a:r>
                        <a:rPr lang="el-GR" sz="1200" kern="1200" dirty="0">
                          <a:effectLst/>
                        </a:rPr>
                        <a:t>σ</a:t>
                      </a:r>
                      <a:r>
                        <a:rPr lang="en-US" sz="1200" kern="1200" baseline="-25000" dirty="0">
                          <a:effectLst/>
                        </a:rPr>
                        <a:t>h</a:t>
                      </a:r>
                      <a:r>
                        <a:rPr lang="en-US" sz="1200" kern="1200" dirty="0">
                          <a:effectLst/>
                        </a:rPr>
                        <a:t>’ (kN/m</a:t>
                      </a:r>
                      <a:r>
                        <a:rPr lang="en-US" sz="1200" kern="1200" baseline="30000" dirty="0">
                          <a:effectLst/>
                        </a:rPr>
                        <a:t>2</a:t>
                      </a:r>
                      <a:r>
                        <a:rPr lang="en-US" sz="1200" kern="1200" dirty="0">
                          <a:effectLst/>
                        </a:rPr>
                        <a:t>)</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-11000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+13200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-805</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3763226536"/>
                  </a:ext>
                </a:extLst>
              </a:tr>
              <a:tr h="259593">
                <a:tc>
                  <a:txBody>
                    <a:bodyPr/>
                    <a:lstStyle/>
                    <a:p>
                      <a:pPr algn="ctr" fontAlgn="ctr">
                        <a:lnSpc>
                          <a:spcPct val="107000"/>
                        </a:lnSpc>
                        <a:spcAft>
                          <a:spcPts val="800"/>
                        </a:spcAft>
                      </a:pPr>
                      <a:r>
                        <a:rPr lang="el-GR" sz="1200" kern="1200" dirty="0">
                          <a:effectLst/>
                        </a:rPr>
                        <a:t>σ</a:t>
                      </a:r>
                      <a:r>
                        <a:rPr lang="en-US" sz="1200" kern="1200" dirty="0">
                          <a:effectLst/>
                        </a:rPr>
                        <a:t>v’ (kN/m²)</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+11200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-14500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-2100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25525672"/>
                  </a:ext>
                </a:extLst>
              </a:tr>
              <a:tr h="259593">
                <a:tc gridSpan="4">
                  <a:txBody>
                    <a:bodyPr/>
                    <a:lstStyle/>
                    <a:p>
                      <a:pPr algn="ctr" fontAlgn="ctr">
                        <a:lnSpc>
                          <a:spcPct val="107000"/>
                        </a:lnSpc>
                        <a:spcAft>
                          <a:spcPts val="800"/>
                        </a:spcAft>
                      </a:pPr>
                      <a:r>
                        <a:rPr lang="el-GR" sz="1200" kern="1200" dirty="0">
                          <a:effectLst/>
                        </a:rPr>
                        <a:t>Τάσεις - Παραμορφώσεις με χρήση υλικού - νερό (+792 m)</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007875811"/>
                  </a:ext>
                </a:extLst>
              </a:tr>
              <a:tr h="259593">
                <a:tc>
                  <a:txBody>
                    <a:bodyPr/>
                    <a:lstStyle/>
                    <a:p>
                      <a:pPr algn="ctr" fontAlgn="ctr">
                        <a:lnSpc>
                          <a:spcPct val="107000"/>
                        </a:lnSpc>
                        <a:spcAft>
                          <a:spcPts val="800"/>
                        </a:spcAft>
                      </a:pPr>
                      <a:r>
                        <a:rPr lang="el-GR" sz="1200" kern="1200">
                          <a:effectLst/>
                        </a:rPr>
                        <a:t>α</a:t>
                      </a:r>
                      <a:r>
                        <a:rPr lang="en-US" sz="1200" kern="1200">
                          <a:effectLst/>
                        </a:rPr>
                        <a:t>x (m/s²) / g</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1</a:t>
                      </a:r>
                      <a:r>
                        <a:rPr lang="en-US" sz="1200" kern="1200">
                          <a:effectLst/>
                        </a:rPr>
                        <a:t>4,1</a:t>
                      </a:r>
                      <a:r>
                        <a:rPr lang="el-GR" sz="1200" kern="1200">
                          <a:effectLst/>
                        </a:rPr>
                        <a:t>  /  1,</a:t>
                      </a:r>
                      <a:r>
                        <a:rPr lang="en-US" sz="1200" kern="1200">
                          <a:effectLst/>
                        </a:rPr>
                        <a:t>4</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3,9</a:t>
                      </a:r>
                      <a:r>
                        <a:rPr lang="el-GR" sz="1200" kern="1200">
                          <a:effectLst/>
                        </a:rPr>
                        <a:t>  /  0,</a:t>
                      </a:r>
                      <a:r>
                        <a:rPr lang="en-US" sz="1200" kern="1200">
                          <a:effectLst/>
                        </a:rPr>
                        <a:t>4</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4,7</a:t>
                      </a:r>
                      <a:r>
                        <a:rPr lang="el-GR" sz="1200" kern="1200">
                          <a:effectLst/>
                        </a:rPr>
                        <a:t>  /  0,</a:t>
                      </a:r>
                      <a:r>
                        <a:rPr lang="en-US" sz="1200" kern="1200">
                          <a:effectLst/>
                        </a:rPr>
                        <a:t>48</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201061297"/>
                  </a:ext>
                </a:extLst>
              </a:tr>
              <a:tr h="259593">
                <a:tc>
                  <a:txBody>
                    <a:bodyPr/>
                    <a:lstStyle/>
                    <a:p>
                      <a:pPr algn="ctr" fontAlgn="ctr">
                        <a:lnSpc>
                          <a:spcPct val="107000"/>
                        </a:lnSpc>
                        <a:spcAft>
                          <a:spcPts val="800"/>
                        </a:spcAft>
                      </a:pPr>
                      <a:r>
                        <a:rPr lang="el-GR" sz="1200" kern="1200" dirty="0">
                          <a:effectLst/>
                        </a:rPr>
                        <a:t>σ</a:t>
                      </a:r>
                      <a:r>
                        <a:rPr lang="en-US" sz="1200" kern="1200" baseline="-25000" dirty="0">
                          <a:effectLst/>
                        </a:rPr>
                        <a:t>h</a:t>
                      </a:r>
                      <a:r>
                        <a:rPr lang="en-US" sz="1200" kern="1200" dirty="0">
                          <a:effectLst/>
                        </a:rPr>
                        <a:t>’ (kN/m</a:t>
                      </a:r>
                      <a:r>
                        <a:rPr lang="en-US" sz="1200" kern="1200" baseline="30000" dirty="0">
                          <a:effectLst/>
                        </a:rPr>
                        <a:t>2</a:t>
                      </a:r>
                      <a:r>
                        <a:rPr lang="en-US" sz="1200" kern="1200" dirty="0">
                          <a:effectLst/>
                        </a:rPr>
                        <a:t>)</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-7150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+8120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-885</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240925645"/>
                  </a:ext>
                </a:extLst>
              </a:tr>
              <a:tr h="419402">
                <a:tc>
                  <a:txBody>
                    <a:bodyPr/>
                    <a:lstStyle/>
                    <a:p>
                      <a:pPr algn="ctr" fontAlgn="ctr">
                        <a:lnSpc>
                          <a:spcPct val="107000"/>
                        </a:lnSpc>
                        <a:spcAft>
                          <a:spcPts val="800"/>
                        </a:spcAft>
                      </a:pPr>
                      <a:r>
                        <a:rPr lang="el-GR" sz="1200" kern="1200" dirty="0">
                          <a:effectLst/>
                        </a:rPr>
                        <a:t>σ</a:t>
                      </a:r>
                      <a:r>
                        <a:rPr lang="en-US" sz="1200" kern="1200" dirty="0">
                          <a:effectLst/>
                        </a:rPr>
                        <a:t>v’ (kN/m²)</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+6520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-9290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dirty="0">
                          <a:effectLst/>
                        </a:rPr>
                        <a:t>-2220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296096214"/>
                  </a:ext>
                </a:extLst>
              </a:tr>
            </a:tbl>
          </a:graphicData>
        </a:graphic>
      </p:graphicFrame>
    </p:spTree>
    <p:extLst>
      <p:ext uri="{BB962C8B-B14F-4D97-AF65-F5344CB8AC3E}">
        <p14:creationId xmlns:p14="http://schemas.microsoft.com/office/powerpoint/2010/main" val="36503827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648930" y="629267"/>
            <a:ext cx="3135670" cy="924326"/>
          </a:xfrm>
        </p:spPr>
        <p:txBody>
          <a:bodyPr>
            <a:normAutofit/>
          </a:bodyPr>
          <a:lstStyle/>
          <a:p>
            <a:r>
              <a:rPr lang="el-GR" sz="3600" dirty="0"/>
              <a:t>Αναλύσεις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648930" y="1408158"/>
            <a:ext cx="3656739" cy="5153509"/>
          </a:xfrm>
        </p:spPr>
        <p:txBody>
          <a:bodyPr>
            <a:normAutofit/>
          </a:bodyPr>
          <a:lstStyle/>
          <a:p>
            <a:pPr marL="0" indent="0">
              <a:buNone/>
            </a:pPr>
            <a:r>
              <a:rPr lang="el-GR" sz="2000" dirty="0"/>
              <a:t>Σεισμικές Αναλύσεις – Μέθοδος τάσεων – παραμορφώσεων</a:t>
            </a:r>
          </a:p>
          <a:p>
            <a:r>
              <a:rPr lang="el-GR" sz="1800" dirty="0">
                <a:effectLst/>
                <a:latin typeface="Calibri" panose="020F0502020204030204" pitchFamily="34" charset="0"/>
                <a:ea typeface="Calibri" panose="020F0502020204030204" pitchFamily="34" charset="0"/>
                <a:cs typeface="Times New Roman" panose="02020603050405020304" pitchFamily="18" charset="0"/>
              </a:rPr>
              <a:t>Συγκεντρωτικός πίνακας επιταχύνσεων και τάσεων – Σεισμική διέγερση 225Α</a:t>
            </a:r>
          </a:p>
          <a:p>
            <a:pPr>
              <a:buFont typeface="Wingdings" panose="05000000000000000000" pitchFamily="2" charset="2"/>
              <a:buChar char="ü"/>
            </a:pPr>
            <a:r>
              <a:rPr lang="el-GR" sz="1600" dirty="0"/>
              <a:t>Από την δόνηση του πραγματικού σεισμού 225Α του λογισμικού </a:t>
            </a:r>
            <a:r>
              <a:rPr lang="en-US" sz="1600" dirty="0"/>
              <a:t>Plaxis – 2D </a:t>
            </a:r>
            <a:r>
              <a:rPr lang="el-GR" sz="1600" dirty="0"/>
              <a:t>προκύπτουν μεγαλύτερες επιταχύνσεις στο προσομοίωμα σε σχέση με την σεισμική διέγερση του παλμού </a:t>
            </a:r>
            <a:r>
              <a:rPr lang="en-US" sz="1600" dirty="0"/>
              <a:t>Ricker </a:t>
            </a:r>
            <a:r>
              <a:rPr lang="el-GR" sz="1600" dirty="0"/>
              <a:t>με δεσπόζουσα συχνότητα τα 2 </a:t>
            </a:r>
            <a:r>
              <a:rPr lang="en-US" sz="1600" dirty="0"/>
              <a:t>Hz</a:t>
            </a:r>
            <a:r>
              <a:rPr lang="el-GR" sz="1600" dirty="0"/>
              <a:t>. Απόρροια αυτού ήταν και οι μέγιστες τιμές των τάσεων για τα χαρακτηριστικά σημεία να είναι μεγαλύτερες. </a:t>
            </a:r>
            <a:endParaRPr lang="en-US" sz="1600" dirty="0"/>
          </a:p>
          <a:p>
            <a:endParaRPr lang="el-GR" sz="1800" dirty="0"/>
          </a:p>
          <a:p>
            <a:pPr marL="457200" lvl="1" indent="0">
              <a:buNone/>
            </a:pPr>
            <a:endParaRPr lang="el-GR" sz="2000" dirty="0">
              <a:effectLst/>
              <a:latin typeface="Calibri" panose="020F0502020204030204" pitchFamily="34" charset="0"/>
              <a:ea typeface="Calibri" panose="020F0502020204030204" pitchFamily="34" charset="0"/>
              <a:cs typeface="Times New Roman" panose="02020603050405020304" pitchFamily="18" charset="0"/>
            </a:endParaRPr>
          </a:p>
          <a:p>
            <a:pPr lvl="1">
              <a:buFont typeface="Wingdings" panose="05000000000000000000" pitchFamily="2" charset="2"/>
              <a:buChar char="Ø"/>
            </a:pPr>
            <a:endParaRPr lang="en-US" sz="2000" dirty="0"/>
          </a:p>
          <a:p>
            <a:endParaRPr lang="el-GR" sz="2000" dirty="0"/>
          </a:p>
          <a:p>
            <a:endParaRPr lang="el-GR" sz="2000" dirty="0"/>
          </a:p>
          <a:p>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7"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Πίνακας 3">
            <a:extLst>
              <a:ext uri="{FF2B5EF4-FFF2-40B4-BE49-F238E27FC236}">
                <a16:creationId xmlns:a16="http://schemas.microsoft.com/office/drawing/2014/main" id="{6BCE925C-36F8-43AC-A32F-D0F47EDEA71C}"/>
              </a:ext>
            </a:extLst>
          </p:cNvPr>
          <p:cNvGraphicFramePr>
            <a:graphicFrameLocks noGrp="1"/>
          </p:cNvGraphicFramePr>
          <p:nvPr>
            <p:extLst>
              <p:ext uri="{D42A27DB-BD31-4B8C-83A1-F6EECF244321}">
                <p14:modId xmlns:p14="http://schemas.microsoft.com/office/powerpoint/2010/main" val="1300918764"/>
              </p:ext>
            </p:extLst>
          </p:nvPr>
        </p:nvGraphicFramePr>
        <p:xfrm>
          <a:off x="5219700" y="629266"/>
          <a:ext cx="6410325" cy="5594547"/>
        </p:xfrm>
        <a:graphic>
          <a:graphicData uri="http://schemas.openxmlformats.org/drawingml/2006/table">
            <a:tbl>
              <a:tblPr firstRow="1" bandRow="1">
                <a:tableStyleId>{5C22544A-7EE6-4342-B048-85BDC9FD1C3A}</a:tableStyleId>
              </a:tblPr>
              <a:tblGrid>
                <a:gridCol w="1269832">
                  <a:extLst>
                    <a:ext uri="{9D8B030D-6E8A-4147-A177-3AD203B41FA5}">
                      <a16:colId xmlns:a16="http://schemas.microsoft.com/office/drawing/2014/main" val="3145035183"/>
                    </a:ext>
                  </a:extLst>
                </a:gridCol>
                <a:gridCol w="1798821">
                  <a:extLst>
                    <a:ext uri="{9D8B030D-6E8A-4147-A177-3AD203B41FA5}">
                      <a16:colId xmlns:a16="http://schemas.microsoft.com/office/drawing/2014/main" val="1889235399"/>
                    </a:ext>
                  </a:extLst>
                </a:gridCol>
                <a:gridCol w="1798821">
                  <a:extLst>
                    <a:ext uri="{9D8B030D-6E8A-4147-A177-3AD203B41FA5}">
                      <a16:colId xmlns:a16="http://schemas.microsoft.com/office/drawing/2014/main" val="1990929424"/>
                    </a:ext>
                  </a:extLst>
                </a:gridCol>
                <a:gridCol w="1542851">
                  <a:extLst>
                    <a:ext uri="{9D8B030D-6E8A-4147-A177-3AD203B41FA5}">
                      <a16:colId xmlns:a16="http://schemas.microsoft.com/office/drawing/2014/main" val="2771582667"/>
                    </a:ext>
                  </a:extLst>
                </a:gridCol>
              </a:tblGrid>
              <a:tr h="266407">
                <a:tc gridSpan="4">
                  <a:txBody>
                    <a:bodyPr/>
                    <a:lstStyle/>
                    <a:p>
                      <a:pPr algn="ctr" fontAlgn="ctr">
                        <a:lnSpc>
                          <a:spcPct val="107000"/>
                        </a:lnSpc>
                        <a:spcAft>
                          <a:spcPts val="800"/>
                        </a:spcAft>
                      </a:pPr>
                      <a:r>
                        <a:rPr lang="el-GR" sz="1200" b="0" kern="1200" dirty="0">
                          <a:solidFill>
                            <a:schemeClr val="tx1"/>
                          </a:solidFill>
                          <a:effectLst/>
                        </a:rPr>
                        <a:t>Τάσεις - Παραμορφώσεις χωρίς νερό</a:t>
                      </a:r>
                      <a:endParaRPr lang="el-GR"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solidFill>
                      <a:schemeClr val="accent5">
                        <a:lumMod val="60000"/>
                        <a:lumOff val="40000"/>
                      </a:schemeClr>
                    </a:solidFill>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911508265"/>
                  </a:ext>
                </a:extLst>
              </a:tr>
              <a:tr h="266407">
                <a:tc>
                  <a:txBody>
                    <a:bodyPr/>
                    <a:lstStyle/>
                    <a:p>
                      <a:pPr algn="ctr" fontAlgn="ctr">
                        <a:lnSpc>
                          <a:spcPct val="107000"/>
                        </a:lnSpc>
                        <a:spcAft>
                          <a:spcPts val="800"/>
                        </a:spcAft>
                      </a:pPr>
                      <a:r>
                        <a:rPr lang="el-GR" sz="1200" kern="1200">
                          <a:effectLst/>
                        </a:rPr>
                        <a:t> </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a:effectLst/>
                        </a:rPr>
                        <a:t>D</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a:effectLst/>
                        </a:rPr>
                        <a:t>E</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a:effectLst/>
                        </a:rPr>
                        <a:t>F</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711503231"/>
                  </a:ext>
                </a:extLst>
              </a:tr>
              <a:tr h="266407">
                <a:tc>
                  <a:txBody>
                    <a:bodyPr/>
                    <a:lstStyle/>
                    <a:p>
                      <a:pPr algn="ctr" fontAlgn="ctr">
                        <a:lnSpc>
                          <a:spcPct val="107000"/>
                        </a:lnSpc>
                        <a:spcAft>
                          <a:spcPts val="800"/>
                        </a:spcAft>
                      </a:pPr>
                      <a:r>
                        <a:rPr lang="el-GR" sz="1200" kern="1200">
                          <a:effectLst/>
                        </a:rPr>
                        <a:t>α</a:t>
                      </a:r>
                      <a:r>
                        <a:rPr lang="en-US" sz="1200" kern="1200">
                          <a:effectLst/>
                        </a:rPr>
                        <a:t>x (m/s²) / g</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52,7  /  5,4</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6,2</a:t>
                      </a:r>
                      <a:r>
                        <a:rPr lang="el-GR" sz="1200" kern="1200">
                          <a:effectLst/>
                        </a:rPr>
                        <a:t>  /  0,</a:t>
                      </a:r>
                      <a:r>
                        <a:rPr lang="en-US" sz="1200" kern="1200">
                          <a:effectLst/>
                        </a:rPr>
                        <a:t>63</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9,7  /  0,98</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624997981"/>
                  </a:ext>
                </a:extLst>
              </a:tr>
              <a:tr h="266407">
                <a:tc>
                  <a:txBody>
                    <a:bodyPr/>
                    <a:lstStyle/>
                    <a:p>
                      <a:pPr algn="ctr" fontAlgn="ctr">
                        <a:lnSpc>
                          <a:spcPct val="107000"/>
                        </a:lnSpc>
                        <a:spcAft>
                          <a:spcPts val="800"/>
                        </a:spcAft>
                      </a:pPr>
                      <a:r>
                        <a:rPr lang="el-GR" sz="1200" kern="1200" dirty="0">
                          <a:effectLst/>
                        </a:rPr>
                        <a:t>σ</a:t>
                      </a:r>
                      <a:r>
                        <a:rPr lang="en-US" sz="1200" kern="1200" baseline="-25000" dirty="0">
                          <a:effectLst/>
                        </a:rPr>
                        <a:t>h</a:t>
                      </a:r>
                      <a:r>
                        <a:rPr lang="en-US" sz="1200" kern="1200" dirty="0">
                          <a:effectLst/>
                        </a:rPr>
                        <a:t>’ (kN/m</a:t>
                      </a:r>
                      <a:r>
                        <a:rPr lang="en-US" sz="1200" kern="1200" baseline="30000" dirty="0">
                          <a:effectLst/>
                        </a:rPr>
                        <a:t>2</a:t>
                      </a:r>
                      <a:r>
                        <a:rPr lang="en-US" sz="1200" kern="1200" dirty="0">
                          <a:effectLst/>
                        </a:rPr>
                        <a:t>)</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-8160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+9900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-983</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3282752970"/>
                  </a:ext>
                </a:extLst>
              </a:tr>
              <a:tr h="266407">
                <a:tc>
                  <a:txBody>
                    <a:bodyPr/>
                    <a:lstStyle/>
                    <a:p>
                      <a:pPr algn="ctr" fontAlgn="ctr">
                        <a:lnSpc>
                          <a:spcPct val="107000"/>
                        </a:lnSpc>
                        <a:spcAft>
                          <a:spcPts val="800"/>
                        </a:spcAft>
                      </a:pPr>
                      <a:r>
                        <a:rPr lang="el-GR" sz="1200" kern="1200" dirty="0">
                          <a:effectLst/>
                        </a:rPr>
                        <a:t>σ</a:t>
                      </a:r>
                      <a:r>
                        <a:rPr lang="en-US" sz="1200" kern="1200" dirty="0">
                          <a:effectLst/>
                        </a:rPr>
                        <a:t>v’ (kN/m²)</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-8389,1</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-11112,9</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-1824,3</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458482746"/>
                  </a:ext>
                </a:extLst>
              </a:tr>
              <a:tr h="266407">
                <a:tc gridSpan="4">
                  <a:txBody>
                    <a:bodyPr/>
                    <a:lstStyle/>
                    <a:p>
                      <a:pPr algn="ctr" fontAlgn="ctr">
                        <a:lnSpc>
                          <a:spcPct val="107000"/>
                        </a:lnSpc>
                        <a:spcAft>
                          <a:spcPts val="800"/>
                        </a:spcAft>
                      </a:pPr>
                      <a:r>
                        <a:rPr lang="el-GR" sz="1200" kern="1200">
                          <a:effectLst/>
                        </a:rPr>
                        <a:t>Τάσεις - Παραμορφώσεις με νερό (+776 m)</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2035479212"/>
                  </a:ext>
                </a:extLst>
              </a:tr>
              <a:tr h="266407">
                <a:tc>
                  <a:txBody>
                    <a:bodyPr/>
                    <a:lstStyle/>
                    <a:p>
                      <a:pPr algn="ctr" fontAlgn="ctr">
                        <a:lnSpc>
                          <a:spcPct val="107000"/>
                        </a:lnSpc>
                        <a:spcAft>
                          <a:spcPts val="800"/>
                        </a:spcAft>
                      </a:pPr>
                      <a:r>
                        <a:rPr lang="el-GR" sz="1200" kern="1200">
                          <a:effectLst/>
                        </a:rPr>
                        <a:t>α</a:t>
                      </a:r>
                      <a:r>
                        <a:rPr lang="en-US" sz="1200" kern="1200">
                          <a:effectLst/>
                        </a:rPr>
                        <a:t>x (m/s²) / g</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52,</a:t>
                      </a:r>
                      <a:r>
                        <a:rPr lang="en-US" sz="1200" kern="1200">
                          <a:effectLst/>
                        </a:rPr>
                        <a:t>7</a:t>
                      </a:r>
                      <a:r>
                        <a:rPr lang="el-GR" sz="1200" kern="1200">
                          <a:effectLst/>
                        </a:rPr>
                        <a:t>  / </a:t>
                      </a:r>
                      <a:r>
                        <a:rPr lang="en-US" sz="1200" kern="1200">
                          <a:effectLst/>
                        </a:rPr>
                        <a:t>5,4</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6,2</a:t>
                      </a:r>
                      <a:r>
                        <a:rPr lang="el-GR" sz="1200" kern="1200">
                          <a:effectLst/>
                        </a:rPr>
                        <a:t>  /  0,</a:t>
                      </a:r>
                      <a:r>
                        <a:rPr lang="en-US" sz="1200" kern="1200">
                          <a:effectLst/>
                        </a:rPr>
                        <a:t>63</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9,</a:t>
                      </a:r>
                      <a:r>
                        <a:rPr lang="en-US" sz="1200" kern="1200">
                          <a:effectLst/>
                        </a:rPr>
                        <a:t>7</a:t>
                      </a:r>
                      <a:r>
                        <a:rPr lang="el-GR" sz="1200" kern="1200">
                          <a:effectLst/>
                        </a:rPr>
                        <a:t>  /  0,</a:t>
                      </a:r>
                      <a:r>
                        <a:rPr lang="en-US" sz="1200" kern="1200">
                          <a:effectLst/>
                        </a:rPr>
                        <a:t>98</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201129312"/>
                  </a:ext>
                </a:extLst>
              </a:tr>
              <a:tr h="266407">
                <a:tc>
                  <a:txBody>
                    <a:bodyPr/>
                    <a:lstStyle/>
                    <a:p>
                      <a:pPr algn="ctr" fontAlgn="ctr">
                        <a:lnSpc>
                          <a:spcPct val="107000"/>
                        </a:lnSpc>
                        <a:spcAft>
                          <a:spcPts val="800"/>
                        </a:spcAft>
                      </a:pPr>
                      <a:r>
                        <a:rPr lang="el-GR" sz="1200" kern="1200" dirty="0">
                          <a:effectLst/>
                        </a:rPr>
                        <a:t>σ</a:t>
                      </a:r>
                      <a:r>
                        <a:rPr lang="en-US" sz="1200" kern="1200" baseline="-25000" dirty="0">
                          <a:effectLst/>
                        </a:rPr>
                        <a:t>h</a:t>
                      </a:r>
                      <a:r>
                        <a:rPr lang="en-US" sz="1200" kern="1200" dirty="0">
                          <a:effectLst/>
                        </a:rPr>
                        <a:t>’ (kN/m</a:t>
                      </a:r>
                      <a:r>
                        <a:rPr lang="en-US" sz="1200" kern="1200" baseline="30000" dirty="0">
                          <a:effectLst/>
                        </a:rPr>
                        <a:t>2</a:t>
                      </a:r>
                      <a:r>
                        <a:rPr lang="en-US" sz="1200" kern="1200" dirty="0">
                          <a:effectLst/>
                        </a:rPr>
                        <a:t>)</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-8230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-9180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-952</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309610531"/>
                  </a:ext>
                </a:extLst>
              </a:tr>
              <a:tr h="266407">
                <a:tc>
                  <a:txBody>
                    <a:bodyPr/>
                    <a:lstStyle/>
                    <a:p>
                      <a:pPr algn="ctr" fontAlgn="ctr">
                        <a:lnSpc>
                          <a:spcPct val="107000"/>
                        </a:lnSpc>
                        <a:spcAft>
                          <a:spcPts val="800"/>
                        </a:spcAft>
                      </a:pPr>
                      <a:r>
                        <a:rPr lang="el-GR" sz="1200" kern="1200" dirty="0">
                          <a:effectLst/>
                        </a:rPr>
                        <a:t>σ</a:t>
                      </a:r>
                      <a:r>
                        <a:rPr lang="en-US" sz="1200" kern="1200" dirty="0">
                          <a:effectLst/>
                        </a:rPr>
                        <a:t>v’ (kN/m²)</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a:effectLst/>
                        </a:rPr>
                        <a:t>-8340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-1</a:t>
                      </a:r>
                      <a:r>
                        <a:rPr lang="en-US" sz="1200" kern="1200">
                          <a:effectLst/>
                        </a:rPr>
                        <a:t>0300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a:t>
                      </a:r>
                      <a:r>
                        <a:rPr lang="en-US" sz="1200" kern="1200">
                          <a:effectLst/>
                        </a:rPr>
                        <a:t>1870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537609043"/>
                  </a:ext>
                </a:extLst>
              </a:tr>
              <a:tr h="266407">
                <a:tc gridSpan="4">
                  <a:txBody>
                    <a:bodyPr/>
                    <a:lstStyle/>
                    <a:p>
                      <a:pPr algn="ctr" fontAlgn="ctr">
                        <a:lnSpc>
                          <a:spcPct val="107000"/>
                        </a:lnSpc>
                        <a:spcAft>
                          <a:spcPts val="800"/>
                        </a:spcAft>
                      </a:pPr>
                      <a:r>
                        <a:rPr lang="el-GR" sz="1200" kern="1200" dirty="0">
                          <a:effectLst/>
                        </a:rPr>
                        <a:t>Τάσεις - Παραμορφώσεις με χρήση υλικού - νερό (+776 m)</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987629879"/>
                  </a:ext>
                </a:extLst>
              </a:tr>
              <a:tr h="266407">
                <a:tc>
                  <a:txBody>
                    <a:bodyPr/>
                    <a:lstStyle/>
                    <a:p>
                      <a:pPr algn="ctr" fontAlgn="ctr">
                        <a:lnSpc>
                          <a:spcPct val="107000"/>
                        </a:lnSpc>
                        <a:spcAft>
                          <a:spcPts val="800"/>
                        </a:spcAft>
                      </a:pPr>
                      <a:r>
                        <a:rPr lang="el-GR" sz="1200" kern="1200">
                          <a:effectLst/>
                        </a:rPr>
                        <a:t>α</a:t>
                      </a:r>
                      <a:r>
                        <a:rPr lang="en-US" sz="1200" kern="1200">
                          <a:effectLst/>
                        </a:rPr>
                        <a:t>x (m/s²) / g</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36,7  /  3,7</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6</a:t>
                      </a:r>
                      <a:r>
                        <a:rPr lang="el-GR" sz="1200" kern="1200">
                          <a:effectLst/>
                        </a:rPr>
                        <a:t>  /  0,</a:t>
                      </a:r>
                      <a:r>
                        <a:rPr lang="en-US" sz="1200" kern="1200">
                          <a:effectLst/>
                        </a:rPr>
                        <a:t>61</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9</a:t>
                      </a:r>
                      <a:r>
                        <a:rPr lang="el-GR" sz="1200" kern="1200">
                          <a:effectLst/>
                        </a:rPr>
                        <a:t>  /  0,</a:t>
                      </a:r>
                      <a:r>
                        <a:rPr lang="en-US" sz="1200" kern="1200">
                          <a:effectLst/>
                        </a:rPr>
                        <a:t>92</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998893332"/>
                  </a:ext>
                </a:extLst>
              </a:tr>
              <a:tr h="266407">
                <a:tc>
                  <a:txBody>
                    <a:bodyPr/>
                    <a:lstStyle/>
                    <a:p>
                      <a:pPr algn="ctr" fontAlgn="ctr">
                        <a:lnSpc>
                          <a:spcPct val="107000"/>
                        </a:lnSpc>
                        <a:spcAft>
                          <a:spcPts val="800"/>
                        </a:spcAft>
                      </a:pPr>
                      <a:r>
                        <a:rPr lang="el-GR" sz="1200" kern="1200" dirty="0">
                          <a:effectLst/>
                        </a:rPr>
                        <a:t>σ</a:t>
                      </a:r>
                      <a:r>
                        <a:rPr lang="en-US" sz="1200" kern="1200" baseline="-25000" dirty="0">
                          <a:effectLst/>
                        </a:rPr>
                        <a:t>h</a:t>
                      </a:r>
                      <a:r>
                        <a:rPr lang="en-US" sz="1200" kern="1200" dirty="0">
                          <a:effectLst/>
                        </a:rPr>
                        <a:t>’ (kN/m</a:t>
                      </a:r>
                      <a:r>
                        <a:rPr lang="en-US" sz="1200" kern="1200" baseline="30000" dirty="0">
                          <a:effectLst/>
                        </a:rPr>
                        <a:t>2</a:t>
                      </a:r>
                      <a:r>
                        <a:rPr lang="en-US" sz="1200" kern="1200" dirty="0">
                          <a:effectLst/>
                        </a:rPr>
                        <a:t>)</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-6360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+7550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-905</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2181628898"/>
                  </a:ext>
                </a:extLst>
              </a:tr>
              <a:tr h="266407">
                <a:tc>
                  <a:txBody>
                    <a:bodyPr/>
                    <a:lstStyle/>
                    <a:p>
                      <a:pPr algn="ctr" fontAlgn="ctr">
                        <a:lnSpc>
                          <a:spcPct val="107000"/>
                        </a:lnSpc>
                        <a:spcAft>
                          <a:spcPts val="800"/>
                        </a:spcAft>
                      </a:pPr>
                      <a:r>
                        <a:rPr lang="el-GR" sz="1200" kern="1200" dirty="0">
                          <a:effectLst/>
                        </a:rPr>
                        <a:t>σ</a:t>
                      </a:r>
                      <a:r>
                        <a:rPr lang="en-US" sz="1200" kern="1200" dirty="0">
                          <a:effectLst/>
                        </a:rPr>
                        <a:t>v’ (kN/m²)</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5899,8</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-8691,8</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-1672</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2945164262"/>
                  </a:ext>
                </a:extLst>
              </a:tr>
              <a:tr h="266407">
                <a:tc gridSpan="4">
                  <a:txBody>
                    <a:bodyPr/>
                    <a:lstStyle/>
                    <a:p>
                      <a:pPr algn="ctr" fontAlgn="ctr">
                        <a:lnSpc>
                          <a:spcPct val="107000"/>
                        </a:lnSpc>
                        <a:spcAft>
                          <a:spcPts val="800"/>
                        </a:spcAft>
                      </a:pPr>
                      <a:r>
                        <a:rPr lang="el-GR" sz="1200" kern="1200" dirty="0">
                          <a:effectLst/>
                        </a:rPr>
                        <a:t>Τάσεις - Παραμορφώσεις με νερό (+792 m)</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550834468"/>
                  </a:ext>
                </a:extLst>
              </a:tr>
              <a:tr h="266407">
                <a:tc>
                  <a:txBody>
                    <a:bodyPr/>
                    <a:lstStyle/>
                    <a:p>
                      <a:pPr algn="ctr" fontAlgn="ctr">
                        <a:lnSpc>
                          <a:spcPct val="107000"/>
                        </a:lnSpc>
                        <a:spcAft>
                          <a:spcPts val="800"/>
                        </a:spcAft>
                      </a:pPr>
                      <a:r>
                        <a:rPr lang="el-GR" sz="1200" kern="1200">
                          <a:effectLst/>
                        </a:rPr>
                        <a:t>α</a:t>
                      </a:r>
                      <a:r>
                        <a:rPr lang="en-US" sz="1200" kern="1200">
                          <a:effectLst/>
                        </a:rPr>
                        <a:t>x (m/s²) / g</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52,3  /  5,3</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6,1</a:t>
                      </a:r>
                      <a:r>
                        <a:rPr lang="el-GR" sz="1200" kern="1200">
                          <a:effectLst/>
                        </a:rPr>
                        <a:t>  /  0,62</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9,6  /  </a:t>
                      </a:r>
                      <a:r>
                        <a:rPr lang="en-US" sz="1200" kern="1200">
                          <a:effectLst/>
                        </a:rPr>
                        <a:t>0,98</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234304461"/>
                  </a:ext>
                </a:extLst>
              </a:tr>
              <a:tr h="266407">
                <a:tc>
                  <a:txBody>
                    <a:bodyPr/>
                    <a:lstStyle/>
                    <a:p>
                      <a:pPr algn="ctr" fontAlgn="ctr">
                        <a:lnSpc>
                          <a:spcPct val="107000"/>
                        </a:lnSpc>
                        <a:spcAft>
                          <a:spcPts val="800"/>
                        </a:spcAft>
                      </a:pPr>
                      <a:r>
                        <a:rPr lang="el-GR" sz="1200" kern="1200" dirty="0">
                          <a:effectLst/>
                        </a:rPr>
                        <a:t>σ</a:t>
                      </a:r>
                      <a:r>
                        <a:rPr lang="en-US" sz="1200" kern="1200" baseline="-25000" dirty="0">
                          <a:effectLst/>
                        </a:rPr>
                        <a:t>h</a:t>
                      </a:r>
                      <a:r>
                        <a:rPr lang="en-US" sz="1200" kern="1200" dirty="0">
                          <a:effectLst/>
                        </a:rPr>
                        <a:t>’ (kN/m</a:t>
                      </a:r>
                      <a:r>
                        <a:rPr lang="en-US" sz="1200" kern="1200" baseline="30000" dirty="0">
                          <a:effectLst/>
                        </a:rPr>
                        <a:t>2</a:t>
                      </a:r>
                      <a:r>
                        <a:rPr lang="en-US" sz="1200" kern="1200" dirty="0">
                          <a:effectLst/>
                        </a:rPr>
                        <a:t>)</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-12200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+14600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-978</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79705775"/>
                  </a:ext>
                </a:extLst>
              </a:tr>
              <a:tr h="266407">
                <a:tc>
                  <a:txBody>
                    <a:bodyPr/>
                    <a:lstStyle/>
                    <a:p>
                      <a:pPr algn="ctr" fontAlgn="ctr">
                        <a:lnSpc>
                          <a:spcPct val="107000"/>
                        </a:lnSpc>
                        <a:spcAft>
                          <a:spcPts val="800"/>
                        </a:spcAft>
                      </a:pPr>
                      <a:r>
                        <a:rPr lang="el-GR" sz="1200" kern="1200" dirty="0">
                          <a:effectLst/>
                        </a:rPr>
                        <a:t>σ</a:t>
                      </a:r>
                      <a:r>
                        <a:rPr lang="en-US" sz="1200" kern="1200" dirty="0">
                          <a:effectLst/>
                        </a:rPr>
                        <a:t>v’ (kN/m²)</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12405,5</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-15992,6</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-1841,8</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392339944"/>
                  </a:ext>
                </a:extLst>
              </a:tr>
              <a:tr h="266407">
                <a:tc gridSpan="4">
                  <a:txBody>
                    <a:bodyPr/>
                    <a:lstStyle/>
                    <a:p>
                      <a:pPr algn="ctr" fontAlgn="ctr">
                        <a:lnSpc>
                          <a:spcPct val="107000"/>
                        </a:lnSpc>
                        <a:spcAft>
                          <a:spcPts val="800"/>
                        </a:spcAft>
                      </a:pPr>
                      <a:r>
                        <a:rPr lang="el-GR" sz="1200" kern="1200" dirty="0">
                          <a:effectLst/>
                        </a:rPr>
                        <a:t>Τάσεις - Παραμορφώσεις με χρήση υλικού - νερό (+792 m)</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274339404"/>
                  </a:ext>
                </a:extLst>
              </a:tr>
              <a:tr h="266407">
                <a:tc>
                  <a:txBody>
                    <a:bodyPr/>
                    <a:lstStyle/>
                    <a:p>
                      <a:pPr algn="ctr" fontAlgn="ctr">
                        <a:lnSpc>
                          <a:spcPct val="107000"/>
                        </a:lnSpc>
                        <a:spcAft>
                          <a:spcPts val="800"/>
                        </a:spcAft>
                      </a:pPr>
                      <a:r>
                        <a:rPr lang="el-GR" sz="1200" kern="1200">
                          <a:effectLst/>
                        </a:rPr>
                        <a:t>α</a:t>
                      </a:r>
                      <a:r>
                        <a:rPr lang="en-US" sz="1200" kern="1200">
                          <a:effectLst/>
                        </a:rPr>
                        <a:t>x (m/s²) / g</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20,9</a:t>
                      </a:r>
                      <a:r>
                        <a:rPr lang="el-GR" sz="1200" kern="1200">
                          <a:effectLst/>
                        </a:rPr>
                        <a:t>  /  </a:t>
                      </a:r>
                      <a:r>
                        <a:rPr lang="en-US" sz="1200" kern="1200">
                          <a:effectLst/>
                        </a:rPr>
                        <a:t>2,1</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6,1</a:t>
                      </a:r>
                      <a:r>
                        <a:rPr lang="el-GR" sz="1200" kern="1200">
                          <a:effectLst/>
                        </a:rPr>
                        <a:t>  /  0,</a:t>
                      </a:r>
                      <a:r>
                        <a:rPr lang="en-US" sz="1200" kern="1200">
                          <a:effectLst/>
                        </a:rPr>
                        <a:t>62</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9  /  0,92</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735342397"/>
                  </a:ext>
                </a:extLst>
              </a:tr>
              <a:tr h="266407">
                <a:tc>
                  <a:txBody>
                    <a:bodyPr/>
                    <a:lstStyle/>
                    <a:p>
                      <a:pPr algn="ctr" fontAlgn="ctr">
                        <a:lnSpc>
                          <a:spcPct val="107000"/>
                        </a:lnSpc>
                        <a:spcAft>
                          <a:spcPts val="800"/>
                        </a:spcAft>
                      </a:pPr>
                      <a:r>
                        <a:rPr lang="el-GR" sz="1200" kern="1200" dirty="0">
                          <a:effectLst/>
                        </a:rPr>
                        <a:t>σ</a:t>
                      </a:r>
                      <a:r>
                        <a:rPr lang="en-US" sz="1200" kern="1200" baseline="-25000" dirty="0">
                          <a:effectLst/>
                        </a:rPr>
                        <a:t>h</a:t>
                      </a:r>
                      <a:r>
                        <a:rPr lang="en-US" sz="1200" kern="1200" dirty="0">
                          <a:effectLst/>
                        </a:rPr>
                        <a:t>’ (kN/m</a:t>
                      </a:r>
                      <a:r>
                        <a:rPr lang="en-US" sz="1200" kern="1200" baseline="30000" dirty="0">
                          <a:effectLst/>
                        </a:rPr>
                        <a:t>2</a:t>
                      </a:r>
                      <a:r>
                        <a:rPr lang="en-US" sz="1200" kern="1200" dirty="0">
                          <a:effectLst/>
                        </a:rPr>
                        <a:t>)</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-7370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+8830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n-US" sz="1200" kern="1200">
                          <a:effectLst/>
                        </a:rPr>
                        <a:t>-1070</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1984063444"/>
                  </a:ext>
                </a:extLst>
              </a:tr>
              <a:tr h="266407">
                <a:tc>
                  <a:txBody>
                    <a:bodyPr/>
                    <a:lstStyle/>
                    <a:p>
                      <a:pPr algn="ctr" fontAlgn="ctr">
                        <a:lnSpc>
                          <a:spcPct val="107000"/>
                        </a:lnSpc>
                        <a:spcAft>
                          <a:spcPts val="800"/>
                        </a:spcAft>
                      </a:pPr>
                      <a:r>
                        <a:rPr lang="el-GR" sz="1200" kern="1200" dirty="0">
                          <a:effectLst/>
                        </a:rPr>
                        <a:t>σ</a:t>
                      </a:r>
                      <a:r>
                        <a:rPr lang="en-US" sz="1200" kern="1200" dirty="0">
                          <a:effectLst/>
                        </a:rPr>
                        <a:t>v’ (kN/m²)</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6754,7</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a:effectLst/>
                        </a:rPr>
                        <a:t>-10016,2</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tc>
                  <a:txBody>
                    <a:bodyPr/>
                    <a:lstStyle/>
                    <a:p>
                      <a:pPr algn="ctr" fontAlgn="ctr">
                        <a:lnSpc>
                          <a:spcPct val="107000"/>
                        </a:lnSpc>
                        <a:spcAft>
                          <a:spcPts val="800"/>
                        </a:spcAft>
                      </a:pPr>
                      <a:r>
                        <a:rPr lang="el-GR" sz="1200" kern="1200" dirty="0">
                          <a:effectLst/>
                        </a:rPr>
                        <a:t>-1922,6</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68" marR="6468" marT="6468" marB="0" anchor="ctr"/>
                </a:tc>
                <a:extLst>
                  <a:ext uri="{0D108BD9-81ED-4DB2-BD59-A6C34878D82A}">
                    <a16:rowId xmlns:a16="http://schemas.microsoft.com/office/drawing/2014/main" val="3569997408"/>
                  </a:ext>
                </a:extLst>
              </a:tr>
            </a:tbl>
          </a:graphicData>
        </a:graphic>
      </p:graphicFrame>
    </p:spTree>
    <p:extLst>
      <p:ext uri="{BB962C8B-B14F-4D97-AF65-F5344CB8AC3E}">
        <p14:creationId xmlns:p14="http://schemas.microsoft.com/office/powerpoint/2010/main" val="28821143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304276"/>
            <a:ext cx="9688296" cy="625443"/>
          </a:xfrm>
        </p:spPr>
        <p:txBody>
          <a:bodyPr anchor="b">
            <a:normAutofit fontScale="90000"/>
          </a:bodyPr>
          <a:lstStyle/>
          <a:p>
            <a:r>
              <a:rPr lang="el-GR" sz="4000" dirty="0"/>
              <a:t>Γενικά συμπεράσματα </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929719"/>
            <a:ext cx="9688296" cy="5044092"/>
          </a:xfrm>
        </p:spPr>
        <p:txBody>
          <a:bodyPr anchor="t">
            <a:normAutofit/>
          </a:bodyPr>
          <a:lstStyle/>
          <a:p>
            <a:r>
              <a:rPr lang="el-GR" sz="2000" dirty="0">
                <a:latin typeface="Calibri" panose="020F0502020204030204" pitchFamily="34" charset="0"/>
                <a:ea typeface="Calibri" panose="020F0502020204030204" pitchFamily="34" charset="0"/>
                <a:cs typeface="Times New Roman" panose="02020603050405020304" pitchFamily="18" charset="0"/>
              </a:rPr>
              <a:t>Τ</a:t>
            </a:r>
            <a:r>
              <a:rPr lang="el-GR" sz="2000" dirty="0">
                <a:effectLst/>
                <a:latin typeface="Calibri" panose="020F0502020204030204" pitchFamily="34" charset="0"/>
                <a:ea typeface="Calibri" panose="020F0502020204030204" pitchFamily="34" charset="0"/>
                <a:cs typeface="Times New Roman" panose="02020603050405020304" pitchFamily="18" charset="0"/>
              </a:rPr>
              <a:t>ο γεγονός ότι υπάρχουν τόσο μεγάλες επιταχύνσεις ενδεχομένως να οφείλεται στο </a:t>
            </a:r>
            <a:r>
              <a:rPr lang="el-GR" sz="2000" dirty="0">
                <a:latin typeface="Calibri" panose="020F0502020204030204" pitchFamily="34" charset="0"/>
                <a:ea typeface="Calibri" panose="020F0502020204030204" pitchFamily="34" charset="0"/>
                <a:cs typeface="Times New Roman" panose="02020603050405020304" pitchFamily="18" charset="0"/>
              </a:rPr>
              <a:t>γεγονός ότι </a:t>
            </a:r>
            <a:r>
              <a:rPr lang="el-GR" sz="2000" dirty="0">
                <a:effectLst/>
                <a:latin typeface="Calibri" panose="020F0502020204030204" pitchFamily="34" charset="0"/>
                <a:ea typeface="Calibri" panose="020F0502020204030204" pitchFamily="34" charset="0"/>
                <a:cs typeface="Times New Roman" panose="02020603050405020304" pitchFamily="18" charset="0"/>
              </a:rPr>
              <a:t>το τοξωτό αυτό φράγμα </a:t>
            </a:r>
            <a:r>
              <a:rPr lang="el-GR" sz="2000" dirty="0">
                <a:latin typeface="Calibri" panose="020F0502020204030204" pitchFamily="34" charset="0"/>
                <a:ea typeface="Calibri" panose="020F0502020204030204" pitchFamily="34" charset="0"/>
                <a:cs typeface="Times New Roman" panose="02020603050405020304" pitchFamily="18" charset="0"/>
              </a:rPr>
              <a:t>μελετήθηκε</a:t>
            </a:r>
            <a:r>
              <a:rPr lang="el-GR" sz="2000" dirty="0">
                <a:effectLst/>
                <a:latin typeface="Calibri" panose="020F0502020204030204" pitchFamily="34" charset="0"/>
                <a:ea typeface="Calibri" panose="020F0502020204030204" pitchFamily="34" charset="0"/>
                <a:cs typeface="Times New Roman" panose="02020603050405020304" pitchFamily="18" charset="0"/>
              </a:rPr>
              <a:t> δισδιάστατα. Δηλαδή απουσιάζει η τρίτη διάσταση </a:t>
            </a:r>
            <a:r>
              <a:rPr lang="el-GR" sz="2000" dirty="0">
                <a:latin typeface="Calibri" panose="020F0502020204030204" pitchFamily="34" charset="0"/>
                <a:ea typeface="Calibri" panose="020F0502020204030204" pitchFamily="34" charset="0"/>
                <a:cs typeface="Times New Roman" panose="02020603050405020304" pitchFamily="18" charset="0"/>
              </a:rPr>
              <a:t>αφού </a:t>
            </a:r>
            <a:r>
              <a:rPr lang="el-GR" sz="2000" dirty="0">
                <a:effectLst/>
                <a:latin typeface="Calibri" panose="020F0502020204030204" pitchFamily="34" charset="0"/>
                <a:ea typeface="Calibri" panose="020F0502020204030204" pitchFamily="34" charset="0"/>
                <a:cs typeface="Times New Roman" panose="02020603050405020304" pitchFamily="18" charset="0"/>
              </a:rPr>
              <a:t>στην πραγματικότητα το φράγμα είναι πακτωμένο στον βράχο. </a:t>
            </a:r>
          </a:p>
          <a:p>
            <a:r>
              <a:rPr lang="el-GR" sz="2000" dirty="0">
                <a:latin typeface="Calibri" panose="020F0502020204030204" pitchFamily="34" charset="0"/>
                <a:ea typeface="Calibri" panose="020F0502020204030204" pitchFamily="34" charset="0"/>
                <a:cs typeface="Times New Roman" panose="02020603050405020304" pitchFamily="18" charset="0"/>
              </a:rPr>
              <a:t>Υπό στατικές συνθήκες και χωρίς νερό η καταπόνηση είναι σχετικά μικρή. </a:t>
            </a:r>
          </a:p>
          <a:p>
            <a:r>
              <a:rPr lang="el-GR" sz="2000" dirty="0">
                <a:latin typeface="Calibri" panose="020F0502020204030204" pitchFamily="34" charset="0"/>
                <a:ea typeface="Calibri" panose="020F0502020204030204" pitchFamily="34" charset="0"/>
                <a:cs typeface="Times New Roman" panose="02020603050405020304" pitchFamily="18" charset="0"/>
              </a:rPr>
              <a:t>Με το νερό ωστόσο το φράγμα δέχεται σημαντικές υδροστατικές ωθήσεις και αυξάνονται οι θλιπτικές τάσεις στην κατάντη παρειά, ενώ μειώνονται οι θλιπτικές τάσεις στην ανάντη.</a:t>
            </a:r>
          </a:p>
          <a:p>
            <a:r>
              <a:rPr lang="el-GR" sz="2000" dirty="0">
                <a:latin typeface="Calibri" panose="020F0502020204030204" pitchFamily="34" charset="0"/>
                <a:cs typeface="Times New Roman" panose="02020603050405020304" pitchFamily="18" charset="0"/>
              </a:rPr>
              <a:t>Στις ψευδοστατικές και δυναμικές αναλύσεις, αναπτύσσονται αδρανειακές δυνάμεις πάνω στο φράγμα οι οποίες επιδεινώνουν τις θλιπτικές τάσεις στη βάση του.</a:t>
            </a:r>
          </a:p>
          <a:p>
            <a:r>
              <a:rPr lang="el-GR" sz="2000" dirty="0">
                <a:latin typeface="Calibri" panose="020F0502020204030204" pitchFamily="34" charset="0"/>
                <a:cs typeface="Times New Roman" panose="02020603050405020304" pitchFamily="18" charset="0"/>
              </a:rPr>
              <a:t>Με το νερό ωστόσο το φράγμα δέχεται σημαντικές υδροδυναμικές ωθήσεις οι οποίες σε συνδυασμό με τις προαναφερθείσες αδρανειακές δυνάμεις καταπονούν το φράγμα στον μέγιστο βαθμό. </a:t>
            </a:r>
            <a:endParaRPr lang="el-GR" sz="1800" dirty="0"/>
          </a:p>
          <a:p>
            <a:endParaRPr lang="el-GR" sz="2000" dirty="0"/>
          </a:p>
          <a:p>
            <a:endParaRPr lang="el-GR" sz="2000" dirty="0"/>
          </a:p>
          <a:p>
            <a:pPr marL="0" indent="0">
              <a:buNone/>
            </a:pPr>
            <a:endParaRPr lang="el-GR" sz="2000" dirty="0"/>
          </a:p>
          <a:p>
            <a:endParaRPr lang="el-GR" sz="20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9692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304276"/>
            <a:ext cx="9688296" cy="625443"/>
          </a:xfrm>
        </p:spPr>
        <p:txBody>
          <a:bodyPr anchor="b">
            <a:normAutofit fontScale="90000"/>
          </a:bodyPr>
          <a:lstStyle/>
          <a:p>
            <a:r>
              <a:rPr lang="el-GR" sz="4000" dirty="0"/>
              <a:t>Προτάσεις για μελλοντική έρευνα </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929719"/>
            <a:ext cx="9688296" cy="5044092"/>
          </a:xfrm>
        </p:spPr>
        <p:txBody>
          <a:bodyPr anchor="t">
            <a:normAutofit/>
          </a:bodyPr>
          <a:lstStyle/>
          <a:p>
            <a:r>
              <a:rPr lang="el-GR" sz="2000" dirty="0">
                <a:effectLst/>
                <a:latin typeface="Calibri" panose="020F0502020204030204" pitchFamily="34" charset="0"/>
                <a:ea typeface="Calibri" panose="020F0502020204030204" pitchFamily="34" charset="0"/>
                <a:cs typeface="Times New Roman" panose="02020603050405020304" pitchFamily="18" charset="0"/>
              </a:rPr>
              <a:t>Επανάληψη της αντίστοιχης μελέτης με τη βοήθεια ενός τρισδιάστατου λογισμικού πεπερασμένων στοιχείων, για την εξαγωγή αντίστοιχων αποτελεσμάτων με μεγαλύτερη ακρίβεια στις δυναμικές αναλύσεις.</a:t>
            </a:r>
          </a:p>
          <a:p>
            <a:r>
              <a:rPr lang="el-GR" sz="2000" dirty="0">
                <a:latin typeface="Calibri" panose="020F0502020204030204" pitchFamily="34" charset="0"/>
                <a:ea typeface="Calibri" panose="020F0502020204030204" pitchFamily="34" charset="0"/>
                <a:cs typeface="Times New Roman" panose="02020603050405020304" pitchFamily="18" charset="0"/>
              </a:rPr>
              <a:t>Χρήση ανελαστικού προσομοιώματος όσον αφορά τις μηχανικές ιδιότητες των υλικών.</a:t>
            </a:r>
            <a:endParaRPr lang="el-GR" sz="2000" dirty="0">
              <a:effectLst/>
              <a:latin typeface="Calibri" panose="020F0502020204030204" pitchFamily="34" charset="0"/>
              <a:ea typeface="Calibri" panose="020F0502020204030204" pitchFamily="34" charset="0"/>
              <a:cs typeface="Times New Roman" panose="02020603050405020304" pitchFamily="18" charset="0"/>
            </a:endParaRPr>
          </a:p>
          <a:p>
            <a:r>
              <a:rPr lang="el-GR" sz="2000" dirty="0">
                <a:effectLst/>
                <a:latin typeface="Calibri" panose="020F0502020204030204" pitchFamily="34" charset="0"/>
                <a:ea typeface="Calibri" panose="020F0502020204030204" pitchFamily="34" charset="0"/>
                <a:cs typeface="Times New Roman" panose="02020603050405020304" pitchFamily="18" charset="0"/>
              </a:rPr>
              <a:t>Ενσωμάτωση της κατακόρυφης συνιστώσας των σεισμικών επιταχύνσεων, στις ψευδοστατικές και δυναμικές αναλύσεις.</a:t>
            </a:r>
          </a:p>
          <a:p>
            <a:r>
              <a:rPr lang="el-GR" sz="2000" dirty="0">
                <a:latin typeface="Calibri" panose="020F0502020204030204" pitchFamily="34" charset="0"/>
                <a:ea typeface="Calibri" panose="020F0502020204030204" pitchFamily="34" charset="0"/>
                <a:cs typeface="Times New Roman" panose="02020603050405020304" pitchFamily="18" charset="0"/>
              </a:rPr>
              <a:t>Εξέταση</a:t>
            </a:r>
            <a:r>
              <a:rPr lang="el-GR" sz="2000" dirty="0">
                <a:effectLst/>
                <a:latin typeface="Calibri" panose="020F0502020204030204" pitchFamily="34" charset="0"/>
                <a:ea typeface="Calibri" panose="020F0502020204030204" pitchFamily="34" charset="0"/>
                <a:cs typeface="Times New Roman" panose="02020603050405020304" pitchFamily="18" charset="0"/>
              </a:rPr>
              <a:t> και άλλων σεισμικών δονήσεων, με μεγαλύτερα εύρη συχνοτήτων, ώστε τα συμπεράσματα που θα εξαχθούν να είναι περισσότερο ασφαλή.</a:t>
            </a:r>
            <a:endParaRPr lang="en-US" sz="2400" dirty="0"/>
          </a:p>
          <a:p>
            <a:r>
              <a:rPr lang="el-GR" sz="2000" dirty="0"/>
              <a:t>Τα εντατικά μεγέθη (οι τάσεις και οι παραμορφώσεις που προέκυψαν από τις παραπάνω αναλύσεις) να συγκριθούν με τις αντοχές του υλικού του σκυροδέματος ώστε να διαπιστωθεί το κατά πόσο είναι ασφαλές το φράγμα. </a:t>
            </a:r>
            <a:endParaRPr lang="en-US" sz="2000" dirty="0"/>
          </a:p>
          <a:p>
            <a:endParaRPr lang="el-GR" sz="2000" dirty="0"/>
          </a:p>
          <a:p>
            <a:endParaRPr lang="el-GR" sz="2000" dirty="0"/>
          </a:p>
          <a:p>
            <a:endParaRPr lang="el-GR" sz="2000" dirty="0"/>
          </a:p>
          <a:p>
            <a:endParaRPr lang="el-GR" sz="2000" dirty="0"/>
          </a:p>
          <a:p>
            <a:endParaRPr lang="el-GR" sz="2000" dirty="0"/>
          </a:p>
          <a:p>
            <a:endParaRPr lang="el-GR" sz="2000" dirty="0"/>
          </a:p>
          <a:p>
            <a:pPr marL="0" indent="0">
              <a:buNone/>
            </a:pPr>
            <a:endParaRPr lang="el-GR" sz="2000" dirty="0"/>
          </a:p>
          <a:p>
            <a:endParaRPr lang="el-GR" sz="20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4389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502021"/>
            <a:ext cx="9688296" cy="625443"/>
          </a:xfrm>
        </p:spPr>
        <p:txBody>
          <a:bodyPr anchor="b">
            <a:normAutofit fontScale="90000"/>
          </a:bodyPr>
          <a:lstStyle/>
          <a:p>
            <a:r>
              <a:rPr lang="el-GR" sz="4000" dirty="0"/>
              <a:t>Γενικά περί φραγμάτων </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1127464"/>
            <a:ext cx="9688296" cy="4745303"/>
          </a:xfrm>
        </p:spPr>
        <p:txBody>
          <a:bodyPr anchor="t">
            <a:normAutofit/>
          </a:bodyPr>
          <a:lstStyle/>
          <a:p>
            <a:pPr marL="0" indent="0">
              <a:buNone/>
            </a:pPr>
            <a:r>
              <a:rPr lang="el-GR" sz="2000" dirty="0"/>
              <a:t>Επίσης μπορούν να ταξινομηθούν και ανάλογα με το μέγεθος τους σε :</a:t>
            </a:r>
          </a:p>
          <a:p>
            <a:pPr marL="457200" indent="-457200">
              <a:buFont typeface="+mj-lt"/>
              <a:buAutoNum type="arabicPeriod"/>
            </a:pPr>
            <a:r>
              <a:rPr lang="el-GR" sz="1800" dirty="0"/>
              <a:t>Μικρά φράγματα όταν το ύψος τους δεν ξεπερνάει τα 15 μέτρα.</a:t>
            </a:r>
          </a:p>
          <a:p>
            <a:pPr marL="457200" indent="-457200">
              <a:buFont typeface="+mj-lt"/>
              <a:buAutoNum type="arabicPeriod"/>
            </a:pPr>
            <a:r>
              <a:rPr lang="el-GR" sz="1800" dirty="0"/>
              <a:t>Μεγάλα φράγματα όταν το ύψος τους είναι μεγαλύτερο από 15 μέτρα. </a:t>
            </a:r>
          </a:p>
          <a:p>
            <a:pPr marL="0" indent="0">
              <a:buNone/>
            </a:pPr>
            <a:r>
              <a:rPr lang="el-GR" sz="2000" dirty="0"/>
              <a:t>Τέλος ανάλογα με τη γεωμετρία και τα υλικά κατασκευής τους διακρίνονται σε </a:t>
            </a:r>
          </a:p>
          <a:p>
            <a:pPr marL="914400" lvl="1" indent="-457200">
              <a:buFont typeface="+mj-lt"/>
              <a:buAutoNum type="arabicPeriod"/>
            </a:pPr>
            <a:r>
              <a:rPr lang="el-GR" sz="1800" dirty="0"/>
              <a:t>Άκαμπτα (από σκυρόδεμα)</a:t>
            </a:r>
          </a:p>
          <a:p>
            <a:pPr lvl="2">
              <a:buFont typeface="Wingdings" panose="05000000000000000000" pitchFamily="2" charset="2"/>
              <a:buChar char="Ø"/>
            </a:pPr>
            <a:r>
              <a:rPr lang="el-GR" sz="1800" dirty="0"/>
              <a:t>Φράγματα Βαρύτητας</a:t>
            </a:r>
          </a:p>
          <a:p>
            <a:pPr lvl="2">
              <a:buFont typeface="Wingdings" panose="05000000000000000000" pitchFamily="2" charset="2"/>
              <a:buChar char="Ø"/>
            </a:pPr>
            <a:r>
              <a:rPr lang="el-GR" sz="1800" dirty="0"/>
              <a:t>Αντηριδωτά Φράγματα </a:t>
            </a:r>
          </a:p>
          <a:p>
            <a:pPr lvl="2">
              <a:buFont typeface="Wingdings" panose="05000000000000000000" pitchFamily="2" charset="2"/>
              <a:buChar char="Ø"/>
            </a:pPr>
            <a:r>
              <a:rPr lang="el-GR" sz="1800" dirty="0"/>
              <a:t>Τοξωτά Φράγματα </a:t>
            </a:r>
          </a:p>
          <a:p>
            <a:pPr lvl="2">
              <a:buFont typeface="Wingdings" panose="05000000000000000000" pitchFamily="2" charset="2"/>
              <a:buChar char="Ø"/>
            </a:pPr>
            <a:r>
              <a:rPr lang="el-GR" sz="1800" dirty="0"/>
              <a:t>Μικτά Φράγματα </a:t>
            </a:r>
            <a:r>
              <a:rPr lang="en-US" sz="1800" dirty="0"/>
              <a:t>RCC (</a:t>
            </a:r>
            <a:r>
              <a:rPr lang="el-GR" sz="1800" dirty="0"/>
              <a:t>από ισχνό κυλινδρούμενο σκυρόδεμα)</a:t>
            </a:r>
          </a:p>
          <a:p>
            <a:pPr marL="800100" lvl="1" indent="-342900">
              <a:buFont typeface="+mj-lt"/>
              <a:buAutoNum type="arabicPeriod"/>
            </a:pPr>
            <a:r>
              <a:rPr lang="el-GR" sz="1800" dirty="0"/>
              <a:t>Εύκαμπτα </a:t>
            </a:r>
          </a:p>
          <a:p>
            <a:pPr lvl="2">
              <a:buFont typeface="Wingdings" panose="05000000000000000000" pitchFamily="2" charset="2"/>
              <a:buChar char="Ø"/>
            </a:pPr>
            <a:r>
              <a:rPr lang="el-GR" sz="1800" dirty="0"/>
              <a:t>Χωμάτινα Φράγματα</a:t>
            </a:r>
          </a:p>
          <a:p>
            <a:pPr lvl="2">
              <a:buFont typeface="Wingdings" panose="05000000000000000000" pitchFamily="2" charset="2"/>
              <a:buChar char="Ø"/>
            </a:pPr>
            <a:r>
              <a:rPr lang="el-GR" sz="1800" dirty="0"/>
              <a:t>Λιθορριπτά Φράγματα με πυρήνα</a:t>
            </a:r>
          </a:p>
          <a:p>
            <a:pPr lvl="2">
              <a:buFont typeface="Wingdings" panose="05000000000000000000" pitchFamily="2" charset="2"/>
              <a:buChar char="Ø"/>
            </a:pPr>
            <a:r>
              <a:rPr lang="el-GR" sz="1800" dirty="0"/>
              <a:t>Λιθορριπτά Φράγματα με ασφαλτικό στοιχείο</a:t>
            </a:r>
          </a:p>
          <a:p>
            <a:pPr lvl="2">
              <a:buFont typeface="Wingdings" panose="05000000000000000000" pitchFamily="2" charset="2"/>
              <a:buChar char="Ø"/>
            </a:pPr>
            <a:r>
              <a:rPr lang="el-GR" sz="1800" dirty="0"/>
              <a:t>Λιθορριπτά Φράγματα με ανάντη πλάκα σκυροδέματος</a:t>
            </a:r>
          </a:p>
          <a:p>
            <a:pPr marL="0" indent="0">
              <a:buNone/>
            </a:pPr>
            <a:endParaRPr lang="el-GR" sz="16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7135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1136397" y="502021"/>
            <a:ext cx="9688296" cy="625443"/>
          </a:xfrm>
        </p:spPr>
        <p:txBody>
          <a:bodyPr anchor="b">
            <a:normAutofit fontScale="90000"/>
          </a:bodyPr>
          <a:lstStyle/>
          <a:p>
            <a:r>
              <a:rPr lang="el-GR" sz="4000" dirty="0"/>
              <a:t>Γενικά περί φραγμάτων </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1136397" y="1127464"/>
            <a:ext cx="9688296" cy="4745303"/>
          </a:xfrm>
        </p:spPr>
        <p:txBody>
          <a:bodyPr anchor="t">
            <a:normAutofit/>
          </a:bodyPr>
          <a:lstStyle/>
          <a:p>
            <a:r>
              <a:rPr lang="el-GR" sz="2000" dirty="0"/>
              <a:t>Αστοχίες στα φράγματα έχουν καταγραφεί πριν από πολλούς αιώνες και πιο συγκεκριμένα από το 1219 και δυστυχώς συνεχίζονται έως σήμερα. </a:t>
            </a:r>
          </a:p>
          <a:p>
            <a:r>
              <a:rPr lang="el-GR" sz="2000" dirty="0"/>
              <a:t>Οι λόγοι αστοχιών σε ένα φράγμα συνήθως είναι οι παρακάτω : </a:t>
            </a:r>
          </a:p>
          <a:p>
            <a:pPr marL="800100" lvl="1" indent="-342900">
              <a:buFont typeface="+mj-lt"/>
              <a:buAutoNum type="arabicPeriod"/>
            </a:pPr>
            <a:r>
              <a:rPr lang="el-GR" sz="1800" dirty="0"/>
              <a:t>Κατασκευαστικά λάθη – μη επαρκής μελέτη</a:t>
            </a:r>
          </a:p>
          <a:p>
            <a:pPr marL="800100" lvl="1" indent="-342900">
              <a:buFont typeface="+mj-lt"/>
              <a:buAutoNum type="arabicPeriod"/>
            </a:pPr>
            <a:r>
              <a:rPr lang="el-GR" sz="1800" dirty="0"/>
              <a:t>Προβλήματα στη θεμελίωση </a:t>
            </a:r>
          </a:p>
          <a:p>
            <a:pPr marL="800100" lvl="1" indent="-342900">
              <a:buFont typeface="+mj-lt"/>
              <a:buAutoNum type="arabicPeriod"/>
            </a:pPr>
            <a:r>
              <a:rPr lang="el-GR" sz="1800" dirty="0"/>
              <a:t>Υπερχείλιση του ταμιευτήρα</a:t>
            </a:r>
          </a:p>
          <a:p>
            <a:pPr marL="800100" lvl="1" indent="-342900">
              <a:buFont typeface="+mj-lt"/>
              <a:buAutoNum type="arabicPeriod"/>
            </a:pPr>
            <a:r>
              <a:rPr lang="el-GR" sz="1800" dirty="0"/>
              <a:t>Αστοχία των πρανών</a:t>
            </a:r>
          </a:p>
          <a:p>
            <a:pPr marL="800100" lvl="1" indent="-342900">
              <a:buFont typeface="+mj-lt"/>
              <a:buAutoNum type="arabicPeriod"/>
            </a:pPr>
            <a:r>
              <a:rPr lang="el-GR" sz="1800" dirty="0"/>
              <a:t>Διαρροή στο σώμα του φράγματος</a:t>
            </a:r>
          </a:p>
          <a:p>
            <a:pPr marL="800100" lvl="1" indent="-342900">
              <a:buFont typeface="+mj-lt"/>
              <a:buAutoNum type="arabicPeriod"/>
            </a:pPr>
            <a:r>
              <a:rPr lang="el-GR" sz="1800" dirty="0"/>
              <a:t>Εσωτερική διάβρωση</a:t>
            </a:r>
          </a:p>
          <a:p>
            <a:pPr marL="800100" lvl="1" indent="-342900">
              <a:buFont typeface="+mj-lt"/>
              <a:buAutoNum type="arabicPeriod"/>
            </a:pPr>
            <a:r>
              <a:rPr lang="el-GR" sz="1800" dirty="0"/>
              <a:t>Διασωλήνωση και διαρροή</a:t>
            </a:r>
          </a:p>
          <a:p>
            <a:pPr marL="800100" lvl="1" indent="-342900">
              <a:buFont typeface="+mj-lt"/>
              <a:buAutoNum type="arabicPeriod"/>
            </a:pPr>
            <a:r>
              <a:rPr lang="el-GR" sz="1800" dirty="0"/>
              <a:t>Σεισμικές δονήσεις</a:t>
            </a:r>
          </a:p>
          <a:p>
            <a:pPr marL="800100" lvl="1" indent="-342900">
              <a:buFont typeface="+mj-lt"/>
              <a:buAutoNum type="arabicPeriod"/>
            </a:pPr>
            <a:endParaRPr lang="el-GR" sz="16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0333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3" name="Rectangle 62">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838201" y="365124"/>
            <a:ext cx="5411679" cy="1259489"/>
          </a:xfrm>
        </p:spPr>
        <p:txBody>
          <a:bodyPr>
            <a:normAutofit/>
          </a:bodyPr>
          <a:lstStyle/>
          <a:p>
            <a:r>
              <a:rPr lang="el-GR" sz="3600" dirty="0"/>
              <a:t>Γενικά περί φραγμάτων </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838201" y="1847182"/>
            <a:ext cx="3816096" cy="3694373"/>
          </a:xfrm>
        </p:spPr>
        <p:txBody>
          <a:bodyPr>
            <a:normAutofit/>
          </a:bodyPr>
          <a:lstStyle/>
          <a:p>
            <a:pPr marL="0" indent="0">
              <a:buNone/>
            </a:pPr>
            <a:r>
              <a:rPr lang="el-GR" sz="2000" dirty="0"/>
              <a:t>Αστοχία του φράγματος </a:t>
            </a:r>
            <a:r>
              <a:rPr lang="en-US" sz="2000" dirty="0"/>
              <a:t>Saint Francis (</a:t>
            </a:r>
            <a:r>
              <a:rPr lang="el-GR" sz="2000" dirty="0"/>
              <a:t>ΗΠΑ)</a:t>
            </a:r>
            <a:r>
              <a:rPr lang="en-US" sz="2000" dirty="0"/>
              <a:t> - 1928</a:t>
            </a:r>
            <a:endParaRPr lang="el-GR" sz="2000" dirty="0"/>
          </a:p>
          <a:p>
            <a:r>
              <a:rPr lang="el-GR" sz="1800" dirty="0"/>
              <a:t>Το τοξωτό αυτό φράγμα βαρύτητας αστόχησε λόγω των υλικών του αριστερού αντερείσματος, τα οποία ήταν προϊόντα παλαιότερης κατολίσθησης. </a:t>
            </a:r>
          </a:p>
          <a:p>
            <a:r>
              <a:rPr lang="el-GR" sz="1800" dirty="0"/>
              <a:t>Προκάλεσε τον θάνατο 600 ανθρώπων.</a:t>
            </a:r>
          </a:p>
        </p:txBody>
      </p:sp>
      <p:pic>
        <p:nvPicPr>
          <p:cNvPr id="26" name="Εικόνα 25" descr="Εικόνα που περιέχει κείμενο, υπαίθριος, βουνό, παλιός&#10;&#10;Περιγραφή που δημιουργήθηκε αυτόματα">
            <a:extLst>
              <a:ext uri="{FF2B5EF4-FFF2-40B4-BE49-F238E27FC236}">
                <a16:creationId xmlns:a16="http://schemas.microsoft.com/office/drawing/2014/main" id="{8FA9BD81-7861-49B9-AC63-77A3FD1E70EA}"/>
              </a:ext>
            </a:extLst>
          </p:cNvPr>
          <p:cNvPicPr/>
          <p:nvPr/>
        </p:nvPicPr>
        <p:blipFill rotWithShape="1">
          <a:blip r:embed="rId2">
            <a:extLst>
              <a:ext uri="{28A0092B-C50C-407E-A947-70E740481C1C}">
                <a14:useLocalDpi xmlns:a14="http://schemas.microsoft.com/office/drawing/2010/main" val="0"/>
              </a:ext>
            </a:extLst>
          </a:blip>
          <a:srcRect t="36034" r="-1" b="-1"/>
          <a:stretch/>
        </p:blipFill>
        <p:spPr>
          <a:xfrm>
            <a:off x="4904316" y="-4"/>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pic>
        <p:nvPicPr>
          <p:cNvPr id="21" name="Εικόνα 20" descr="Εικόνα που περιέχει υπαίθριος, βουνό, βράχος, φύση&#10;&#10;Περιγραφή που δημιουργήθηκε αυτόματα">
            <a:extLst>
              <a:ext uri="{FF2B5EF4-FFF2-40B4-BE49-F238E27FC236}">
                <a16:creationId xmlns:a16="http://schemas.microsoft.com/office/drawing/2014/main" id="{8EAE44C4-4262-4E6F-A86A-0108F669A276}"/>
              </a:ext>
            </a:extLst>
          </p:cNvPr>
          <p:cNvPicPr/>
          <p:nvPr/>
        </p:nvPicPr>
        <p:blipFill rotWithShape="1">
          <a:blip r:embed="rId3">
            <a:extLst>
              <a:ext uri="{28A0092B-C50C-407E-A947-70E740481C1C}">
                <a14:useLocalDpi xmlns:a14="http://schemas.microsoft.com/office/drawing/2010/main" val="0"/>
              </a:ext>
            </a:extLst>
          </a:blip>
          <a:srcRect t="28433" b="2564"/>
          <a:stretch/>
        </p:blipFill>
        <p:spPr>
          <a:xfrm>
            <a:off x="4726728" y="3802961"/>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pic>
    </p:spTree>
    <p:extLst>
      <p:ext uri="{BB962C8B-B14F-4D97-AF65-F5344CB8AC3E}">
        <p14:creationId xmlns:p14="http://schemas.microsoft.com/office/powerpoint/2010/main" val="2723683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6187E7B8-69EE-453C-BABA-C399C935FD4C}"/>
              </a:ext>
            </a:extLst>
          </p:cNvPr>
          <p:cNvSpPr>
            <a:spLocks noGrp="1"/>
          </p:cNvSpPr>
          <p:nvPr>
            <p:ph type="title"/>
          </p:nvPr>
        </p:nvSpPr>
        <p:spPr>
          <a:xfrm>
            <a:off x="838201" y="365125"/>
            <a:ext cx="5793418" cy="824483"/>
          </a:xfrm>
        </p:spPr>
        <p:txBody>
          <a:bodyPr>
            <a:normAutofit/>
          </a:bodyPr>
          <a:lstStyle/>
          <a:p>
            <a:r>
              <a:rPr lang="el-GR" sz="3600" dirty="0"/>
              <a:t>Γενικά περί φραγμάτων </a:t>
            </a:r>
          </a:p>
        </p:txBody>
      </p:sp>
      <p:sp>
        <p:nvSpPr>
          <p:cNvPr id="3" name="Θέση περιεχομένου 2">
            <a:extLst>
              <a:ext uri="{FF2B5EF4-FFF2-40B4-BE49-F238E27FC236}">
                <a16:creationId xmlns:a16="http://schemas.microsoft.com/office/drawing/2014/main" id="{178279FE-5B4C-4945-B060-D485CCD951D0}"/>
              </a:ext>
            </a:extLst>
          </p:cNvPr>
          <p:cNvSpPr>
            <a:spLocks noGrp="1"/>
          </p:cNvSpPr>
          <p:nvPr>
            <p:ph idx="1"/>
          </p:nvPr>
        </p:nvSpPr>
        <p:spPr>
          <a:xfrm>
            <a:off x="838201" y="1235947"/>
            <a:ext cx="4619621" cy="3843666"/>
          </a:xfrm>
        </p:spPr>
        <p:txBody>
          <a:bodyPr>
            <a:normAutofit/>
          </a:bodyPr>
          <a:lstStyle/>
          <a:p>
            <a:pPr marL="0" indent="0">
              <a:buNone/>
            </a:pPr>
            <a:r>
              <a:rPr lang="el-GR" sz="1700" dirty="0"/>
              <a:t>Αστοχία του φράγματος </a:t>
            </a:r>
            <a:r>
              <a:rPr lang="en-US" sz="1700" dirty="0"/>
              <a:t>San Fernando</a:t>
            </a:r>
            <a:r>
              <a:rPr lang="el-GR" sz="1700" dirty="0"/>
              <a:t> (ΗΠΑ) </a:t>
            </a:r>
            <a:r>
              <a:rPr lang="en-US" sz="1700" dirty="0"/>
              <a:t> - 1971</a:t>
            </a:r>
            <a:endParaRPr lang="el-GR" sz="1700" dirty="0"/>
          </a:p>
          <a:p>
            <a:r>
              <a:rPr lang="el-GR" sz="1700" dirty="0"/>
              <a:t>Στο χωμάτινο αυτό φράγμα εξαιτίας έντονου σεισμού μεγέθους 6,6 </a:t>
            </a:r>
            <a:r>
              <a:rPr lang="en-US" sz="1700" dirty="0"/>
              <a:t>Richter</a:t>
            </a:r>
            <a:r>
              <a:rPr lang="el-GR" sz="1700" dirty="0"/>
              <a:t>,</a:t>
            </a:r>
            <a:r>
              <a:rPr lang="en-US" sz="1700" dirty="0"/>
              <a:t> </a:t>
            </a:r>
            <a:r>
              <a:rPr lang="el-GR" sz="1700" dirty="0"/>
              <a:t>που προκάλεσε σοβαρές ζημιές στην κοιλάδα του </a:t>
            </a:r>
            <a:r>
              <a:rPr lang="en-US" sz="1700" dirty="0"/>
              <a:t>San Fernando, </a:t>
            </a:r>
            <a:r>
              <a:rPr lang="el-GR" sz="1700" dirty="0"/>
              <a:t>προκλήθηκε το φαινόμενο της ρευστοποίησης.</a:t>
            </a:r>
          </a:p>
          <a:p>
            <a:r>
              <a:rPr lang="el-GR" sz="1700" dirty="0"/>
              <a:t>30 δευτερόλεπτα μετά το πέρας του σεισμού επήλθε ολίσθηση στον πυρήνα και ήταν αποτέλεσμα της απώλειας της αντοχής στα ρευστοποιημένα εδάφη. </a:t>
            </a:r>
          </a:p>
          <a:p>
            <a:r>
              <a:rPr lang="el-GR" sz="1700" dirty="0"/>
              <a:t>Εν τέλει η κορυφή του μειώθηκε κατά περίπου 10 μέτρα στο ανάντη τμήμα του φράγματος.</a:t>
            </a:r>
          </a:p>
          <a:p>
            <a:endParaRPr lang="el-GR" sz="1700" dirty="0"/>
          </a:p>
        </p:txBody>
      </p:sp>
      <p:pic>
        <p:nvPicPr>
          <p:cNvPr id="5" name="Εικόνα 4" descr="Εικόνα που περιέχει υπαίθριος, φύση, βουνό, εποπτεία&#10;&#10;Περιγραφή που δημιουργήθηκε αυτόματα">
            <a:extLst>
              <a:ext uri="{FF2B5EF4-FFF2-40B4-BE49-F238E27FC236}">
                <a16:creationId xmlns:a16="http://schemas.microsoft.com/office/drawing/2014/main" id="{9ED5AA08-B36B-4867-855C-40CA8F1C9AB1}"/>
              </a:ext>
            </a:extLst>
          </p:cNvPr>
          <p:cNvPicPr>
            <a:picLocks noChangeAspect="1"/>
          </p:cNvPicPr>
          <p:nvPr/>
        </p:nvPicPr>
        <p:blipFill rotWithShape="1">
          <a:blip r:embed="rId2">
            <a:extLst>
              <a:ext uri="{28A0092B-C50C-407E-A947-70E740481C1C}">
                <a14:useLocalDpi xmlns:a14="http://schemas.microsoft.com/office/drawing/2010/main" val="0"/>
              </a:ext>
            </a:extLst>
          </a:blip>
          <a:srcRect l="3075" r="39976"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405868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736600" y="420543"/>
            <a:ext cx="4703617" cy="761711"/>
          </a:xfrm>
        </p:spPr>
        <p:txBody>
          <a:bodyPr>
            <a:noAutofit/>
          </a:bodyPr>
          <a:lstStyle/>
          <a:p>
            <a:r>
              <a:rPr lang="el-GR" sz="3600" dirty="0"/>
              <a:t>Γενικά περί φραγμάτων</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817949" y="1102393"/>
            <a:ext cx="3898621" cy="4254698"/>
          </a:xfrm>
        </p:spPr>
        <p:txBody>
          <a:bodyPr>
            <a:normAutofit/>
          </a:bodyPr>
          <a:lstStyle/>
          <a:p>
            <a:pPr marL="0" indent="0">
              <a:buNone/>
            </a:pPr>
            <a:r>
              <a:rPr lang="el-GR" sz="1800" dirty="0"/>
              <a:t>Αστοχία του φράγματος </a:t>
            </a:r>
            <a:r>
              <a:rPr lang="en-US" sz="1800" dirty="0"/>
              <a:t>Fujinuma</a:t>
            </a:r>
            <a:r>
              <a:rPr lang="el-GR" sz="1800" dirty="0"/>
              <a:t> (Ιαπωνία) </a:t>
            </a:r>
            <a:r>
              <a:rPr lang="en-US" sz="1800" dirty="0"/>
              <a:t> - </a:t>
            </a:r>
            <a:r>
              <a:rPr lang="el-GR" sz="1800" dirty="0"/>
              <a:t>201</a:t>
            </a:r>
            <a:r>
              <a:rPr lang="en-US" sz="1800" dirty="0"/>
              <a:t>1</a:t>
            </a:r>
            <a:endParaRPr lang="el-GR" sz="1800" dirty="0"/>
          </a:p>
          <a:p>
            <a:r>
              <a:rPr lang="el-GR" sz="1600" dirty="0"/>
              <a:t>Πρόκειται για χωμάτινο φράγμα το οποίο αστόχησε εξαιτίας σεισμού 9 Μ</a:t>
            </a:r>
            <a:r>
              <a:rPr lang="en-US" sz="1600" dirty="0"/>
              <a:t>w</a:t>
            </a:r>
            <a:r>
              <a:rPr lang="el-GR" sz="1600" dirty="0"/>
              <a:t>.</a:t>
            </a:r>
          </a:p>
          <a:p>
            <a:r>
              <a:rPr lang="el-GR" sz="1600" dirty="0"/>
              <a:t>Η σεισμική δόνηση αυτή προκάλεσε μεγάλες πλευρικές μετατοπίσεις στο κατάντη τμήμα του φράγματος με αποτέλεσμα να μειωθεί η στέψη του και να ξεκινήσει η υπερχείλιση, διαβρώνοντας την κορυφή του. </a:t>
            </a:r>
          </a:p>
          <a:p>
            <a:r>
              <a:rPr lang="el-GR" sz="1600" dirty="0"/>
              <a:t>Η ανεξέλεγκτη αυτή απελευθέρωση του νερού προκλήθηκε 20 με 25 λεπτά μετά τον σεισμό και ήταν υπεύθυνη για τον θάνατο 8 ανθρώπων.  </a:t>
            </a:r>
          </a:p>
          <a:p>
            <a:pPr marL="457200" lvl="1" indent="0">
              <a:buNone/>
            </a:pPr>
            <a:endParaRPr lang="el-GR" sz="1400" dirty="0"/>
          </a:p>
        </p:txBody>
      </p:sp>
      <p:pic>
        <p:nvPicPr>
          <p:cNvPr id="5" name="Εικόνα 4">
            <a:extLst>
              <a:ext uri="{FF2B5EF4-FFF2-40B4-BE49-F238E27FC236}">
                <a16:creationId xmlns:a16="http://schemas.microsoft.com/office/drawing/2014/main" id="{8D7B4B2F-5E70-4150-A1B8-FD6D0C9FE904}"/>
              </a:ext>
            </a:extLst>
          </p:cNvPr>
          <p:cNvPicPr>
            <a:picLocks noChangeAspect="1"/>
          </p:cNvPicPr>
          <p:nvPr/>
        </p:nvPicPr>
        <p:blipFill rotWithShape="1">
          <a:blip r:embed="rId2">
            <a:extLst>
              <a:ext uri="{28A0092B-C50C-407E-A947-70E740481C1C}">
                <a14:useLocalDpi xmlns:a14="http://schemas.microsoft.com/office/drawing/2010/main" val="0"/>
              </a:ext>
            </a:extLst>
          </a:blip>
          <a:srcRect t="18657" r="-1" b="13751"/>
          <a:stretch/>
        </p:blipFill>
        <p:spPr>
          <a:xfrm>
            <a:off x="4904316" y="-4"/>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pic>
        <p:nvPicPr>
          <p:cNvPr id="7" name="Εικόνα 6">
            <a:extLst>
              <a:ext uri="{FF2B5EF4-FFF2-40B4-BE49-F238E27FC236}">
                <a16:creationId xmlns:a16="http://schemas.microsoft.com/office/drawing/2014/main" id="{EDC8F11D-703C-44DD-8F66-8B31B1563DA4}"/>
              </a:ext>
            </a:extLst>
          </p:cNvPr>
          <p:cNvPicPr>
            <a:picLocks noChangeAspect="1"/>
          </p:cNvPicPr>
          <p:nvPr/>
        </p:nvPicPr>
        <p:blipFill rotWithShape="1">
          <a:blip r:embed="rId3">
            <a:extLst>
              <a:ext uri="{28A0092B-C50C-407E-A947-70E740481C1C}">
                <a14:useLocalDpi xmlns:a14="http://schemas.microsoft.com/office/drawing/2010/main" val="0"/>
              </a:ext>
            </a:extLst>
          </a:blip>
          <a:srcRect t="13316" b="4504"/>
          <a:stretch/>
        </p:blipFill>
        <p:spPr>
          <a:xfrm>
            <a:off x="4726728" y="3802961"/>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pic>
    </p:spTree>
    <p:extLst>
      <p:ext uri="{BB962C8B-B14F-4D97-AF65-F5344CB8AC3E}">
        <p14:creationId xmlns:p14="http://schemas.microsoft.com/office/powerpoint/2010/main" val="1919193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Το φράγμα του Ταυρωπού στη Λίμνη Πλαστήρα - Ποταμός Μέγδοβας">
            <a:extLst>
              <a:ext uri="{FF2B5EF4-FFF2-40B4-BE49-F238E27FC236}">
                <a16:creationId xmlns:a16="http://schemas.microsoft.com/office/drawing/2014/main" id="{51011293-C630-4BF6-88CC-0D586476300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882" b="-1"/>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Τίτλος 1">
            <a:extLst>
              <a:ext uri="{FF2B5EF4-FFF2-40B4-BE49-F238E27FC236}">
                <a16:creationId xmlns:a16="http://schemas.microsoft.com/office/drawing/2014/main" id="{0676C6C8-315A-4D01-A059-AD8AA513D845}"/>
              </a:ext>
            </a:extLst>
          </p:cNvPr>
          <p:cNvSpPr>
            <a:spLocks noGrp="1"/>
          </p:cNvSpPr>
          <p:nvPr>
            <p:ph type="title"/>
          </p:nvPr>
        </p:nvSpPr>
        <p:spPr>
          <a:xfrm>
            <a:off x="838199" y="365125"/>
            <a:ext cx="6619875" cy="958850"/>
          </a:xfrm>
        </p:spPr>
        <p:txBody>
          <a:bodyPr>
            <a:normAutofit fontScale="90000"/>
          </a:bodyPr>
          <a:lstStyle/>
          <a:p>
            <a:r>
              <a:rPr lang="el-GR" sz="4000" dirty="0"/>
              <a:t>Στόχος της διπλωματικής εργασίας</a:t>
            </a:r>
          </a:p>
        </p:txBody>
      </p:sp>
      <p:sp>
        <p:nvSpPr>
          <p:cNvPr id="3" name="Θέση περιεχομένου 2">
            <a:extLst>
              <a:ext uri="{FF2B5EF4-FFF2-40B4-BE49-F238E27FC236}">
                <a16:creationId xmlns:a16="http://schemas.microsoft.com/office/drawing/2014/main" id="{CD7B5972-586E-49EC-80CD-7E981B5408F5}"/>
              </a:ext>
            </a:extLst>
          </p:cNvPr>
          <p:cNvSpPr>
            <a:spLocks noGrp="1"/>
          </p:cNvSpPr>
          <p:nvPr>
            <p:ph idx="1"/>
          </p:nvPr>
        </p:nvSpPr>
        <p:spPr>
          <a:xfrm>
            <a:off x="838199" y="1689090"/>
            <a:ext cx="4086226" cy="3549660"/>
          </a:xfrm>
        </p:spPr>
        <p:txBody>
          <a:bodyPr>
            <a:normAutofit/>
          </a:bodyPr>
          <a:lstStyle/>
          <a:p>
            <a:r>
              <a:rPr lang="el-GR" sz="1800" dirty="0"/>
              <a:t>Ο στόχος της παρούσας εργασίας είναι η μελέτη του τοξωτού φράγματος του Ταυρωπού στατικά και υπό σεισμικές συνθήκες. </a:t>
            </a:r>
          </a:p>
          <a:p>
            <a:r>
              <a:rPr lang="el-GR" sz="1800" dirty="0"/>
              <a:t>Πιο συγκεκριμένα αναλύεται το πρόβλημα των οριζόντιων επιταχύνσεων και των τάσεων που αναπτύσσονται σε ορισμένα χαρακτηριστικά σημεία του φράγματος.</a:t>
            </a:r>
            <a:endParaRPr lang="el-GR" sz="1700" dirty="0"/>
          </a:p>
        </p:txBody>
      </p:sp>
    </p:spTree>
    <p:extLst>
      <p:ext uri="{BB962C8B-B14F-4D97-AF65-F5344CB8AC3E}">
        <p14:creationId xmlns:p14="http://schemas.microsoft.com/office/powerpoint/2010/main" val="857596092"/>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6675</TotalTime>
  <Words>4027</Words>
  <Application>Microsoft Office PowerPoint</Application>
  <PresentationFormat>Ευρεία οθόνη</PresentationFormat>
  <Paragraphs>727</Paragraphs>
  <Slides>36</Slides>
  <Notes>0</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36</vt:i4>
      </vt:variant>
    </vt:vector>
  </HeadingPairs>
  <TitlesOfParts>
    <vt:vector size="42" baseType="lpstr">
      <vt:lpstr>Arial</vt:lpstr>
      <vt:lpstr>Calibri</vt:lpstr>
      <vt:lpstr>Calibri Light</vt:lpstr>
      <vt:lpstr>Courier New</vt:lpstr>
      <vt:lpstr>Wingdings</vt:lpstr>
      <vt:lpstr>Θέμα του Office</vt:lpstr>
      <vt:lpstr>ΔΙΠΛΩΜΑΤΙΚΗ ΕΡΓΑΣΙΑ ΣΤΑΤΙΚΗ ΚΑΙ ΔΥΝΑΜΙΚΗ ΑΡΙΘΜΗΤΙΚΗ ΠΡΟΣΟΜΟΙΩΣΗ ΤΟΥ ΤΟΞΩΤΟΥ ΦΡΑΓΜΑΤΟΣ ΔΙΠΛΗΣ ΚΑΜΠΥΛΟΤΗΤΑΣ ΤΟΥ ΤΑΥΡΩΠΟΥ (ΛΙΜΝΗ ΠΛΑΣΤΗΡΑ)  ΛΙΑΡΟΣ ΒΑΣΙΛΕΙΟΣ  ΕΠΙΒΛΕΠΟΝΤΕΣ : ΔΡ. ΜΑΡΙΝΟΣ ΚΑΤΤΗΣ, ΑΝΑΠΛ. ΚΑΘΗΓΗΤΗΣ  ΔΡ. ΠΡΟΔΡΟΜΟΣ ΨΑΡΡΟΠΟΥΛΟΣ, Ε.ΔΙ.Π.  ΑΘΗΝΑ, ΙΟΥΛΙΟΣ 2021 </vt:lpstr>
      <vt:lpstr>Γενικά περί φραγμάτων</vt:lpstr>
      <vt:lpstr>Γενικά περί φραγμάτων </vt:lpstr>
      <vt:lpstr>Γενικά περί φραγμάτων </vt:lpstr>
      <vt:lpstr>Γενικά περί φραγμάτων </vt:lpstr>
      <vt:lpstr>Γενικά περί φραγμάτων </vt:lpstr>
      <vt:lpstr>Γενικά περί φραγμάτων </vt:lpstr>
      <vt:lpstr>Γενικά περί φραγμάτων</vt:lpstr>
      <vt:lpstr>Στόχος της διπλωματικής εργασίας</vt:lpstr>
      <vt:lpstr>Φράγμα Ταυρωπού</vt:lpstr>
      <vt:lpstr>Φράγμα Ταυρωπού</vt:lpstr>
      <vt:lpstr>Φράγμα Ταυρωπού Ανάντη πλευρά του φράγματος και ταμιευτήρας</vt:lpstr>
      <vt:lpstr>Φράγμα Ταυρωπού</vt:lpstr>
      <vt:lpstr>Αριθμητική προσομοίωση του φράγματος</vt:lpstr>
      <vt:lpstr>Αριθμητική προσομοίωση του φράγματος</vt:lpstr>
      <vt:lpstr>Αριθμητική προσομοίωση του φράγματος</vt:lpstr>
      <vt:lpstr>Αριθμητική προσομοίωση του φράγματος</vt:lpstr>
      <vt:lpstr>Αναλύσεις</vt:lpstr>
      <vt:lpstr>Αναλύσεις</vt:lpstr>
      <vt:lpstr>Αναλύσεις</vt:lpstr>
      <vt:lpstr>Αναλύσεις</vt:lpstr>
      <vt:lpstr>Αναλύσεις</vt:lpstr>
      <vt:lpstr>Αναλύσεις</vt:lpstr>
      <vt:lpstr>Αναλύσεις</vt:lpstr>
      <vt:lpstr>Αναλύσεις</vt:lpstr>
      <vt:lpstr>Αναλύσεις</vt:lpstr>
      <vt:lpstr>Αναλύσεις</vt:lpstr>
      <vt:lpstr>Αναλύσεις</vt:lpstr>
      <vt:lpstr>Αναλύσεις</vt:lpstr>
      <vt:lpstr>Αναλύσεις</vt:lpstr>
      <vt:lpstr>Αναλύσεις</vt:lpstr>
      <vt:lpstr>Αναλύσεις</vt:lpstr>
      <vt:lpstr>Αναλύσεις</vt:lpstr>
      <vt:lpstr>Αναλύσεις</vt:lpstr>
      <vt:lpstr>Γενικά συμπεράσματα </vt:lpstr>
      <vt:lpstr>Προτάσεις για μελλοντική έρευνα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ΔΙΠΛΩΜΑΤΙΚΗ ΕΡΓΑΣΙΑ ΣΤΑΤΙΚΗ ΚΑΙ ΔΥΝΑΜΙΚΗ ΑΡΙΘΜΗΤΙΚΗ ΠΡΟΣΟΜΟΙΩΣΗ ΤΟΥ ΤΟΞΩΤΟΥ ΦΡΑΓΜΑΤΟΣ ΔΙΠΛΗΣ ΚΑΜΠΥΛΟΤΗΤΑΣ ΤΟΥ ΤΑΥΡΩΠΟΥ (ΛΙΜΝΗ ΠΛΑΣΤΗΡΑ)</dc:title>
  <dc:creator>Βασίλης</dc:creator>
  <cp:lastModifiedBy>Βασίλης</cp:lastModifiedBy>
  <cp:revision>146</cp:revision>
  <dcterms:created xsi:type="dcterms:W3CDTF">2021-07-15T18:49:37Z</dcterms:created>
  <dcterms:modified xsi:type="dcterms:W3CDTF">2021-07-22T20:24:06Z</dcterms:modified>
</cp:coreProperties>
</file>