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9" r:id="rId8"/>
    <p:sldId id="263" r:id="rId9"/>
    <p:sldId id="264" r:id="rId10"/>
    <p:sldId id="265" r:id="rId11"/>
    <p:sldId id="266" r:id="rId12"/>
    <p:sldId id="270" r:id="rId13"/>
    <p:sldId id="267" r:id="rId14"/>
    <p:sldId id="273" r:id="rId15"/>
    <p:sldId id="271" r:id="rId16"/>
    <p:sldId id="272" r:id="rId17"/>
    <p:sldId id="268" r:id="rId1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 Zosis" userId="e6e3cbab58297000" providerId="LiveId" clId="{5BC4EF5A-0F5C-4073-B62A-A9F9540AA811}"/>
    <pc:docChg chg="undo custSel modSld">
      <pc:chgData name="George Zosis" userId="e6e3cbab58297000" providerId="LiveId" clId="{5BC4EF5A-0F5C-4073-B62A-A9F9540AA811}" dt="2021-06-08T02:03:32.558" v="713" actId="20577"/>
      <pc:docMkLst>
        <pc:docMk/>
      </pc:docMkLst>
      <pc:sldChg chg="delSp mod">
        <pc:chgData name="George Zosis" userId="e6e3cbab58297000" providerId="LiveId" clId="{5BC4EF5A-0F5C-4073-B62A-A9F9540AA811}" dt="2021-06-07T23:26:55.491" v="705" actId="478"/>
        <pc:sldMkLst>
          <pc:docMk/>
          <pc:sldMk cId="1271181864" sldId="260"/>
        </pc:sldMkLst>
        <pc:cxnChg chg="del">
          <ac:chgData name="George Zosis" userId="e6e3cbab58297000" providerId="LiveId" clId="{5BC4EF5A-0F5C-4073-B62A-A9F9540AA811}" dt="2021-06-07T23:26:55.491" v="705" actId="478"/>
          <ac:cxnSpMkLst>
            <pc:docMk/>
            <pc:sldMk cId="1271181864" sldId="260"/>
            <ac:cxnSpMk id="46" creationId="{1D09F444-BB5D-4490-9E1A-A255BDFEBF1A}"/>
          </ac:cxnSpMkLst>
        </pc:cxnChg>
      </pc:sldChg>
      <pc:sldChg chg="addSp modSp mod">
        <pc:chgData name="George Zosis" userId="e6e3cbab58297000" providerId="LiveId" clId="{5BC4EF5A-0F5C-4073-B62A-A9F9540AA811}" dt="2021-06-07T22:28:36.686" v="702" actId="120"/>
        <pc:sldMkLst>
          <pc:docMk/>
          <pc:sldMk cId="3698768164" sldId="267"/>
        </pc:sldMkLst>
        <pc:spChg chg="mod">
          <ac:chgData name="George Zosis" userId="e6e3cbab58297000" providerId="LiveId" clId="{5BC4EF5A-0F5C-4073-B62A-A9F9540AA811}" dt="2021-06-07T22:26:45.689" v="622" actId="20577"/>
          <ac:spMkLst>
            <pc:docMk/>
            <pc:sldMk cId="3698768164" sldId="267"/>
            <ac:spMk id="5" creationId="{AF37F8B4-F114-4D8B-B8E8-AD94F93FBFFC}"/>
          </ac:spMkLst>
        </pc:spChg>
        <pc:spChg chg="add mod">
          <ac:chgData name="George Zosis" userId="e6e3cbab58297000" providerId="LiveId" clId="{5BC4EF5A-0F5C-4073-B62A-A9F9540AA811}" dt="2021-06-07T22:26:57.717" v="642" actId="20577"/>
          <ac:spMkLst>
            <pc:docMk/>
            <pc:sldMk cId="3698768164" sldId="267"/>
            <ac:spMk id="6" creationId="{60A767C1-499C-4267-9940-FA3DF80B1255}"/>
          </ac:spMkLst>
        </pc:spChg>
        <pc:graphicFrameChg chg="mod">
          <ac:chgData name="George Zosis" userId="e6e3cbab58297000" providerId="LiveId" clId="{5BC4EF5A-0F5C-4073-B62A-A9F9540AA811}" dt="2021-06-07T22:28:36.686" v="702" actId="120"/>
          <ac:graphicFrameMkLst>
            <pc:docMk/>
            <pc:sldMk cId="3698768164" sldId="267"/>
            <ac:graphicFrameMk id="9" creationId="{D46BF417-1B82-4BAD-BFEC-766F23773E73}"/>
          </ac:graphicFrameMkLst>
        </pc:graphicFrameChg>
      </pc:sldChg>
      <pc:sldChg chg="addSp delSp modSp mod">
        <pc:chgData name="George Zosis" userId="e6e3cbab58297000" providerId="LiveId" clId="{5BC4EF5A-0F5C-4073-B62A-A9F9540AA811}" dt="2021-06-08T02:03:32.558" v="713" actId="20577"/>
        <pc:sldMkLst>
          <pc:docMk/>
          <pc:sldMk cId="980244049" sldId="268"/>
        </pc:sldMkLst>
        <pc:spChg chg="mod">
          <ac:chgData name="George Zosis" userId="e6e3cbab58297000" providerId="LiveId" clId="{5BC4EF5A-0F5C-4073-B62A-A9F9540AA811}" dt="2021-06-08T02:03:32.558" v="713" actId="20577"/>
          <ac:spMkLst>
            <pc:docMk/>
            <pc:sldMk cId="980244049" sldId="268"/>
            <ac:spMk id="9" creationId="{406900A5-5D1C-4529-BB63-87AD79FBBA46}"/>
          </ac:spMkLst>
        </pc:spChg>
        <pc:spChg chg="mod">
          <ac:chgData name="George Zosis" userId="e6e3cbab58297000" providerId="LiveId" clId="{5BC4EF5A-0F5C-4073-B62A-A9F9540AA811}" dt="2021-06-07T22:11:11.550" v="4" actId="20577"/>
          <ac:spMkLst>
            <pc:docMk/>
            <pc:sldMk cId="980244049" sldId="268"/>
            <ac:spMk id="10" creationId="{49C4F7CF-E016-498E-8A11-2EC8E987CC10}"/>
          </ac:spMkLst>
        </pc:spChg>
        <pc:graphicFrameChg chg="add mod modGraphic">
          <ac:chgData name="George Zosis" userId="e6e3cbab58297000" providerId="LiveId" clId="{5BC4EF5A-0F5C-4073-B62A-A9F9540AA811}" dt="2021-06-07T22:29:11.614" v="704" actId="1076"/>
          <ac:graphicFrameMkLst>
            <pc:docMk/>
            <pc:sldMk cId="980244049" sldId="268"/>
            <ac:graphicFrameMk id="2" creationId="{84FE4DC9-DEC4-4936-A6A3-8B81A9E7D564}"/>
          </ac:graphicFrameMkLst>
        </pc:graphicFrameChg>
        <pc:graphicFrameChg chg="mod">
          <ac:chgData name="George Zosis" userId="e6e3cbab58297000" providerId="LiveId" clId="{5BC4EF5A-0F5C-4073-B62A-A9F9540AA811}" dt="2021-06-07T22:29:06.661" v="703" actId="1076"/>
          <ac:graphicFrameMkLst>
            <pc:docMk/>
            <pc:sldMk cId="980244049" sldId="268"/>
            <ac:graphicFrameMk id="8" creationId="{F5341E79-C51A-488D-8AE3-55FAA5DCA326}"/>
          </ac:graphicFrameMkLst>
        </pc:graphicFrameChg>
        <pc:picChg chg="add del mod">
          <ac:chgData name="George Zosis" userId="e6e3cbab58297000" providerId="LiveId" clId="{5BC4EF5A-0F5C-4073-B62A-A9F9540AA811}" dt="2021-06-07T22:11:26.765" v="7"/>
          <ac:picMkLst>
            <pc:docMk/>
            <pc:sldMk cId="980244049" sldId="268"/>
            <ac:picMk id="3" creationId="{585DDE49-D143-49DD-942C-0787EEF83592}"/>
          </ac:picMkLst>
        </pc:picChg>
        <pc:picChg chg="del">
          <ac:chgData name="George Zosis" userId="e6e3cbab58297000" providerId="LiveId" clId="{5BC4EF5A-0F5C-4073-B62A-A9F9540AA811}" dt="2021-06-07T22:11:06.801" v="0" actId="478"/>
          <ac:picMkLst>
            <pc:docMk/>
            <pc:sldMk cId="980244049" sldId="268"/>
            <ac:picMk id="11" creationId="{87FDB7B9-D96F-4500-A2AC-93FF8290B5B9}"/>
          </ac:picMkLst>
        </pc:picChg>
      </pc:sldChg>
    </pc:docChg>
  </pc:docChgLst>
  <pc:docChgLst>
    <pc:chgData name="George Zosis" userId="e6e3cbab58297000" providerId="LiveId" clId="{CDE4BEF8-F3F1-46D5-8CEF-03777D11AD5B}"/>
    <pc:docChg chg="undo custSel addSld modSld sldOrd">
      <pc:chgData name="George Zosis" userId="e6e3cbab58297000" providerId="LiveId" clId="{CDE4BEF8-F3F1-46D5-8CEF-03777D11AD5B}" dt="2022-02-22T13:07:39.359" v="1848" actId="20577"/>
      <pc:docMkLst>
        <pc:docMk/>
      </pc:docMkLst>
      <pc:sldChg chg="modSp mod">
        <pc:chgData name="George Zosis" userId="e6e3cbab58297000" providerId="LiveId" clId="{CDE4BEF8-F3F1-46D5-8CEF-03777D11AD5B}" dt="2022-02-22T13:07:39.359" v="1848" actId="20577"/>
        <pc:sldMkLst>
          <pc:docMk/>
          <pc:sldMk cId="0" sldId="257"/>
        </pc:sldMkLst>
        <pc:spChg chg="mod">
          <ac:chgData name="George Zosis" userId="e6e3cbab58297000" providerId="LiveId" clId="{CDE4BEF8-F3F1-46D5-8CEF-03777D11AD5B}" dt="2022-02-22T13:07:39.359" v="1848" actId="20577"/>
          <ac:spMkLst>
            <pc:docMk/>
            <pc:sldMk cId="0" sldId="257"/>
            <ac:spMk id="1048600" creationId="{00000000-0000-0000-0000-000000000000}"/>
          </ac:spMkLst>
        </pc:spChg>
      </pc:sldChg>
      <pc:sldChg chg="addSp modSp mod">
        <pc:chgData name="George Zosis" userId="e6e3cbab58297000" providerId="LiveId" clId="{CDE4BEF8-F3F1-46D5-8CEF-03777D11AD5B}" dt="2022-02-22T10:34:59.182" v="58" actId="14100"/>
        <pc:sldMkLst>
          <pc:docMk/>
          <pc:sldMk cId="727785353" sldId="264"/>
        </pc:sldMkLst>
        <pc:picChg chg="add mod">
          <ac:chgData name="George Zosis" userId="e6e3cbab58297000" providerId="LiveId" clId="{CDE4BEF8-F3F1-46D5-8CEF-03777D11AD5B}" dt="2022-02-22T10:33:30.294" v="40" actId="14100"/>
          <ac:picMkLst>
            <pc:docMk/>
            <pc:sldMk cId="727785353" sldId="264"/>
            <ac:picMk id="9" creationId="{160A9990-CC48-4B6F-9D15-3704060ECA41}"/>
          </ac:picMkLst>
        </pc:picChg>
        <pc:picChg chg="add mod">
          <ac:chgData name="George Zosis" userId="e6e3cbab58297000" providerId="LiveId" clId="{CDE4BEF8-F3F1-46D5-8CEF-03777D11AD5B}" dt="2022-02-22T10:34:40.862" v="55" actId="1076"/>
          <ac:picMkLst>
            <pc:docMk/>
            <pc:sldMk cId="727785353" sldId="264"/>
            <ac:picMk id="10" creationId="{74BE1D3B-A749-4855-8B2D-65C74BC12BCC}"/>
          </ac:picMkLst>
        </pc:picChg>
        <pc:picChg chg="add mod">
          <ac:chgData name="George Zosis" userId="e6e3cbab58297000" providerId="LiveId" clId="{CDE4BEF8-F3F1-46D5-8CEF-03777D11AD5B}" dt="2022-02-22T10:34:54.078" v="57" actId="14100"/>
          <ac:picMkLst>
            <pc:docMk/>
            <pc:sldMk cId="727785353" sldId="264"/>
            <ac:picMk id="11" creationId="{E8908961-74F1-409B-B611-313A9448044B}"/>
          </ac:picMkLst>
        </pc:picChg>
        <pc:picChg chg="add mod">
          <ac:chgData name="George Zosis" userId="e6e3cbab58297000" providerId="LiveId" clId="{CDE4BEF8-F3F1-46D5-8CEF-03777D11AD5B}" dt="2022-02-22T10:34:59.182" v="58" actId="14100"/>
          <ac:picMkLst>
            <pc:docMk/>
            <pc:sldMk cId="727785353" sldId="264"/>
            <ac:picMk id="12" creationId="{91D79CB0-5EC9-41B3-BCB9-F8075D1BFB02}"/>
          </ac:picMkLst>
        </pc:picChg>
      </pc:sldChg>
      <pc:sldChg chg="addSp modSp mod">
        <pc:chgData name="George Zosis" userId="e6e3cbab58297000" providerId="LiveId" clId="{CDE4BEF8-F3F1-46D5-8CEF-03777D11AD5B}" dt="2022-02-22T10:29:30.815" v="4" actId="1076"/>
        <pc:sldMkLst>
          <pc:docMk/>
          <pc:sldMk cId="3717697911" sldId="265"/>
        </pc:sldMkLst>
        <pc:spChg chg="mod">
          <ac:chgData name="George Zosis" userId="e6e3cbab58297000" providerId="LiveId" clId="{CDE4BEF8-F3F1-46D5-8CEF-03777D11AD5B}" dt="2022-02-22T10:29:30.815" v="4" actId="1076"/>
          <ac:spMkLst>
            <pc:docMk/>
            <pc:sldMk cId="3717697911" sldId="265"/>
            <ac:spMk id="10" creationId="{8D024D73-16D6-4E39-8B85-8C9925C1064D}"/>
          </ac:spMkLst>
        </pc:spChg>
        <pc:spChg chg="mod">
          <ac:chgData name="George Zosis" userId="e6e3cbab58297000" providerId="LiveId" clId="{CDE4BEF8-F3F1-46D5-8CEF-03777D11AD5B}" dt="2022-02-22T10:29:26.303" v="3" actId="1076"/>
          <ac:spMkLst>
            <pc:docMk/>
            <pc:sldMk cId="3717697911" sldId="265"/>
            <ac:spMk id="11" creationId="{B11A0BAD-22D6-4993-BCC5-28D5BBFDC318}"/>
          </ac:spMkLst>
        </pc:spChg>
        <pc:picChg chg="add mod">
          <ac:chgData name="George Zosis" userId="e6e3cbab58297000" providerId="LiveId" clId="{CDE4BEF8-F3F1-46D5-8CEF-03777D11AD5B}" dt="2022-02-22T10:28:21.831" v="2" actId="14100"/>
          <ac:picMkLst>
            <pc:docMk/>
            <pc:sldMk cId="3717697911" sldId="265"/>
            <ac:picMk id="8" creationId="{727DCDCE-C752-475A-822D-812871A530FE}"/>
          </ac:picMkLst>
        </pc:picChg>
      </pc:sldChg>
      <pc:sldChg chg="addSp delSp modSp mod">
        <pc:chgData name="George Zosis" userId="e6e3cbab58297000" providerId="LiveId" clId="{CDE4BEF8-F3F1-46D5-8CEF-03777D11AD5B}" dt="2022-02-22T10:39:18.310" v="116"/>
        <pc:sldMkLst>
          <pc:docMk/>
          <pc:sldMk cId="1767674228" sldId="266"/>
        </pc:sldMkLst>
        <pc:spChg chg="mod">
          <ac:chgData name="George Zosis" userId="e6e3cbab58297000" providerId="LiveId" clId="{CDE4BEF8-F3F1-46D5-8CEF-03777D11AD5B}" dt="2022-02-22T10:37:35.366" v="109" actId="20577"/>
          <ac:spMkLst>
            <pc:docMk/>
            <pc:sldMk cId="1767674228" sldId="266"/>
            <ac:spMk id="6" creationId="{6AD1E37B-C8EC-4351-A336-1A3B3402C277}"/>
          </ac:spMkLst>
        </pc:spChg>
        <pc:spChg chg="del">
          <ac:chgData name="George Zosis" userId="e6e3cbab58297000" providerId="LiveId" clId="{CDE4BEF8-F3F1-46D5-8CEF-03777D11AD5B}" dt="2022-02-22T10:35:20.909" v="60" actId="478"/>
          <ac:spMkLst>
            <pc:docMk/>
            <pc:sldMk cId="1767674228" sldId="266"/>
            <ac:spMk id="10" creationId="{8D024D73-16D6-4E39-8B85-8C9925C1064D}"/>
          </ac:spMkLst>
        </pc:spChg>
        <pc:spChg chg="del">
          <ac:chgData name="George Zosis" userId="e6e3cbab58297000" providerId="LiveId" clId="{CDE4BEF8-F3F1-46D5-8CEF-03777D11AD5B}" dt="2022-02-22T10:35:33.157" v="61" actId="478"/>
          <ac:spMkLst>
            <pc:docMk/>
            <pc:sldMk cId="1767674228" sldId="266"/>
            <ac:spMk id="11" creationId="{B11A0BAD-22D6-4993-BCC5-28D5BBFDC318}"/>
          </ac:spMkLst>
        </pc:spChg>
        <pc:spChg chg="add mod">
          <ac:chgData name="George Zosis" userId="e6e3cbab58297000" providerId="LiveId" clId="{CDE4BEF8-F3F1-46D5-8CEF-03777D11AD5B}" dt="2022-02-22T10:39:18.310" v="116"/>
          <ac:spMkLst>
            <pc:docMk/>
            <pc:sldMk cId="1767674228" sldId="266"/>
            <ac:spMk id="12" creationId="{AD4C8628-6E4F-4DF8-BA5F-1926F34DEBFB}"/>
          </ac:spMkLst>
        </pc:spChg>
        <pc:picChg chg="del">
          <ac:chgData name="George Zosis" userId="e6e3cbab58297000" providerId="LiveId" clId="{CDE4BEF8-F3F1-46D5-8CEF-03777D11AD5B}" dt="2022-02-22T10:35:19.525" v="59" actId="478"/>
          <ac:picMkLst>
            <pc:docMk/>
            <pc:sldMk cId="1767674228" sldId="266"/>
            <ac:picMk id="7" creationId="{75ADAF07-B49D-4521-AD30-3C47518286BF}"/>
          </ac:picMkLst>
        </pc:picChg>
        <pc:picChg chg="add mod">
          <ac:chgData name="George Zosis" userId="e6e3cbab58297000" providerId="LiveId" clId="{CDE4BEF8-F3F1-46D5-8CEF-03777D11AD5B}" dt="2022-02-22T10:36:08.126" v="72" actId="14100"/>
          <ac:picMkLst>
            <pc:docMk/>
            <pc:sldMk cId="1767674228" sldId="266"/>
            <ac:picMk id="8" creationId="{6303D4F1-111C-4955-862D-A99EDE946FC6}"/>
          </ac:picMkLst>
        </pc:picChg>
        <pc:picChg chg="add mod">
          <ac:chgData name="George Zosis" userId="e6e3cbab58297000" providerId="LiveId" clId="{CDE4BEF8-F3F1-46D5-8CEF-03777D11AD5B}" dt="2022-02-22T10:36:10.558" v="73" actId="14100"/>
          <ac:picMkLst>
            <pc:docMk/>
            <pc:sldMk cId="1767674228" sldId="266"/>
            <ac:picMk id="9" creationId="{1713B280-5F9F-4589-BB9B-890A3CB9C452}"/>
          </ac:picMkLst>
        </pc:picChg>
      </pc:sldChg>
      <pc:sldChg chg="addSp delSp modSp mod">
        <pc:chgData name="George Zosis" userId="e6e3cbab58297000" providerId="LiveId" clId="{CDE4BEF8-F3F1-46D5-8CEF-03777D11AD5B}" dt="2022-02-22T12:22:24.724" v="1231" actId="20577"/>
        <pc:sldMkLst>
          <pc:docMk/>
          <pc:sldMk cId="129559556" sldId="267"/>
        </pc:sldMkLst>
        <pc:spChg chg="mod">
          <ac:chgData name="George Zosis" userId="e6e3cbab58297000" providerId="LiveId" clId="{CDE4BEF8-F3F1-46D5-8CEF-03777D11AD5B}" dt="2022-02-22T11:17:23.963" v="575" actId="20577"/>
          <ac:spMkLst>
            <pc:docMk/>
            <pc:sldMk cId="129559556" sldId="267"/>
            <ac:spMk id="6" creationId="{6AD1E37B-C8EC-4351-A336-1A3B3402C277}"/>
          </ac:spMkLst>
        </pc:spChg>
        <pc:spChg chg="add mod">
          <ac:chgData name="George Zosis" userId="e6e3cbab58297000" providerId="LiveId" clId="{CDE4BEF8-F3F1-46D5-8CEF-03777D11AD5B}" dt="2022-02-22T12:22:24.724" v="1231" actId="20577"/>
          <ac:spMkLst>
            <pc:docMk/>
            <pc:sldMk cId="129559556" sldId="267"/>
            <ac:spMk id="9" creationId="{4B86909F-817B-4F1D-914C-A62BC57CB0C5}"/>
          </ac:spMkLst>
        </pc:spChg>
        <pc:picChg chg="add del mod">
          <ac:chgData name="George Zosis" userId="e6e3cbab58297000" providerId="LiveId" clId="{CDE4BEF8-F3F1-46D5-8CEF-03777D11AD5B}" dt="2022-02-22T10:45:12.403" v="272" actId="478"/>
          <ac:picMkLst>
            <pc:docMk/>
            <pc:sldMk cId="129559556" sldId="267"/>
            <ac:picMk id="3" creationId="{45FBD2D7-FFCA-4E32-B374-7752D4C8EF78}"/>
          </ac:picMkLst>
        </pc:picChg>
        <pc:picChg chg="add del">
          <ac:chgData name="George Zosis" userId="e6e3cbab58297000" providerId="LiveId" clId="{CDE4BEF8-F3F1-46D5-8CEF-03777D11AD5B}" dt="2022-02-22T10:42:58.885" v="170"/>
          <ac:picMkLst>
            <pc:docMk/>
            <pc:sldMk cId="129559556" sldId="267"/>
            <ac:picMk id="4" creationId="{355DD405-611F-4292-B3E7-39D5D4EEA947}"/>
          </ac:picMkLst>
        </pc:picChg>
        <pc:picChg chg="add mod">
          <ac:chgData name="George Zosis" userId="e6e3cbab58297000" providerId="LiveId" clId="{CDE4BEF8-F3F1-46D5-8CEF-03777D11AD5B}" dt="2022-02-22T10:42:39.590" v="166"/>
          <ac:picMkLst>
            <pc:docMk/>
            <pc:sldMk cId="129559556" sldId="267"/>
            <ac:picMk id="7" creationId="{EABECA30-6BBC-4655-97F9-990849FFBBA9}"/>
          </ac:picMkLst>
        </pc:picChg>
        <pc:picChg chg="add del mod">
          <ac:chgData name="George Zosis" userId="e6e3cbab58297000" providerId="LiveId" clId="{CDE4BEF8-F3F1-46D5-8CEF-03777D11AD5B}" dt="2022-02-22T10:45:13.859" v="273" actId="478"/>
          <ac:picMkLst>
            <pc:docMk/>
            <pc:sldMk cId="129559556" sldId="267"/>
            <ac:picMk id="8" creationId="{B9C9B9CB-5E40-4DC3-A6A8-755D50AC0D81}"/>
          </ac:picMkLst>
        </pc:picChg>
      </pc:sldChg>
      <pc:sldChg chg="addSp modSp mod">
        <pc:chgData name="George Zosis" userId="e6e3cbab58297000" providerId="LiveId" clId="{CDE4BEF8-F3F1-46D5-8CEF-03777D11AD5B}" dt="2022-02-22T12:26:33.539" v="1379" actId="1076"/>
        <pc:sldMkLst>
          <pc:docMk/>
          <pc:sldMk cId="847917095" sldId="268"/>
        </pc:sldMkLst>
        <pc:spChg chg="mod">
          <ac:chgData name="George Zosis" userId="e6e3cbab58297000" providerId="LiveId" clId="{CDE4BEF8-F3F1-46D5-8CEF-03777D11AD5B}" dt="2022-02-22T12:25:22.787" v="1367" actId="20577"/>
          <ac:spMkLst>
            <pc:docMk/>
            <pc:sldMk cId="847917095" sldId="268"/>
            <ac:spMk id="5" creationId="{858EB3B6-6679-4621-8D86-DF317BA7E3BA}"/>
          </ac:spMkLst>
        </pc:spChg>
        <pc:spChg chg="add mod">
          <ac:chgData name="George Zosis" userId="e6e3cbab58297000" providerId="LiveId" clId="{CDE4BEF8-F3F1-46D5-8CEF-03777D11AD5B}" dt="2022-02-22T12:26:31.475" v="1378" actId="14100"/>
          <ac:spMkLst>
            <pc:docMk/>
            <pc:sldMk cId="847917095" sldId="268"/>
            <ac:spMk id="7" creationId="{109F6528-B1D8-4DAF-B523-5107A5F46007}"/>
          </ac:spMkLst>
        </pc:spChg>
        <pc:picChg chg="add mod">
          <ac:chgData name="George Zosis" userId="e6e3cbab58297000" providerId="LiveId" clId="{CDE4BEF8-F3F1-46D5-8CEF-03777D11AD5B}" dt="2022-02-22T12:26:33.539" v="1379" actId="1076"/>
          <ac:picMkLst>
            <pc:docMk/>
            <pc:sldMk cId="847917095" sldId="268"/>
            <ac:picMk id="4" creationId="{D19C06C8-BA80-4868-9A8F-6D246F24C23E}"/>
          </ac:picMkLst>
        </pc:picChg>
        <pc:picChg chg="add mod">
          <ac:chgData name="George Zosis" userId="e6e3cbab58297000" providerId="LiveId" clId="{CDE4BEF8-F3F1-46D5-8CEF-03777D11AD5B}" dt="2022-02-22T12:25:56.011" v="1374" actId="1076"/>
          <ac:picMkLst>
            <pc:docMk/>
            <pc:sldMk cId="847917095" sldId="268"/>
            <ac:picMk id="6" creationId="{DBB13F8D-FB8E-4033-8325-D5A0AE429B2A}"/>
          </ac:picMkLst>
        </pc:picChg>
      </pc:sldChg>
      <pc:sldChg chg="addSp delSp modSp add mod">
        <pc:chgData name="George Zosis" userId="e6e3cbab58297000" providerId="LiveId" clId="{CDE4BEF8-F3F1-46D5-8CEF-03777D11AD5B}" dt="2022-02-22T10:32:21.207" v="25" actId="20577"/>
        <pc:sldMkLst>
          <pc:docMk/>
          <pc:sldMk cId="4093657709" sldId="269"/>
        </pc:sldMkLst>
        <pc:spChg chg="mod">
          <ac:chgData name="George Zosis" userId="e6e3cbab58297000" providerId="LiveId" clId="{CDE4BEF8-F3F1-46D5-8CEF-03777D11AD5B}" dt="2022-02-22T10:32:12.594" v="19" actId="20577"/>
          <ac:spMkLst>
            <pc:docMk/>
            <pc:sldMk cId="4093657709" sldId="269"/>
            <ac:spMk id="10" creationId="{183485A3-7C14-4744-96C5-A8BC60A20FDB}"/>
          </ac:spMkLst>
        </pc:spChg>
        <pc:spChg chg="mod">
          <ac:chgData name="George Zosis" userId="e6e3cbab58297000" providerId="LiveId" clId="{CDE4BEF8-F3F1-46D5-8CEF-03777D11AD5B}" dt="2022-02-22T10:32:21.207" v="25" actId="20577"/>
          <ac:spMkLst>
            <pc:docMk/>
            <pc:sldMk cId="4093657709" sldId="269"/>
            <ac:spMk id="11" creationId="{B75B4680-5225-4A3C-8B8E-2C1C84AB0AE1}"/>
          </ac:spMkLst>
        </pc:spChg>
        <pc:picChg chg="del">
          <ac:chgData name="George Zosis" userId="e6e3cbab58297000" providerId="LiveId" clId="{CDE4BEF8-F3F1-46D5-8CEF-03777D11AD5B}" dt="2022-02-22T10:30:50.073" v="6" actId="478"/>
          <ac:picMkLst>
            <pc:docMk/>
            <pc:sldMk cId="4093657709" sldId="269"/>
            <ac:picMk id="8" creationId="{13946D18-7379-4062-9DA5-958FB452CEC6}"/>
          </ac:picMkLst>
        </pc:picChg>
        <pc:picChg chg="del">
          <ac:chgData name="George Zosis" userId="e6e3cbab58297000" providerId="LiveId" clId="{CDE4BEF8-F3F1-46D5-8CEF-03777D11AD5B}" dt="2022-02-22T10:30:50.598" v="7" actId="478"/>
          <ac:picMkLst>
            <pc:docMk/>
            <pc:sldMk cId="4093657709" sldId="269"/>
            <ac:picMk id="9" creationId="{59E36200-57F0-451F-B72C-9596501C4862}"/>
          </ac:picMkLst>
        </pc:picChg>
        <pc:picChg chg="add mod">
          <ac:chgData name="George Zosis" userId="e6e3cbab58297000" providerId="LiveId" clId="{CDE4BEF8-F3F1-46D5-8CEF-03777D11AD5B}" dt="2022-02-22T10:31:12.431" v="10" actId="14100"/>
          <ac:picMkLst>
            <pc:docMk/>
            <pc:sldMk cId="4093657709" sldId="269"/>
            <ac:picMk id="12" creationId="{DF9CDA38-7958-47BE-B3EA-34FD1404630B}"/>
          </ac:picMkLst>
        </pc:picChg>
        <pc:picChg chg="add mod">
          <ac:chgData name="George Zosis" userId="e6e3cbab58297000" providerId="LiveId" clId="{CDE4BEF8-F3F1-46D5-8CEF-03777D11AD5B}" dt="2022-02-22T10:31:31.991" v="14" actId="1076"/>
          <ac:picMkLst>
            <pc:docMk/>
            <pc:sldMk cId="4093657709" sldId="269"/>
            <ac:picMk id="13" creationId="{6F3E3F7B-3C82-4960-AE7D-229BAF1E876D}"/>
          </ac:picMkLst>
        </pc:picChg>
      </pc:sldChg>
      <pc:sldChg chg="addSp delSp modSp add mod">
        <pc:chgData name="George Zosis" userId="e6e3cbab58297000" providerId="LiveId" clId="{CDE4BEF8-F3F1-46D5-8CEF-03777D11AD5B}" dt="2022-02-22T10:41:28.892" v="136" actId="14100"/>
        <pc:sldMkLst>
          <pc:docMk/>
          <pc:sldMk cId="3852578465" sldId="270"/>
        </pc:sldMkLst>
        <pc:spChg chg="add mod">
          <ac:chgData name="George Zosis" userId="e6e3cbab58297000" providerId="LiveId" clId="{CDE4BEF8-F3F1-46D5-8CEF-03777D11AD5B}" dt="2022-02-22T10:40:56.172" v="131" actId="1076"/>
          <ac:spMkLst>
            <pc:docMk/>
            <pc:sldMk cId="3852578465" sldId="270"/>
            <ac:spMk id="4" creationId="{B608E18A-13F3-4247-875C-16094EE03BFC}"/>
          </ac:spMkLst>
        </pc:spChg>
        <pc:spChg chg="add mod">
          <ac:chgData name="George Zosis" userId="e6e3cbab58297000" providerId="LiveId" clId="{CDE4BEF8-F3F1-46D5-8CEF-03777D11AD5B}" dt="2022-02-22T10:41:28.892" v="136" actId="14100"/>
          <ac:spMkLst>
            <pc:docMk/>
            <pc:sldMk cId="3852578465" sldId="270"/>
            <ac:spMk id="7" creationId="{9B66181B-CB96-499D-B093-02A64CB776B6}"/>
          </ac:spMkLst>
        </pc:spChg>
        <pc:spChg chg="add del mod">
          <ac:chgData name="George Zosis" userId="e6e3cbab58297000" providerId="LiveId" clId="{CDE4BEF8-F3F1-46D5-8CEF-03777D11AD5B}" dt="2022-02-22T10:39:11.398" v="115" actId="21"/>
          <ac:spMkLst>
            <pc:docMk/>
            <pc:sldMk cId="3852578465" sldId="270"/>
            <ac:spMk id="10" creationId="{A6B620EB-97F1-46C5-9FD7-12CC2459DA7F}"/>
          </ac:spMkLst>
        </pc:spChg>
        <pc:picChg chg="del">
          <ac:chgData name="George Zosis" userId="e6e3cbab58297000" providerId="LiveId" clId="{CDE4BEF8-F3F1-46D5-8CEF-03777D11AD5B}" dt="2022-02-22T10:39:29.028" v="117" actId="478"/>
          <ac:picMkLst>
            <pc:docMk/>
            <pc:sldMk cId="3852578465" sldId="270"/>
            <ac:picMk id="8" creationId="{6303D4F1-111C-4955-862D-A99EDE946FC6}"/>
          </ac:picMkLst>
        </pc:picChg>
        <pc:picChg chg="del">
          <ac:chgData name="George Zosis" userId="e6e3cbab58297000" providerId="LiveId" clId="{CDE4BEF8-F3F1-46D5-8CEF-03777D11AD5B}" dt="2022-02-22T10:39:30.380" v="118" actId="478"/>
          <ac:picMkLst>
            <pc:docMk/>
            <pc:sldMk cId="3852578465" sldId="270"/>
            <ac:picMk id="9" creationId="{1713B280-5F9F-4589-BB9B-890A3CB9C452}"/>
          </ac:picMkLst>
        </pc:picChg>
        <pc:picChg chg="add mod">
          <ac:chgData name="George Zosis" userId="e6e3cbab58297000" providerId="LiveId" clId="{CDE4BEF8-F3F1-46D5-8CEF-03777D11AD5B}" dt="2022-02-22T10:39:38.046" v="120" actId="1076"/>
          <ac:picMkLst>
            <pc:docMk/>
            <pc:sldMk cId="3852578465" sldId="270"/>
            <ac:picMk id="11" creationId="{649D5F93-07E0-438E-9DC4-7982442F482C}"/>
          </ac:picMkLst>
        </pc:picChg>
        <pc:picChg chg="add mod">
          <ac:chgData name="George Zosis" userId="e6e3cbab58297000" providerId="LiveId" clId="{CDE4BEF8-F3F1-46D5-8CEF-03777D11AD5B}" dt="2022-02-22T10:40:06.189" v="125" actId="1076"/>
          <ac:picMkLst>
            <pc:docMk/>
            <pc:sldMk cId="3852578465" sldId="270"/>
            <ac:picMk id="12" creationId="{87906F01-53F5-4A04-B7DF-6A82844BACCD}"/>
          </ac:picMkLst>
        </pc:picChg>
        <pc:picChg chg="add del mod">
          <ac:chgData name="George Zosis" userId="e6e3cbab58297000" providerId="LiveId" clId="{CDE4BEF8-F3F1-46D5-8CEF-03777D11AD5B}" dt="2022-02-22T10:40:13.181" v="127" actId="478"/>
          <ac:picMkLst>
            <pc:docMk/>
            <pc:sldMk cId="3852578465" sldId="270"/>
            <ac:picMk id="13" creationId="{9D76FBD3-894A-41BB-B3DB-B25B720EE717}"/>
          </ac:picMkLst>
        </pc:picChg>
        <pc:picChg chg="add del mod">
          <ac:chgData name="George Zosis" userId="e6e3cbab58297000" providerId="LiveId" clId="{CDE4BEF8-F3F1-46D5-8CEF-03777D11AD5B}" dt="2022-02-22T10:40:20.197" v="129" actId="478"/>
          <ac:picMkLst>
            <pc:docMk/>
            <pc:sldMk cId="3852578465" sldId="270"/>
            <ac:picMk id="14" creationId="{E74CC199-B061-4161-91AE-775EE3B6F60C}"/>
          </ac:picMkLst>
        </pc:picChg>
      </pc:sldChg>
      <pc:sldChg chg="addSp modSp add mod">
        <pc:chgData name="George Zosis" userId="e6e3cbab58297000" providerId="LiveId" clId="{CDE4BEF8-F3F1-46D5-8CEF-03777D11AD5B}" dt="2022-02-22T12:21:58.436" v="1223" actId="1076"/>
        <pc:sldMkLst>
          <pc:docMk/>
          <pc:sldMk cId="2944616321" sldId="271"/>
        </pc:sldMkLst>
        <pc:spChg chg="add mod">
          <ac:chgData name="George Zosis" userId="e6e3cbab58297000" providerId="LiveId" clId="{CDE4BEF8-F3F1-46D5-8CEF-03777D11AD5B}" dt="2022-02-22T12:21:58.436" v="1223" actId="1076"/>
          <ac:spMkLst>
            <pc:docMk/>
            <pc:sldMk cId="2944616321" sldId="271"/>
            <ac:spMk id="7" creationId="{9A607CD5-E15A-4DC6-8470-21100A8BC2A6}"/>
          </ac:spMkLst>
        </pc:spChg>
        <pc:picChg chg="mod">
          <ac:chgData name="George Zosis" userId="e6e3cbab58297000" providerId="LiveId" clId="{CDE4BEF8-F3F1-46D5-8CEF-03777D11AD5B}" dt="2022-02-22T12:20:15.556" v="1104" actId="1076"/>
          <ac:picMkLst>
            <pc:docMk/>
            <pc:sldMk cId="2944616321" sldId="271"/>
            <ac:picMk id="8" creationId="{B9C9B9CB-5E40-4DC3-A6A8-755D50AC0D81}"/>
          </ac:picMkLst>
        </pc:picChg>
      </pc:sldChg>
      <pc:sldChg chg="addSp delSp modSp add mod">
        <pc:chgData name="George Zosis" userId="e6e3cbab58297000" providerId="LiveId" clId="{CDE4BEF8-F3F1-46D5-8CEF-03777D11AD5B}" dt="2022-02-22T12:25:00.491" v="1347" actId="1076"/>
        <pc:sldMkLst>
          <pc:docMk/>
          <pc:sldMk cId="3717552026" sldId="272"/>
        </pc:sldMkLst>
        <pc:spChg chg="del">
          <ac:chgData name="George Zosis" userId="e6e3cbab58297000" providerId="LiveId" clId="{CDE4BEF8-F3F1-46D5-8CEF-03777D11AD5B}" dt="2022-02-22T12:22:42.756" v="1235" actId="478"/>
          <ac:spMkLst>
            <pc:docMk/>
            <pc:sldMk cId="3717552026" sldId="272"/>
            <ac:spMk id="7" creationId="{9A607CD5-E15A-4DC6-8470-21100A8BC2A6}"/>
          </ac:spMkLst>
        </pc:spChg>
        <pc:spChg chg="add mod">
          <ac:chgData name="George Zosis" userId="e6e3cbab58297000" providerId="LiveId" clId="{CDE4BEF8-F3F1-46D5-8CEF-03777D11AD5B}" dt="2022-02-22T12:24:49.252" v="1344" actId="20577"/>
          <ac:spMkLst>
            <pc:docMk/>
            <pc:sldMk cId="3717552026" sldId="272"/>
            <ac:spMk id="10" creationId="{2FB5CB93-7B25-445D-8159-E88FAB435C82}"/>
          </ac:spMkLst>
        </pc:spChg>
        <pc:picChg chg="del">
          <ac:chgData name="George Zosis" userId="e6e3cbab58297000" providerId="LiveId" clId="{CDE4BEF8-F3F1-46D5-8CEF-03777D11AD5B}" dt="2022-02-22T12:22:40.282" v="1233" actId="478"/>
          <ac:picMkLst>
            <pc:docMk/>
            <pc:sldMk cId="3717552026" sldId="272"/>
            <ac:picMk id="3" creationId="{45FBD2D7-FFCA-4E32-B374-7752D4C8EF78}"/>
          </ac:picMkLst>
        </pc:picChg>
        <pc:picChg chg="del">
          <ac:chgData name="George Zosis" userId="e6e3cbab58297000" providerId="LiveId" clId="{CDE4BEF8-F3F1-46D5-8CEF-03777D11AD5B}" dt="2022-02-22T12:22:40.931" v="1234" actId="478"/>
          <ac:picMkLst>
            <pc:docMk/>
            <pc:sldMk cId="3717552026" sldId="272"/>
            <ac:picMk id="8" creationId="{B9C9B9CB-5E40-4DC3-A6A8-755D50AC0D81}"/>
          </ac:picMkLst>
        </pc:picChg>
        <pc:picChg chg="add mod">
          <ac:chgData name="George Zosis" userId="e6e3cbab58297000" providerId="LiveId" clId="{CDE4BEF8-F3F1-46D5-8CEF-03777D11AD5B}" dt="2022-02-22T12:25:00.491" v="1347" actId="1076"/>
          <ac:picMkLst>
            <pc:docMk/>
            <pc:sldMk cId="3717552026" sldId="272"/>
            <ac:picMk id="9" creationId="{F8ED6B8B-5356-4C2D-AE1A-F7C7C2435F84}"/>
          </ac:picMkLst>
        </pc:picChg>
      </pc:sldChg>
      <pc:sldChg chg="addSp delSp modSp add mod ord">
        <pc:chgData name="George Zosis" userId="e6e3cbab58297000" providerId="LiveId" clId="{CDE4BEF8-F3F1-46D5-8CEF-03777D11AD5B}" dt="2022-02-22T12:34:48.680" v="1844" actId="14100"/>
        <pc:sldMkLst>
          <pc:docMk/>
          <pc:sldMk cId="2350133173" sldId="273"/>
        </pc:sldMkLst>
        <pc:spChg chg="mod">
          <ac:chgData name="George Zosis" userId="e6e3cbab58297000" providerId="LiveId" clId="{CDE4BEF8-F3F1-46D5-8CEF-03777D11AD5B}" dt="2022-02-22T12:28:00.042" v="1406" actId="20577"/>
          <ac:spMkLst>
            <pc:docMk/>
            <pc:sldMk cId="2350133173" sldId="273"/>
            <ac:spMk id="6" creationId="{6AD1E37B-C8EC-4351-A336-1A3B3402C277}"/>
          </ac:spMkLst>
        </pc:spChg>
        <pc:spChg chg="mod">
          <ac:chgData name="George Zosis" userId="e6e3cbab58297000" providerId="LiveId" clId="{CDE4BEF8-F3F1-46D5-8CEF-03777D11AD5B}" dt="2022-02-22T12:31:58.436" v="1820" actId="14100"/>
          <ac:spMkLst>
            <pc:docMk/>
            <pc:sldMk cId="2350133173" sldId="273"/>
            <ac:spMk id="7" creationId="{9A607CD5-E15A-4DC6-8470-21100A8BC2A6}"/>
          </ac:spMkLst>
        </pc:spChg>
        <pc:spChg chg="add mod">
          <ac:chgData name="George Zosis" userId="e6e3cbab58297000" providerId="LiveId" clId="{CDE4BEF8-F3F1-46D5-8CEF-03777D11AD5B}" dt="2022-02-22T12:34:48.680" v="1844" actId="14100"/>
          <ac:spMkLst>
            <pc:docMk/>
            <pc:sldMk cId="2350133173" sldId="273"/>
            <ac:spMk id="9" creationId="{4ED76ECA-FCA8-4C01-85A0-243EEFE2614A}"/>
          </ac:spMkLst>
        </pc:spChg>
        <pc:spChg chg="add mod">
          <ac:chgData name="George Zosis" userId="e6e3cbab58297000" providerId="LiveId" clId="{CDE4BEF8-F3F1-46D5-8CEF-03777D11AD5B}" dt="2022-02-22T12:34:39.637" v="1843" actId="692"/>
          <ac:spMkLst>
            <pc:docMk/>
            <pc:sldMk cId="2350133173" sldId="273"/>
            <ac:spMk id="10" creationId="{02A593C9-A048-4ADF-8DC1-44FB4FFB935C}"/>
          </ac:spMkLst>
        </pc:spChg>
        <pc:graphicFrameChg chg="add mod modGraphic">
          <ac:chgData name="George Zosis" userId="e6e3cbab58297000" providerId="LiveId" clId="{CDE4BEF8-F3F1-46D5-8CEF-03777D11AD5B}" dt="2022-02-22T12:33:00.842" v="1824" actId="14100"/>
          <ac:graphicFrameMkLst>
            <pc:docMk/>
            <pc:sldMk cId="2350133173" sldId="273"/>
            <ac:graphicFrameMk id="4" creationId="{9247DE20-3B3B-4820-BD42-6636AA038583}"/>
          </ac:graphicFrameMkLst>
        </pc:graphicFrameChg>
        <pc:picChg chg="del">
          <ac:chgData name="George Zosis" userId="e6e3cbab58297000" providerId="LiveId" clId="{CDE4BEF8-F3F1-46D5-8CEF-03777D11AD5B}" dt="2022-02-22T12:27:44.858" v="1381" actId="478"/>
          <ac:picMkLst>
            <pc:docMk/>
            <pc:sldMk cId="2350133173" sldId="273"/>
            <ac:picMk id="3" creationId="{45FBD2D7-FFCA-4E32-B374-7752D4C8EF78}"/>
          </ac:picMkLst>
        </pc:picChg>
        <pc:picChg chg="del">
          <ac:chgData name="George Zosis" userId="e6e3cbab58297000" providerId="LiveId" clId="{CDE4BEF8-F3F1-46D5-8CEF-03777D11AD5B}" dt="2022-02-22T12:27:45.280" v="1382" actId="478"/>
          <ac:picMkLst>
            <pc:docMk/>
            <pc:sldMk cId="2350133173" sldId="273"/>
            <ac:picMk id="8" creationId="{B9C9B9CB-5E40-4DC3-A6A8-755D50AC0D81}"/>
          </ac:picMkLst>
        </pc:picChg>
      </pc:sldChg>
    </pc:docChg>
  </pc:docChgLst>
  <pc:docChgLst>
    <pc:chgData name="George Zosis" userId="e6e3cbab58297000" providerId="LiveId" clId="{3D8CCC0A-42F1-40ED-B43B-7D66A1973D82}"/>
    <pc:docChg chg="custSel addSld modSld">
      <pc:chgData name="George Zosis" userId="e6e3cbab58297000" providerId="LiveId" clId="{3D8CCC0A-42F1-40ED-B43B-7D66A1973D82}" dt="2021-04-29T08:30:08.126" v="448" actId="20577"/>
      <pc:docMkLst>
        <pc:docMk/>
      </pc:docMkLst>
      <pc:sldChg chg="addSp delSp modSp mod">
        <pc:chgData name="George Zosis" userId="e6e3cbab58297000" providerId="LiveId" clId="{3D8CCC0A-42F1-40ED-B43B-7D66A1973D82}" dt="2021-04-28T16:32:11.716" v="6" actId="1076"/>
        <pc:sldMkLst>
          <pc:docMk/>
          <pc:sldMk cId="330556907" sldId="258"/>
        </pc:sldMkLst>
        <pc:picChg chg="add mod">
          <ac:chgData name="George Zosis" userId="e6e3cbab58297000" providerId="LiveId" clId="{3D8CCC0A-42F1-40ED-B43B-7D66A1973D82}" dt="2021-04-28T16:32:11.716" v="6" actId="1076"/>
          <ac:picMkLst>
            <pc:docMk/>
            <pc:sldMk cId="330556907" sldId="258"/>
            <ac:picMk id="3" creationId="{ABF6A7C1-1BA3-4E15-B255-6C1A636E6CFF}"/>
          </ac:picMkLst>
        </pc:picChg>
        <pc:picChg chg="del">
          <ac:chgData name="George Zosis" userId="e6e3cbab58297000" providerId="LiveId" clId="{3D8CCC0A-42F1-40ED-B43B-7D66A1973D82}" dt="2021-04-28T16:30:47.417" v="4" actId="478"/>
          <ac:picMkLst>
            <pc:docMk/>
            <pc:sldMk cId="330556907" sldId="258"/>
            <ac:picMk id="13" creationId="{9749FC67-B4F3-4D35-AB98-ADCA74425837}"/>
          </ac:picMkLst>
        </pc:picChg>
      </pc:sldChg>
      <pc:sldChg chg="addSp delSp modSp mod">
        <pc:chgData name="George Zosis" userId="e6e3cbab58297000" providerId="LiveId" clId="{3D8CCC0A-42F1-40ED-B43B-7D66A1973D82}" dt="2021-04-28T16:35:39.723" v="64" actId="20577"/>
        <pc:sldMkLst>
          <pc:docMk/>
          <pc:sldMk cId="1271181864" sldId="260"/>
        </pc:sldMkLst>
        <pc:spChg chg="add mod">
          <ac:chgData name="George Zosis" userId="e6e3cbab58297000" providerId="LiveId" clId="{3D8CCC0A-42F1-40ED-B43B-7D66A1973D82}" dt="2021-04-28T16:35:36.819" v="61" actId="20577"/>
          <ac:spMkLst>
            <pc:docMk/>
            <pc:sldMk cId="1271181864" sldId="260"/>
            <ac:spMk id="22" creationId="{639BF032-86B7-4359-AF49-4D95FB8F9FA4}"/>
          </ac:spMkLst>
        </pc:spChg>
        <pc:spChg chg="mod">
          <ac:chgData name="George Zosis" userId="e6e3cbab58297000" providerId="LiveId" clId="{3D8CCC0A-42F1-40ED-B43B-7D66A1973D82}" dt="2021-04-28T16:33:04.267" v="16" actId="6549"/>
          <ac:spMkLst>
            <pc:docMk/>
            <pc:sldMk cId="1271181864" sldId="260"/>
            <ac:spMk id="36" creationId="{A7AE4033-834F-49FB-9287-03AF17FD0FD6}"/>
          </ac:spMkLst>
        </pc:spChg>
        <pc:spChg chg="mod">
          <ac:chgData name="George Zosis" userId="e6e3cbab58297000" providerId="LiveId" clId="{3D8CCC0A-42F1-40ED-B43B-7D66A1973D82}" dt="2021-04-28T16:35:32.314" v="58" actId="20577"/>
          <ac:spMkLst>
            <pc:docMk/>
            <pc:sldMk cId="1271181864" sldId="260"/>
            <ac:spMk id="37" creationId="{46D1E67F-FC85-41E4-AB6F-90190B6D332C}"/>
          </ac:spMkLst>
        </pc:spChg>
        <pc:spChg chg="mod">
          <ac:chgData name="George Zosis" userId="e6e3cbab58297000" providerId="LiveId" clId="{3D8CCC0A-42F1-40ED-B43B-7D66A1973D82}" dt="2021-04-28T16:35:39.723" v="64" actId="20577"/>
          <ac:spMkLst>
            <pc:docMk/>
            <pc:sldMk cId="1271181864" sldId="260"/>
            <ac:spMk id="39" creationId="{3F75778C-94B7-4522-B007-0142F71F3B3E}"/>
          </ac:spMkLst>
        </pc:spChg>
        <pc:spChg chg="del">
          <ac:chgData name="George Zosis" userId="e6e3cbab58297000" providerId="LiveId" clId="{3D8CCC0A-42F1-40ED-B43B-7D66A1973D82}" dt="2021-04-28T16:34:35.090" v="44" actId="478"/>
          <ac:spMkLst>
            <pc:docMk/>
            <pc:sldMk cId="1271181864" sldId="260"/>
            <ac:spMk id="55" creationId="{7A4552B4-9268-4B3F-803B-D4900B5526C2}"/>
          </ac:spMkLst>
        </pc:spChg>
      </pc:sldChg>
      <pc:sldChg chg="addSp delSp modSp mod">
        <pc:chgData name="George Zosis" userId="e6e3cbab58297000" providerId="LiveId" clId="{3D8CCC0A-42F1-40ED-B43B-7D66A1973D82}" dt="2021-04-28T16:29:39.483" v="3" actId="1076"/>
        <pc:sldMkLst>
          <pc:docMk/>
          <pc:sldMk cId="2408808784" sldId="262"/>
        </pc:sldMkLst>
        <pc:picChg chg="add mod">
          <ac:chgData name="George Zosis" userId="e6e3cbab58297000" providerId="LiveId" clId="{3D8CCC0A-42F1-40ED-B43B-7D66A1973D82}" dt="2021-04-28T16:29:39.483" v="3" actId="1076"/>
          <ac:picMkLst>
            <pc:docMk/>
            <pc:sldMk cId="2408808784" sldId="262"/>
            <ac:picMk id="2" creationId="{FCE0278A-4DB1-45EE-A4BB-B89773425845}"/>
          </ac:picMkLst>
        </pc:picChg>
        <pc:picChg chg="del">
          <ac:chgData name="George Zosis" userId="e6e3cbab58297000" providerId="LiveId" clId="{3D8CCC0A-42F1-40ED-B43B-7D66A1973D82}" dt="2021-04-28T16:29:24.250" v="0" actId="478"/>
          <ac:picMkLst>
            <pc:docMk/>
            <pc:sldMk cId="2408808784" sldId="262"/>
            <ac:picMk id="11" creationId="{9B3DBB06-CA0D-40A2-9701-FA1788947789}"/>
          </ac:picMkLst>
        </pc:picChg>
      </pc:sldChg>
      <pc:sldChg chg="addSp delSp modSp mod">
        <pc:chgData name="George Zosis" userId="e6e3cbab58297000" providerId="LiveId" clId="{3D8CCC0A-42F1-40ED-B43B-7D66A1973D82}" dt="2021-04-28T16:43:30.275" v="91" actId="1076"/>
        <pc:sldMkLst>
          <pc:docMk/>
          <pc:sldMk cId="1617951594" sldId="263"/>
        </pc:sldMkLst>
        <pc:picChg chg="add mod">
          <ac:chgData name="George Zosis" userId="e6e3cbab58297000" providerId="LiveId" clId="{3D8CCC0A-42F1-40ED-B43B-7D66A1973D82}" dt="2021-04-28T16:43:30.275" v="91" actId="1076"/>
          <ac:picMkLst>
            <pc:docMk/>
            <pc:sldMk cId="1617951594" sldId="263"/>
            <ac:picMk id="2" creationId="{2BD7ACDC-9EA3-42F1-AB2A-B1AFBCC6C21E}"/>
          </ac:picMkLst>
        </pc:picChg>
        <pc:picChg chg="del">
          <ac:chgData name="George Zosis" userId="e6e3cbab58297000" providerId="LiveId" clId="{3D8CCC0A-42F1-40ED-B43B-7D66A1973D82}" dt="2021-04-28T16:43:10.657" v="86" actId="478"/>
          <ac:picMkLst>
            <pc:docMk/>
            <pc:sldMk cId="1617951594" sldId="263"/>
            <ac:picMk id="6" creationId="{055F1A2B-AC37-435F-B602-B2089D897C4A}"/>
          </ac:picMkLst>
        </pc:picChg>
      </pc:sldChg>
      <pc:sldChg chg="modSp mod">
        <pc:chgData name="George Zosis" userId="e6e3cbab58297000" providerId="LiveId" clId="{3D8CCC0A-42F1-40ED-B43B-7D66A1973D82}" dt="2021-04-28T16:36:07.173" v="85" actId="20577"/>
        <pc:sldMkLst>
          <pc:docMk/>
          <pc:sldMk cId="3650169643" sldId="265"/>
        </pc:sldMkLst>
        <pc:spChg chg="mod">
          <ac:chgData name="George Zosis" userId="e6e3cbab58297000" providerId="LiveId" clId="{3D8CCC0A-42F1-40ED-B43B-7D66A1973D82}" dt="2021-04-28T16:36:07.173" v="85" actId="20577"/>
          <ac:spMkLst>
            <pc:docMk/>
            <pc:sldMk cId="3650169643" sldId="265"/>
            <ac:spMk id="26" creationId="{15E88521-E0C4-4DDA-885F-221921500943}"/>
          </ac:spMkLst>
        </pc:spChg>
        <pc:spChg chg="mod">
          <ac:chgData name="George Zosis" userId="e6e3cbab58297000" providerId="LiveId" clId="{3D8CCC0A-42F1-40ED-B43B-7D66A1973D82}" dt="2021-04-28T16:35:11.499" v="56" actId="6549"/>
          <ac:spMkLst>
            <pc:docMk/>
            <pc:sldMk cId="3650169643" sldId="265"/>
            <ac:spMk id="36" creationId="{A7AE4033-834F-49FB-9287-03AF17FD0FD6}"/>
          </ac:spMkLst>
        </pc:spChg>
        <pc:spChg chg="mod">
          <ac:chgData name="George Zosis" userId="e6e3cbab58297000" providerId="LiveId" clId="{3D8CCC0A-42F1-40ED-B43B-7D66A1973D82}" dt="2021-04-28T16:35:52.851" v="72" actId="6549"/>
          <ac:spMkLst>
            <pc:docMk/>
            <pc:sldMk cId="3650169643" sldId="265"/>
            <ac:spMk id="37" creationId="{46D1E67F-FC85-41E4-AB6F-90190B6D332C}"/>
          </ac:spMkLst>
        </pc:spChg>
        <pc:spChg chg="mod">
          <ac:chgData name="George Zosis" userId="e6e3cbab58297000" providerId="LiveId" clId="{3D8CCC0A-42F1-40ED-B43B-7D66A1973D82}" dt="2021-04-28T16:35:51.227" v="68" actId="6549"/>
          <ac:spMkLst>
            <pc:docMk/>
            <pc:sldMk cId="3650169643" sldId="265"/>
            <ac:spMk id="43" creationId="{97C06E81-1926-403F-904E-A6F6A8DB405C}"/>
          </ac:spMkLst>
        </pc:spChg>
      </pc:sldChg>
      <pc:sldChg chg="addSp delSp modSp new mod">
        <pc:chgData name="George Zosis" userId="e6e3cbab58297000" providerId="LiveId" clId="{3D8CCC0A-42F1-40ED-B43B-7D66A1973D82}" dt="2021-04-29T08:30:08.126" v="448" actId="20577"/>
        <pc:sldMkLst>
          <pc:docMk/>
          <pc:sldMk cId="3707117848" sldId="266"/>
        </pc:sldMkLst>
        <pc:spChg chg="del">
          <ac:chgData name="George Zosis" userId="e6e3cbab58297000" providerId="LiveId" clId="{3D8CCC0A-42F1-40ED-B43B-7D66A1973D82}" dt="2021-04-28T16:44:13.226" v="93" actId="478"/>
          <ac:spMkLst>
            <pc:docMk/>
            <pc:sldMk cId="3707117848" sldId="266"/>
            <ac:spMk id="2" creationId="{77C635DA-AC60-4B45-A35F-2CAEE615F756}"/>
          </ac:spMkLst>
        </pc:spChg>
        <pc:spChg chg="del">
          <ac:chgData name="George Zosis" userId="e6e3cbab58297000" providerId="LiveId" clId="{3D8CCC0A-42F1-40ED-B43B-7D66A1973D82}" dt="2021-04-28T16:44:14.354" v="94" actId="478"/>
          <ac:spMkLst>
            <pc:docMk/>
            <pc:sldMk cId="3707117848" sldId="266"/>
            <ac:spMk id="3" creationId="{9997D0E5-EB03-47F6-AAAA-B674353CF6DE}"/>
          </ac:spMkLst>
        </pc:spChg>
        <pc:spChg chg="add mod">
          <ac:chgData name="George Zosis" userId="e6e3cbab58297000" providerId="LiveId" clId="{3D8CCC0A-42F1-40ED-B43B-7D66A1973D82}" dt="2021-04-28T17:04:01.080" v="114" actId="20577"/>
          <ac:spMkLst>
            <pc:docMk/>
            <pc:sldMk cId="3707117848" sldId="266"/>
            <ac:spMk id="4" creationId="{63AB4723-036E-4961-8B98-60A4C46CE6F5}"/>
          </ac:spMkLst>
        </pc:spChg>
        <pc:spChg chg="add mod">
          <ac:chgData name="George Zosis" userId="e6e3cbab58297000" providerId="LiveId" clId="{3D8CCC0A-42F1-40ED-B43B-7D66A1973D82}" dt="2021-04-29T08:30:08.126" v="448" actId="20577"/>
          <ac:spMkLst>
            <pc:docMk/>
            <pc:sldMk cId="3707117848" sldId="266"/>
            <ac:spMk id="5" creationId="{7CB90210-094C-49A8-B84D-65368731A9E2}"/>
          </ac:spMkLst>
        </pc:spChg>
      </pc:sldChg>
    </pc:docChg>
  </pc:docChgLst>
  <pc:docChgLst>
    <pc:chgData name="George Zosis" userId="e6e3cbab58297000" providerId="LiveId" clId="{69E42D12-81DA-4268-922A-05E9C484FEB1}"/>
    <pc:docChg chg="custSel addSld delSld modSld">
      <pc:chgData name="George Zosis" userId="e6e3cbab58297000" providerId="LiveId" clId="{69E42D12-81DA-4268-922A-05E9C484FEB1}" dt="2021-06-08T06:36:17.614" v="992" actId="20577"/>
      <pc:docMkLst>
        <pc:docMk/>
      </pc:docMkLst>
      <pc:sldChg chg="modSp mod">
        <pc:chgData name="George Zosis" userId="e6e3cbab58297000" providerId="LiveId" clId="{69E42D12-81DA-4268-922A-05E9C484FEB1}" dt="2021-06-08T06:02:28.206" v="978" actId="20577"/>
        <pc:sldMkLst>
          <pc:docMk/>
          <pc:sldMk cId="0" sldId="257"/>
        </pc:sldMkLst>
        <pc:spChg chg="mod">
          <ac:chgData name="George Zosis" userId="e6e3cbab58297000" providerId="LiveId" clId="{69E42D12-81DA-4268-922A-05E9C484FEB1}" dt="2021-06-08T06:02:28.206" v="978" actId="20577"/>
          <ac:spMkLst>
            <pc:docMk/>
            <pc:sldMk cId="0" sldId="257"/>
            <ac:spMk id="1048600" creationId="{00000000-0000-0000-0000-000000000000}"/>
          </ac:spMkLst>
        </pc:spChg>
      </pc:sldChg>
      <pc:sldChg chg="addSp delSp modSp mod">
        <pc:chgData name="George Zosis" userId="e6e3cbab58297000" providerId="LiveId" clId="{69E42D12-81DA-4268-922A-05E9C484FEB1}" dt="2021-06-07T20:40:25.753" v="5" actId="14100"/>
        <pc:sldMkLst>
          <pc:docMk/>
          <pc:sldMk cId="2408808784" sldId="262"/>
        </pc:sldMkLst>
        <pc:graphicFrameChg chg="add del mod">
          <ac:chgData name="George Zosis" userId="e6e3cbab58297000" providerId="LiveId" clId="{69E42D12-81DA-4268-922A-05E9C484FEB1}" dt="2021-06-07T20:40:19.833" v="3" actId="478"/>
          <ac:graphicFrameMkLst>
            <pc:docMk/>
            <pc:sldMk cId="2408808784" sldId="262"/>
            <ac:graphicFrameMk id="4" creationId="{50DA4CB9-6BA7-48D2-A342-631B15A658D5}"/>
          </ac:graphicFrameMkLst>
        </pc:graphicFrameChg>
        <pc:picChg chg="del">
          <ac:chgData name="George Zosis" userId="e6e3cbab58297000" providerId="LiveId" clId="{69E42D12-81DA-4268-922A-05E9C484FEB1}" dt="2021-06-07T20:40:17.133" v="1" actId="478"/>
          <ac:picMkLst>
            <pc:docMk/>
            <pc:sldMk cId="2408808784" sldId="262"/>
            <ac:picMk id="2" creationId="{FCE0278A-4DB1-45EE-A4BB-B89773425845}"/>
          </ac:picMkLst>
        </pc:picChg>
        <pc:picChg chg="add mod">
          <ac:chgData name="George Zosis" userId="e6e3cbab58297000" providerId="LiveId" clId="{69E42D12-81DA-4268-922A-05E9C484FEB1}" dt="2021-06-07T20:40:25.753" v="5" actId="14100"/>
          <ac:picMkLst>
            <pc:docMk/>
            <pc:sldMk cId="2408808784" sldId="262"/>
            <ac:picMk id="3" creationId="{DD1D03BE-7A93-47C3-AEBC-7A3354ADC1D0}"/>
          </ac:picMkLst>
        </pc:picChg>
      </pc:sldChg>
      <pc:sldChg chg="del">
        <pc:chgData name="George Zosis" userId="e6e3cbab58297000" providerId="LiveId" clId="{69E42D12-81DA-4268-922A-05E9C484FEB1}" dt="2021-06-07T20:38:38.259" v="0" actId="2696"/>
        <pc:sldMkLst>
          <pc:docMk/>
          <pc:sldMk cId="3650169643" sldId="265"/>
        </pc:sldMkLst>
      </pc:sldChg>
      <pc:sldChg chg="addSp modSp mod">
        <pc:chgData name="George Zosis" userId="e6e3cbab58297000" providerId="LiveId" clId="{69E42D12-81DA-4268-922A-05E9C484FEB1}" dt="2021-06-07T21:19:25.979" v="969" actId="20577"/>
        <pc:sldMkLst>
          <pc:docMk/>
          <pc:sldMk cId="3707117848" sldId="266"/>
        </pc:sldMkLst>
        <pc:spChg chg="add mod">
          <ac:chgData name="George Zosis" userId="e6e3cbab58297000" providerId="LiveId" clId="{69E42D12-81DA-4268-922A-05E9C484FEB1}" dt="2021-06-07T20:45:01.275" v="31" actId="113"/>
          <ac:spMkLst>
            <pc:docMk/>
            <pc:sldMk cId="3707117848" sldId="266"/>
            <ac:spMk id="6" creationId="{1C96EB62-6E4B-46C7-B89C-76FF4F042E93}"/>
          </ac:spMkLst>
        </pc:spChg>
        <pc:spChg chg="add mod">
          <ac:chgData name="George Zosis" userId="e6e3cbab58297000" providerId="LiveId" clId="{69E42D12-81DA-4268-922A-05E9C484FEB1}" dt="2021-06-07T21:19:24.170" v="966" actId="20577"/>
          <ac:spMkLst>
            <pc:docMk/>
            <pc:sldMk cId="3707117848" sldId="266"/>
            <ac:spMk id="7" creationId="{EEF81C0F-26E6-4D50-AE9D-AC285975B6C6}"/>
          </ac:spMkLst>
        </pc:spChg>
        <pc:spChg chg="add mod">
          <ac:chgData name="George Zosis" userId="e6e3cbab58297000" providerId="LiveId" clId="{69E42D12-81DA-4268-922A-05E9C484FEB1}" dt="2021-06-07T21:19:25.979" v="969" actId="20577"/>
          <ac:spMkLst>
            <pc:docMk/>
            <pc:sldMk cId="3707117848" sldId="266"/>
            <ac:spMk id="8" creationId="{314AA27B-D11A-4262-B56A-A60B8FD0805D}"/>
          </ac:spMkLst>
        </pc:spChg>
        <pc:picChg chg="add mod ord">
          <ac:chgData name="George Zosis" userId="e6e3cbab58297000" providerId="LiveId" clId="{69E42D12-81DA-4268-922A-05E9C484FEB1}" dt="2021-06-07T20:43:19.056" v="9" actId="167"/>
          <ac:picMkLst>
            <pc:docMk/>
            <pc:sldMk cId="3707117848" sldId="266"/>
            <ac:picMk id="3" creationId="{66AAEE85-EF80-46CC-ABE1-8E9D32B727A0}"/>
          </ac:picMkLst>
        </pc:picChg>
      </pc:sldChg>
      <pc:sldChg chg="addSp delSp modSp new mod">
        <pc:chgData name="George Zosis" userId="e6e3cbab58297000" providerId="LiveId" clId="{69E42D12-81DA-4268-922A-05E9C484FEB1}" dt="2021-06-07T21:19:17.650" v="965" actId="1076"/>
        <pc:sldMkLst>
          <pc:docMk/>
          <pc:sldMk cId="3698768164" sldId="267"/>
        </pc:sldMkLst>
        <pc:spChg chg="del">
          <ac:chgData name="George Zosis" userId="e6e3cbab58297000" providerId="LiveId" clId="{69E42D12-81DA-4268-922A-05E9C484FEB1}" dt="2021-06-07T20:46:46.710" v="63" actId="478"/>
          <ac:spMkLst>
            <pc:docMk/>
            <pc:sldMk cId="3698768164" sldId="267"/>
            <ac:spMk id="2" creationId="{28186C4A-1271-4BD1-BD5B-7ACB1BECAC5A}"/>
          </ac:spMkLst>
        </pc:spChg>
        <pc:spChg chg="del">
          <ac:chgData name="George Zosis" userId="e6e3cbab58297000" providerId="LiveId" clId="{69E42D12-81DA-4268-922A-05E9C484FEB1}" dt="2021-06-07T20:46:47.846" v="64" actId="478"/>
          <ac:spMkLst>
            <pc:docMk/>
            <pc:sldMk cId="3698768164" sldId="267"/>
            <ac:spMk id="3" creationId="{187EC72E-369B-4E24-A1D1-7177787283C1}"/>
          </ac:spMkLst>
        </pc:spChg>
        <pc:spChg chg="add mod">
          <ac:chgData name="George Zosis" userId="e6e3cbab58297000" providerId="LiveId" clId="{69E42D12-81DA-4268-922A-05E9C484FEB1}" dt="2021-06-07T20:46:57.810" v="65"/>
          <ac:spMkLst>
            <pc:docMk/>
            <pc:sldMk cId="3698768164" sldId="267"/>
            <ac:spMk id="4" creationId="{CF77900C-4BD7-4DC0-BB5D-B5F70D4046F2}"/>
          </ac:spMkLst>
        </pc:spChg>
        <pc:spChg chg="add mod">
          <ac:chgData name="George Zosis" userId="e6e3cbab58297000" providerId="LiveId" clId="{69E42D12-81DA-4268-922A-05E9C484FEB1}" dt="2021-06-07T21:04:50.724" v="492" actId="20577"/>
          <ac:spMkLst>
            <pc:docMk/>
            <pc:sldMk cId="3698768164" sldId="267"/>
            <ac:spMk id="5" creationId="{AF37F8B4-F114-4D8B-B8E8-AD94F93FBFFC}"/>
          </ac:spMkLst>
        </pc:spChg>
        <pc:graphicFrameChg chg="add del mod modGraphic">
          <ac:chgData name="George Zosis" userId="e6e3cbab58297000" providerId="LiveId" clId="{69E42D12-81DA-4268-922A-05E9C484FEB1}" dt="2021-06-07T20:56:50.672" v="204" actId="478"/>
          <ac:graphicFrameMkLst>
            <pc:docMk/>
            <pc:sldMk cId="3698768164" sldId="267"/>
            <ac:graphicFrameMk id="6" creationId="{2E84EB82-7CC3-4004-9106-6FC75F48AC44}"/>
          </ac:graphicFrameMkLst>
        </pc:graphicFrameChg>
        <pc:graphicFrameChg chg="add del modGraphic">
          <ac:chgData name="George Zosis" userId="e6e3cbab58297000" providerId="LiveId" clId="{69E42D12-81DA-4268-922A-05E9C484FEB1}" dt="2021-06-07T20:57:25.268" v="206" actId="478"/>
          <ac:graphicFrameMkLst>
            <pc:docMk/>
            <pc:sldMk cId="3698768164" sldId="267"/>
            <ac:graphicFrameMk id="7" creationId="{BC166D91-E03C-4F34-8B83-233FCB8FB546}"/>
          </ac:graphicFrameMkLst>
        </pc:graphicFrameChg>
        <pc:graphicFrameChg chg="add del modGraphic">
          <ac:chgData name="George Zosis" userId="e6e3cbab58297000" providerId="LiveId" clId="{69E42D12-81DA-4268-922A-05E9C484FEB1}" dt="2021-06-07T20:57:47.252" v="208" actId="478"/>
          <ac:graphicFrameMkLst>
            <pc:docMk/>
            <pc:sldMk cId="3698768164" sldId="267"/>
            <ac:graphicFrameMk id="8" creationId="{1C6C6681-551A-4091-9D67-01E7412452AC}"/>
          </ac:graphicFrameMkLst>
        </pc:graphicFrameChg>
        <pc:graphicFrameChg chg="add mod modGraphic">
          <ac:chgData name="George Zosis" userId="e6e3cbab58297000" providerId="LiveId" clId="{69E42D12-81DA-4268-922A-05E9C484FEB1}" dt="2021-06-07T21:19:17.650" v="965" actId="1076"/>
          <ac:graphicFrameMkLst>
            <pc:docMk/>
            <pc:sldMk cId="3698768164" sldId="267"/>
            <ac:graphicFrameMk id="9" creationId="{D46BF417-1B82-4BAD-BFEC-766F23773E73}"/>
          </ac:graphicFrameMkLst>
        </pc:graphicFrameChg>
      </pc:sldChg>
      <pc:sldChg chg="addSp delSp modSp new mod">
        <pc:chgData name="George Zosis" userId="e6e3cbab58297000" providerId="LiveId" clId="{69E42D12-81DA-4268-922A-05E9C484FEB1}" dt="2021-06-08T06:36:17.614" v="992" actId="20577"/>
        <pc:sldMkLst>
          <pc:docMk/>
          <pc:sldMk cId="980244049" sldId="268"/>
        </pc:sldMkLst>
        <pc:spChg chg="del">
          <ac:chgData name="George Zosis" userId="e6e3cbab58297000" providerId="LiveId" clId="{69E42D12-81DA-4268-922A-05E9C484FEB1}" dt="2021-06-07T21:05:43.723" v="495" actId="478"/>
          <ac:spMkLst>
            <pc:docMk/>
            <pc:sldMk cId="980244049" sldId="268"/>
            <ac:spMk id="2" creationId="{3D6A0B85-DBE7-4C1E-B4FB-0D5902D1FBF2}"/>
          </ac:spMkLst>
        </pc:spChg>
        <pc:spChg chg="del">
          <ac:chgData name="George Zosis" userId="e6e3cbab58297000" providerId="LiveId" clId="{69E42D12-81DA-4268-922A-05E9C484FEB1}" dt="2021-06-07T21:05:44.755" v="496" actId="478"/>
          <ac:spMkLst>
            <pc:docMk/>
            <pc:sldMk cId="980244049" sldId="268"/>
            <ac:spMk id="3" creationId="{2D8EA81C-99CA-4387-A32E-758034550177}"/>
          </ac:spMkLst>
        </pc:spChg>
        <pc:spChg chg="add mod">
          <ac:chgData name="George Zosis" userId="e6e3cbab58297000" providerId="LiveId" clId="{69E42D12-81DA-4268-922A-05E9C484FEB1}" dt="2021-06-07T21:07:32.932" v="581" actId="20577"/>
          <ac:spMkLst>
            <pc:docMk/>
            <pc:sldMk cId="980244049" sldId="268"/>
            <ac:spMk id="7" creationId="{C6CCE309-C685-436F-BAEE-000E18CFEA9C}"/>
          </ac:spMkLst>
        </pc:spChg>
        <pc:spChg chg="add mod">
          <ac:chgData name="George Zosis" userId="e6e3cbab58297000" providerId="LiveId" clId="{69E42D12-81DA-4268-922A-05E9C484FEB1}" dt="2021-06-08T06:26:31.643" v="986" actId="1076"/>
          <ac:spMkLst>
            <pc:docMk/>
            <pc:sldMk cId="980244049" sldId="268"/>
            <ac:spMk id="9" creationId="{406900A5-5D1C-4529-BB63-87AD79FBBA46}"/>
          </ac:spMkLst>
        </pc:spChg>
        <pc:spChg chg="add mod">
          <ac:chgData name="George Zosis" userId="e6e3cbab58297000" providerId="LiveId" clId="{69E42D12-81DA-4268-922A-05E9C484FEB1}" dt="2021-06-08T06:36:17.614" v="992" actId="20577"/>
          <ac:spMkLst>
            <pc:docMk/>
            <pc:sldMk cId="980244049" sldId="268"/>
            <ac:spMk id="10" creationId="{49C4F7CF-E016-498E-8A11-2EC8E987CC10}"/>
          </ac:spMkLst>
        </pc:spChg>
        <pc:graphicFrameChg chg="mod modGraphic">
          <ac:chgData name="George Zosis" userId="e6e3cbab58297000" providerId="LiveId" clId="{69E42D12-81DA-4268-922A-05E9C484FEB1}" dt="2021-06-08T06:26:28.877" v="985" actId="1076"/>
          <ac:graphicFrameMkLst>
            <pc:docMk/>
            <pc:sldMk cId="980244049" sldId="268"/>
            <ac:graphicFrameMk id="2" creationId="{84FE4DC9-DEC4-4936-A6A3-8B81A9E7D564}"/>
          </ac:graphicFrameMkLst>
        </pc:graphicFrameChg>
        <pc:graphicFrameChg chg="add del mod">
          <ac:chgData name="George Zosis" userId="e6e3cbab58297000" providerId="LiveId" clId="{69E42D12-81DA-4268-922A-05E9C484FEB1}" dt="2021-06-07T21:05:49.435" v="498"/>
          <ac:graphicFrameMkLst>
            <pc:docMk/>
            <pc:sldMk cId="980244049" sldId="268"/>
            <ac:graphicFrameMk id="4" creationId="{E87965C0-682E-44AD-81A4-C1CEEE31E275}"/>
          </ac:graphicFrameMkLst>
        </pc:graphicFrameChg>
        <pc:graphicFrameChg chg="add mod modGraphic">
          <ac:chgData name="George Zosis" userId="e6e3cbab58297000" providerId="LiveId" clId="{69E42D12-81DA-4268-922A-05E9C484FEB1}" dt="2021-06-08T06:26:35.049" v="987" actId="1076"/>
          <ac:graphicFrameMkLst>
            <pc:docMk/>
            <pc:sldMk cId="980244049" sldId="268"/>
            <ac:graphicFrameMk id="8" creationId="{F5341E79-C51A-488D-8AE3-55FAA5DCA326}"/>
          </ac:graphicFrameMkLst>
        </pc:graphicFrameChg>
        <pc:picChg chg="add mod">
          <ac:chgData name="George Zosis" userId="e6e3cbab58297000" providerId="LiveId" clId="{69E42D12-81DA-4268-922A-05E9C484FEB1}" dt="2021-06-08T06:26:37.049" v="988" actId="1076"/>
          <ac:picMkLst>
            <pc:docMk/>
            <pc:sldMk cId="980244049" sldId="268"/>
            <ac:picMk id="4" creationId="{45FB0B69-9FF3-43B4-9887-F0D03201B8C9}"/>
          </ac:picMkLst>
        </pc:picChg>
        <pc:picChg chg="add del">
          <ac:chgData name="George Zosis" userId="e6e3cbab58297000" providerId="LiveId" clId="{69E42D12-81DA-4268-922A-05E9C484FEB1}" dt="2021-06-07T21:05:53.855" v="500"/>
          <ac:picMkLst>
            <pc:docMk/>
            <pc:sldMk cId="980244049" sldId="268"/>
            <ac:picMk id="5" creationId="{F2AE9DF9-809C-4588-835D-A50E25EE5812}"/>
          </ac:picMkLst>
        </pc:picChg>
        <pc:picChg chg="add del mod">
          <ac:chgData name="George Zosis" userId="e6e3cbab58297000" providerId="LiveId" clId="{69E42D12-81DA-4268-922A-05E9C484FEB1}" dt="2021-06-07T21:16:22.705" v="866" actId="478"/>
          <ac:picMkLst>
            <pc:docMk/>
            <pc:sldMk cId="980244049" sldId="268"/>
            <ac:picMk id="6" creationId="{3CF55639-30C8-4826-B096-ACF8DCB32C54}"/>
          </ac:picMkLst>
        </pc:picChg>
        <pc:picChg chg="add mod">
          <ac:chgData name="George Zosis" userId="e6e3cbab58297000" providerId="LiveId" clId="{69E42D12-81DA-4268-922A-05E9C484FEB1}" dt="2021-06-07T21:17:00.723" v="869" actId="1440"/>
          <ac:picMkLst>
            <pc:docMk/>
            <pc:sldMk cId="980244049" sldId="268"/>
            <ac:picMk id="11" creationId="{87FDB7B9-D96F-4500-A2AC-93FF8290B5B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0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03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70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0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200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48596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4859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2773-DB5C-4063-85FC-5C69BD9CED9A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59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59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4866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104867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7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C7225-45F6-4E0F-BE50-FF19BC5C30A2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7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7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486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1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BCD33-FC7D-47C3-A320-6CE33FA2F661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1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4866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048662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6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9A405-E46C-4822-86DD-5ADAD3264E66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6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6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48666" name="TextBox 11"/>
          <p:cNvSpPr txBox="1"/>
          <p:nvPr/>
        </p:nvSpPr>
        <p:spPr>
          <a:xfrm>
            <a:off x="898295" y="971253"/>
            <a:ext cx="801912" cy="1907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048667" name="TextBox 14"/>
          <p:cNvSpPr txBox="1"/>
          <p:nvPr/>
        </p:nvSpPr>
        <p:spPr>
          <a:xfrm>
            <a:off x="9330490" y="2613787"/>
            <a:ext cx="801912" cy="1907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48611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7EAC2-88A9-47C8-85CF-B26F7ECDD261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48681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82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83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84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8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86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3145730" name="Straight Connector 16"/>
          <p:cNvCxnSpPr>
            <a:cxnSpLocks/>
          </p:cNvCxnSpPr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5731" name="Straight Connector 17"/>
          <p:cNvCxnSpPr>
            <a:cxnSpLocks/>
          </p:cNvCxnSpPr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868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272C-CBE6-4637-8743-E4A9419CA57E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8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8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48627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28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1048629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3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3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1048632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3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34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1048635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3145728" name="Straight Connector 18"/>
          <p:cNvCxnSpPr>
            <a:cxnSpLocks/>
          </p:cNvCxnSpPr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5729" name="Straight Connector 19"/>
          <p:cNvCxnSpPr>
            <a:cxnSpLocks/>
          </p:cNvCxnSpPr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863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5E5F-5DB8-4353-AAE7-222339BB1459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3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48697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4869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6476-4FD1-4C0E-BB36-A34D235B4AD9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7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48656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4865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AB7-D010-49FA-B2AA-A6975D9381BF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5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4858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4858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0F4BB-6662-4861-8145-378CB7561209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58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58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48640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F96AB-CE4C-4BC2-B954-C7651DBF5D32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48675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48676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4867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DA5A-B2DA-431B-B96E-4495DB87D523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7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7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48645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46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4864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48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4864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64970-9DD2-46DD-88BD-E86087CA03B6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5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4859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6329-A5D7-46E3-8AE6-3CF8938EF28A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59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59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5FCC-1DCF-4D0B-8D97-C936796204A8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5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48691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48692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9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7B06-9C20-48D7-BECC-3516F91D9F53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9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9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4862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1048622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4862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6309-0DE1-4370-BCC4-83C90D527E42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62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2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7"/>
          <p:cNvPicPr>
            <a:picLocks noChangeAspect="1"/>
          </p:cNvPicPr>
          <p:nvPr/>
        </p:nvPicPr>
        <p:blipFill rotWithShape="1">
          <a:blip r:embed="rId19"/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2097153" name="Picture 6"/>
          <p:cNvPicPr>
            <a:picLocks noChangeAspect="1"/>
          </p:cNvPicPr>
          <p:nvPr/>
        </p:nvPicPr>
        <p:blipFill rotWithShape="1">
          <a:blip r:embed="rId20"/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04857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097154" name="Picture 8"/>
          <p:cNvPicPr>
            <a:picLocks noChangeAspect="1"/>
          </p:cNvPicPr>
          <p:nvPr/>
        </p:nvPicPr>
        <p:blipFill rotWithShape="1">
          <a:blip r:embed="rId21"/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097155" name="Picture 9"/>
          <p:cNvPicPr>
            <a:picLocks noChangeAspect="1"/>
          </p:cNvPicPr>
          <p:nvPr/>
        </p:nvPicPr>
        <p:blipFill rotWithShape="1">
          <a:blip r:embed="rId22"/>
          <a:srcRect b="23320"/>
          <a:stretch>
            <a:fillRect/>
          </a:stretch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048577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48578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48579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48580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0F9245A-570F-4FD3-A4A3-5147BF7D1DD6}" type="datetime1">
              <a:rPr lang="en-US" smtClean="0"/>
              <a:t>2/22/2022</a:t>
            </a:fld>
            <a:endParaRPr lang="en-US" dirty="0"/>
          </a:p>
        </p:txBody>
      </p:sp>
      <p:sp>
        <p:nvSpPr>
          <p:cNvPr id="1048581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48582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tmp"/><Relationship Id="rId4" Type="http://schemas.openxmlformats.org/officeDocument/2006/relationships/image" Target="../media/image21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tmp"/><Relationship Id="rId4" Type="http://schemas.openxmlformats.org/officeDocument/2006/relationships/image" Target="../media/image25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TextBox 3"/>
          <p:cNvSpPr txBox="1"/>
          <p:nvPr/>
        </p:nvSpPr>
        <p:spPr>
          <a:xfrm>
            <a:off x="656969" y="235193"/>
            <a:ext cx="10878062" cy="667875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dirty="0">
                <a:cs typeface="Calibri"/>
              </a:rPr>
              <a:t>ΕΘΝΙΚΟ ΜΕΤΣΟΒΙΟ ΠΟΛΥΤΕΧΝΕΙΟ</a:t>
            </a:r>
          </a:p>
          <a:p>
            <a:r>
              <a:rPr lang="el-GR" dirty="0">
                <a:cs typeface="Calibri"/>
              </a:rPr>
              <a:t>ΣΧΟΛΗ ΠΟΛΙΤΙΚΩΝ ΜΗΧΑΝΙΚΩΝ</a:t>
            </a:r>
          </a:p>
          <a:p>
            <a:r>
              <a:rPr lang="el-GR" dirty="0">
                <a:cs typeface="Calibri"/>
              </a:rPr>
              <a:t>ΕΡΓΑΣΤΗΡΙΟ ΜΕΤΑΛΛΙΚΩΝ ΚΑΤΑΣΚΕΥΩΝ</a:t>
            </a:r>
          </a:p>
          <a:p>
            <a:endParaRPr lang="el-GR" sz="2400" dirty="0">
              <a:cs typeface="Calibri"/>
            </a:endParaRPr>
          </a:p>
          <a:p>
            <a:pPr algn="ctr"/>
            <a:endParaRPr lang="el-GR" sz="2400" b="1" dirty="0">
              <a:cs typeface="Calibri"/>
            </a:endParaRPr>
          </a:p>
          <a:p>
            <a:pPr algn="ctr"/>
            <a:r>
              <a:rPr lang="el-GR" sz="2400" b="1" dirty="0">
                <a:cs typeface="Calibri"/>
              </a:rPr>
              <a:t>Εκτίμηση της διακινδύνευσης υφιστάμενης πολυκατοικίας ΟΣ, με έμφαση στις χρηματικές απώλειες</a:t>
            </a:r>
            <a:endParaRPr lang="el-GR" sz="2400" dirty="0">
              <a:cs typeface="Calibri"/>
            </a:endParaRPr>
          </a:p>
          <a:p>
            <a:endParaRPr lang="en-GB" sz="2400" dirty="0">
              <a:cs typeface="Calibri"/>
            </a:endParaRPr>
          </a:p>
          <a:p>
            <a:endParaRPr lang="el-GR" sz="2400" dirty="0">
              <a:cs typeface="Calibri"/>
            </a:endParaRPr>
          </a:p>
          <a:p>
            <a:endParaRPr lang="el-GR" sz="2400" dirty="0">
              <a:cs typeface="Calibri"/>
            </a:endParaRPr>
          </a:p>
          <a:p>
            <a:endParaRPr lang="en-GB" sz="2400" dirty="0">
              <a:cs typeface="Calibri"/>
            </a:endParaRPr>
          </a:p>
          <a:p>
            <a:pPr algn="ctr"/>
            <a:r>
              <a:rPr lang="el-GR" sz="2400" dirty="0">
                <a:cs typeface="Calibri"/>
              </a:rPr>
              <a:t>Γεώργιος Ζώσης</a:t>
            </a:r>
            <a:endParaRPr lang="en-GB" sz="2400" dirty="0">
              <a:cs typeface="Calibri"/>
            </a:endParaRPr>
          </a:p>
          <a:p>
            <a:pPr algn="ctr"/>
            <a:r>
              <a:rPr lang="el-GR" sz="2400" dirty="0">
                <a:cs typeface="Calibri"/>
              </a:rPr>
              <a:t>Επιβλέπων: Δημήτριος </a:t>
            </a:r>
            <a:r>
              <a:rPr lang="el-GR" sz="2400" dirty="0" err="1">
                <a:cs typeface="Calibri"/>
              </a:rPr>
              <a:t>Βαμβάτσικος</a:t>
            </a:r>
            <a:endParaRPr lang="el-GR" sz="2400" dirty="0">
              <a:cs typeface="Calibri"/>
            </a:endParaRPr>
          </a:p>
          <a:p>
            <a:pPr algn="ctr"/>
            <a:endParaRPr lang="el-GR" sz="2400" dirty="0">
              <a:cs typeface="Calibri"/>
            </a:endParaRPr>
          </a:p>
          <a:p>
            <a:pPr algn="ctr"/>
            <a:endParaRPr lang="el-GR" sz="2400" dirty="0">
              <a:cs typeface="Calibri"/>
            </a:endParaRPr>
          </a:p>
          <a:p>
            <a:pPr algn="ctr"/>
            <a:endParaRPr lang="el-GR" sz="2400" dirty="0">
              <a:cs typeface="Calibri"/>
            </a:endParaRPr>
          </a:p>
          <a:p>
            <a:pPr algn="ctr"/>
            <a:endParaRPr lang="el-GR" sz="2400" dirty="0">
              <a:cs typeface="Calibri"/>
            </a:endParaRPr>
          </a:p>
          <a:p>
            <a:pPr algn="r"/>
            <a:r>
              <a:rPr lang="el-GR" sz="2000" dirty="0">
                <a:cs typeface="Calibri"/>
              </a:rPr>
              <a:t>Μεταπτυχιακή Εργασία                                                             Αθήνα, </a:t>
            </a:r>
            <a:r>
              <a:rPr lang="en-US" sz="2000">
                <a:cs typeface="Calibri"/>
              </a:rPr>
              <a:t>24</a:t>
            </a:r>
            <a:r>
              <a:rPr lang="el-GR" sz="2000">
                <a:cs typeface="Calibri"/>
              </a:rPr>
              <a:t> </a:t>
            </a:r>
            <a:r>
              <a:rPr lang="el-GR" sz="2000" dirty="0">
                <a:cs typeface="Calibri"/>
              </a:rPr>
              <a:t>Φεβρουαρίου 2022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58A931-50E0-4E0F-8C36-5C3DAE3F2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Τριτοβάθμιος Προσεισμικός Έλεγχος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AD1E37B-C8EC-4351-A336-1A3B3402C277}"/>
              </a:ext>
            </a:extLst>
          </p:cNvPr>
          <p:cNvSpPr txBox="1"/>
          <p:nvPr/>
        </p:nvSpPr>
        <p:spPr>
          <a:xfrm>
            <a:off x="656969" y="619844"/>
            <a:ext cx="9040704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Ανελαστική στατική ανάλυση – Καμπύλες ικανότητας</a:t>
            </a:r>
          </a:p>
          <a:p>
            <a:endParaRPr lang="el-GR" dirty="0">
              <a:cs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2E4E6F-D7D1-464F-9CE4-32B345C4B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969" y="1396377"/>
            <a:ext cx="4571714" cy="4496931"/>
          </a:xfrm>
          <a:prstGeom prst="rect">
            <a:avLst/>
          </a:prstGeom>
        </p:spPr>
      </p:pic>
      <p:sp>
        <p:nvSpPr>
          <p:cNvPr id="10" name="TextBox 3">
            <a:extLst>
              <a:ext uri="{FF2B5EF4-FFF2-40B4-BE49-F238E27FC236}">
                <a16:creationId xmlns:a16="http://schemas.microsoft.com/office/drawing/2014/main" id="{8D024D73-16D6-4E39-8B85-8C9925C1064D}"/>
              </a:ext>
            </a:extLst>
          </p:cNvPr>
          <p:cNvSpPr txBox="1"/>
          <p:nvPr/>
        </p:nvSpPr>
        <p:spPr>
          <a:xfrm>
            <a:off x="1576734" y="5992732"/>
            <a:ext cx="2732183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600" dirty="0">
                <a:cs typeface="Calibri"/>
              </a:rPr>
              <a:t>Μοντέλο χωρίς τοιχοποιία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B11A0BAD-22D6-4993-BCC5-28D5BBFDC318}"/>
              </a:ext>
            </a:extLst>
          </p:cNvPr>
          <p:cNvSpPr txBox="1"/>
          <p:nvPr/>
        </p:nvSpPr>
        <p:spPr>
          <a:xfrm>
            <a:off x="7546015" y="5992732"/>
            <a:ext cx="2732183" cy="6155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600" dirty="0">
                <a:cs typeface="Calibri"/>
              </a:rPr>
              <a:t>Μοντέλο με τοιχοποιία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08D20B-3B55-4490-B308-868C75CBD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10</a:t>
            </a:fld>
            <a:endParaRPr lang="en-US" dirty="0"/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727DCDCE-C752-475A-822D-812871A530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96377"/>
            <a:ext cx="5632215" cy="44969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7697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Εκτίμηση τρωτότητας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AD1E37B-C8EC-4351-A336-1A3B3402C277}"/>
              </a:ext>
            </a:extLst>
          </p:cNvPr>
          <p:cNvSpPr txBox="1"/>
          <p:nvPr/>
        </p:nvSpPr>
        <p:spPr>
          <a:xfrm>
            <a:off x="656969" y="619844"/>
            <a:ext cx="9040704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Χρήση λογισμικού </a:t>
            </a:r>
            <a:r>
              <a:rPr lang="en-US" sz="2000" dirty="0">
                <a:cs typeface="Calibri"/>
              </a:rPr>
              <a:t>SPO2FRAG </a:t>
            </a:r>
            <a:r>
              <a:rPr lang="el-GR" sz="2000" dirty="0">
                <a:cs typeface="Calibri"/>
              </a:rPr>
              <a:t>– Εισαγωγή δεδομένων τρωτότητας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A20AC6-6441-4172-A9E6-14F0D6BB4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11</a:t>
            </a:fld>
            <a:endParaRPr lang="en-US" dirty="0"/>
          </a:p>
        </p:txBody>
      </p:sp>
      <p:pic>
        <p:nvPicPr>
          <p:cNvPr id="8" name="Εικόνα 31">
            <a:extLst>
              <a:ext uri="{FF2B5EF4-FFF2-40B4-BE49-F238E27FC236}">
                <a16:creationId xmlns:a16="http://schemas.microsoft.com/office/drawing/2014/main" id="{6303D4F1-111C-4955-862D-A99EDE946F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58" y="2105637"/>
            <a:ext cx="4768923" cy="2755378"/>
          </a:xfrm>
          <a:prstGeom prst="rect">
            <a:avLst/>
          </a:prstGeom>
        </p:spPr>
      </p:pic>
      <p:pic>
        <p:nvPicPr>
          <p:cNvPr id="9" name="Εικόνα 32">
            <a:extLst>
              <a:ext uri="{FF2B5EF4-FFF2-40B4-BE49-F238E27FC236}">
                <a16:creationId xmlns:a16="http://schemas.microsoft.com/office/drawing/2014/main" id="{1713B280-5F9F-4589-BB9B-890A3CB9C4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977" y="2105637"/>
            <a:ext cx="4768923" cy="27553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D4C8628-6E4F-4DF8-BA5F-1926F34DEBFB}"/>
              </a:ext>
            </a:extLst>
          </p:cNvPr>
          <p:cNvSpPr txBox="1"/>
          <p:nvPr/>
        </p:nvSpPr>
        <p:spPr>
          <a:xfrm>
            <a:off x="6151977" y="5485034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θ</a:t>
            </a:r>
            <a:r>
              <a:rPr lang="en-GB" sz="1800" baseline="-250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LS </a:t>
            </a:r>
            <a:r>
              <a:rPr lang="el-GR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= 0,49% και θ</a:t>
            </a:r>
            <a:r>
              <a:rPr lang="en-GB" sz="1800" baseline="-250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CP</a:t>
            </a:r>
            <a:r>
              <a:rPr lang="el-GR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= 0,97%</a:t>
            </a:r>
            <a:endParaRPr lang="en-00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674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Εκτίμηση τρωτότητας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AD1E37B-C8EC-4351-A336-1A3B3402C277}"/>
              </a:ext>
            </a:extLst>
          </p:cNvPr>
          <p:cNvSpPr txBox="1"/>
          <p:nvPr/>
        </p:nvSpPr>
        <p:spPr>
          <a:xfrm>
            <a:off x="656969" y="619844"/>
            <a:ext cx="9040704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Χρήση λογισμικού </a:t>
            </a:r>
            <a:r>
              <a:rPr lang="en-US" sz="2000" dirty="0">
                <a:cs typeface="Calibri"/>
              </a:rPr>
              <a:t>SPO2FRAG </a:t>
            </a:r>
            <a:r>
              <a:rPr lang="el-GR" sz="2000" dirty="0">
                <a:cs typeface="Calibri"/>
              </a:rPr>
              <a:t>– Εισαγωγή δεδομένων τρωτότητας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A20AC6-6441-4172-A9E6-14F0D6BB4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pic>
        <p:nvPicPr>
          <p:cNvPr id="11" name="Εικόνα 33">
            <a:extLst>
              <a:ext uri="{FF2B5EF4-FFF2-40B4-BE49-F238E27FC236}">
                <a16:creationId xmlns:a16="http://schemas.microsoft.com/office/drawing/2014/main" id="{649D5F93-07E0-438E-9DC4-7982442F48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25" y="2408060"/>
            <a:ext cx="4114800" cy="2377440"/>
          </a:xfrm>
          <a:prstGeom prst="rect">
            <a:avLst/>
          </a:prstGeom>
        </p:spPr>
      </p:pic>
      <p:pic>
        <p:nvPicPr>
          <p:cNvPr id="12" name="Εικόνα 34">
            <a:extLst>
              <a:ext uri="{FF2B5EF4-FFF2-40B4-BE49-F238E27FC236}">
                <a16:creationId xmlns:a16="http://schemas.microsoft.com/office/drawing/2014/main" id="{87906F01-53F5-4A04-B7DF-6A82844BAC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530" y="1864203"/>
            <a:ext cx="5579745" cy="3666490"/>
          </a:xfrm>
          <a:prstGeom prst="rect">
            <a:avLst/>
          </a:prstGeom>
        </p:spPr>
      </p:pic>
      <p:sp>
        <p:nvSpPr>
          <p:cNvPr id="4" name="Ελεύθερη σχεδίαση: Σχήμα 37">
            <a:extLst>
              <a:ext uri="{FF2B5EF4-FFF2-40B4-BE49-F238E27FC236}">
                <a16:creationId xmlns:a16="http://schemas.microsoft.com/office/drawing/2014/main" id="{B608E18A-13F3-4247-875C-16094EE03BFC}"/>
              </a:ext>
            </a:extLst>
          </p:cNvPr>
          <p:cNvSpPr>
            <a:spLocks/>
          </p:cNvSpPr>
          <p:nvPr/>
        </p:nvSpPr>
        <p:spPr bwMode="auto">
          <a:xfrm>
            <a:off x="8492630" y="2724850"/>
            <a:ext cx="2552700" cy="1619250"/>
          </a:xfrm>
          <a:custGeom>
            <a:avLst/>
            <a:gdLst>
              <a:gd name="T0" fmla="*/ 0 w 2637648"/>
              <a:gd name="T1" fmla="*/ 1619250 h 1657583"/>
              <a:gd name="T2" fmla="*/ 929198 w 2637648"/>
              <a:gd name="T3" fmla="*/ 770659 h 1657583"/>
              <a:gd name="T4" fmla="*/ 1489667 w 2637648"/>
              <a:gd name="T5" fmla="*/ 420801 h 1657583"/>
              <a:gd name="T6" fmla="*/ 2477862 w 2637648"/>
              <a:gd name="T7" fmla="*/ 63500 h 1657583"/>
              <a:gd name="T8" fmla="*/ 2522110 w 2637648"/>
              <a:gd name="T9" fmla="*/ 26281 h 16575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37648" h="1657583">
                <a:moveTo>
                  <a:pt x="0" y="1657583"/>
                </a:moveTo>
                <a:cubicBezTo>
                  <a:pt x="351790" y="1325478"/>
                  <a:pt x="703580" y="993373"/>
                  <a:pt x="960120" y="788903"/>
                </a:cubicBezTo>
                <a:cubicBezTo>
                  <a:pt x="1216660" y="584433"/>
                  <a:pt x="1272540" y="551413"/>
                  <a:pt x="1539240" y="430763"/>
                </a:cubicBezTo>
                <a:cubicBezTo>
                  <a:pt x="1805940" y="310113"/>
                  <a:pt x="2382520" y="132313"/>
                  <a:pt x="2560320" y="65003"/>
                </a:cubicBezTo>
                <a:cubicBezTo>
                  <a:pt x="2738120" y="-2307"/>
                  <a:pt x="2545080" y="-21357"/>
                  <a:pt x="2606040" y="26903"/>
                </a:cubicBezTo>
              </a:path>
            </a:pathLst>
          </a:custGeom>
          <a:solidFill>
            <a:srgbClr val="FFFFFF"/>
          </a:solidFill>
          <a:ln w="7620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001"/>
          </a:p>
        </p:txBody>
      </p:sp>
      <p:sp>
        <p:nvSpPr>
          <p:cNvPr id="7" name="Ελεύθερη σχεδίαση: Σχήμα 38">
            <a:extLst>
              <a:ext uri="{FF2B5EF4-FFF2-40B4-BE49-F238E27FC236}">
                <a16:creationId xmlns:a16="http://schemas.microsoft.com/office/drawing/2014/main" id="{9B66181B-CB96-499D-B093-02A64CB776B6}"/>
              </a:ext>
            </a:extLst>
          </p:cNvPr>
          <p:cNvSpPr>
            <a:spLocks/>
          </p:cNvSpPr>
          <p:nvPr/>
        </p:nvSpPr>
        <p:spPr bwMode="auto">
          <a:xfrm>
            <a:off x="7399090" y="4228051"/>
            <a:ext cx="1291904" cy="916836"/>
          </a:xfrm>
          <a:custGeom>
            <a:avLst/>
            <a:gdLst>
              <a:gd name="T0" fmla="*/ 0 w 1158240"/>
              <a:gd name="T1" fmla="*/ 819150 h 746760"/>
              <a:gd name="T2" fmla="*/ 281614 w 1158240"/>
              <a:gd name="T3" fmla="*/ 768998 h 746760"/>
              <a:gd name="T4" fmla="*/ 587367 w 1158240"/>
              <a:gd name="T5" fmla="*/ 618542 h 746760"/>
              <a:gd name="T6" fmla="*/ 949442 w 1158240"/>
              <a:gd name="T7" fmla="*/ 292554 h 746760"/>
              <a:gd name="T8" fmla="*/ 1223010 w 1158240"/>
              <a:gd name="T9" fmla="*/ 0 h 7467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58240" h="746760">
                <a:moveTo>
                  <a:pt x="0" y="746760"/>
                </a:moveTo>
                <a:cubicBezTo>
                  <a:pt x="86995" y="739140"/>
                  <a:pt x="173990" y="731520"/>
                  <a:pt x="266700" y="701040"/>
                </a:cubicBezTo>
                <a:cubicBezTo>
                  <a:pt x="359410" y="670560"/>
                  <a:pt x="450850" y="636270"/>
                  <a:pt x="556260" y="563880"/>
                </a:cubicBezTo>
                <a:cubicBezTo>
                  <a:pt x="661670" y="491490"/>
                  <a:pt x="798830" y="360680"/>
                  <a:pt x="899160" y="266700"/>
                </a:cubicBezTo>
                <a:cubicBezTo>
                  <a:pt x="999490" y="172720"/>
                  <a:pt x="1111250" y="45720"/>
                  <a:pt x="1158240" y="0"/>
                </a:cubicBezTo>
              </a:path>
            </a:pathLst>
          </a:custGeom>
          <a:solidFill>
            <a:srgbClr val="FFFFFF"/>
          </a:solidFill>
          <a:ln w="3810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852578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Εκτίμηση χρηματικών απωλειών</a:t>
            </a: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AD1E37B-C8EC-4351-A336-1A3B3402C277}"/>
              </a:ext>
            </a:extLst>
          </p:cNvPr>
          <p:cNvSpPr txBox="1"/>
          <p:nvPr/>
        </p:nvSpPr>
        <p:spPr>
          <a:xfrm>
            <a:off x="656969" y="619844"/>
            <a:ext cx="9040704" cy="129266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Χρήση λογισμικού </a:t>
            </a:r>
            <a:r>
              <a:rPr lang="en-US" sz="2000" dirty="0">
                <a:cs typeface="Calibri"/>
              </a:rPr>
              <a:t>PACT </a:t>
            </a:r>
            <a:r>
              <a:rPr lang="el-GR" sz="2000" dirty="0">
                <a:cs typeface="Calibri"/>
              </a:rPr>
              <a:t>– </a:t>
            </a:r>
            <a:r>
              <a:rPr lang="el-GR" sz="2000" dirty="0" err="1">
                <a:cs typeface="Calibri"/>
              </a:rPr>
              <a:t>Μεθ</a:t>
            </a:r>
            <a:r>
              <a:rPr lang="en-US" sz="2000" dirty="0">
                <a:cs typeface="Calibri"/>
              </a:rPr>
              <a:t>o</a:t>
            </a:r>
            <a:r>
              <a:rPr lang="el-GR" sz="2000" dirty="0" err="1">
                <a:cs typeface="Calibri"/>
              </a:rPr>
              <a:t>δολογία</a:t>
            </a:r>
            <a:r>
              <a:rPr lang="el-GR" sz="2000" dirty="0">
                <a:cs typeface="Calibri"/>
              </a:rPr>
              <a:t> </a:t>
            </a:r>
            <a:r>
              <a:rPr lang="en-US" sz="2000" dirty="0">
                <a:cs typeface="Calibri"/>
              </a:rPr>
              <a:t>FEMA P-58</a:t>
            </a:r>
            <a:r>
              <a:rPr lang="el-GR" sz="2000" dirty="0">
                <a:cs typeface="Calibri"/>
              </a:rPr>
              <a:t> – Γενικά στοιχεία</a:t>
            </a:r>
          </a:p>
          <a:p>
            <a:endParaRPr lang="en-US" sz="2000" dirty="0">
              <a:cs typeface="Calibri"/>
            </a:endParaRPr>
          </a:p>
          <a:p>
            <a:endParaRPr lang="el-GR" sz="2000" dirty="0">
              <a:cs typeface="Calibri"/>
            </a:endParaRP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0B0D1C-D56A-4581-A0F8-0523CAAA0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13</a:t>
            </a:fld>
            <a:endParaRPr lang="en-US" dirty="0"/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4B86909F-817B-4F1D-914C-A62BC57CB0C5}"/>
              </a:ext>
            </a:extLst>
          </p:cNvPr>
          <p:cNvSpPr txBox="1"/>
          <p:nvPr/>
        </p:nvSpPr>
        <p:spPr>
          <a:xfrm>
            <a:off x="656969" y="1912506"/>
            <a:ext cx="11001631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dirty="0">
                <a:cs typeface="Calibri"/>
              </a:rPr>
              <a:t>Μεθοδολογία που αναπτύχθηκε από το </a:t>
            </a:r>
            <a:r>
              <a:rPr lang="en-US" dirty="0">
                <a:cs typeface="Calibri"/>
              </a:rPr>
              <a:t>ATC (Applied Technology Council) </a:t>
            </a:r>
            <a:r>
              <a:rPr lang="el-GR" dirty="0">
                <a:cs typeface="Calibri"/>
              </a:rPr>
              <a:t>για τον σχεδιασμό και την αποτίμηση κτιρίων με βάση την </a:t>
            </a:r>
            <a:r>
              <a:rPr lang="el-GR" dirty="0" err="1">
                <a:cs typeface="Calibri"/>
              </a:rPr>
              <a:t>επιτελεστικότητα</a:t>
            </a:r>
            <a:r>
              <a:rPr lang="el-GR" dirty="0">
                <a:cs typeface="Calibri"/>
              </a:rPr>
              <a:t>. </a:t>
            </a:r>
          </a:p>
          <a:p>
            <a:endParaRPr lang="el-GR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l-GR" dirty="0">
                <a:cs typeface="Calibri"/>
              </a:rPr>
              <a:t>Εξετάζονται κτίρια νέα και υφιστάμενα.</a:t>
            </a:r>
          </a:p>
          <a:p>
            <a:endParaRPr lang="el-GR" dirty="0">
              <a:cs typeface="Calibri"/>
            </a:endParaRPr>
          </a:p>
          <a:p>
            <a:endParaRPr lang="el-GR" dirty="0">
              <a:cs typeface="Calibri"/>
            </a:endParaRPr>
          </a:p>
          <a:p>
            <a:r>
              <a:rPr lang="el-GR" dirty="0">
                <a:cs typeface="Calibri"/>
              </a:rPr>
              <a:t>Για την υποστήριξη της μεθοδολογίας αναπτύχθηκε το λογισμικό </a:t>
            </a:r>
            <a:r>
              <a:rPr lang="en-US" dirty="0">
                <a:cs typeface="Calibri"/>
              </a:rPr>
              <a:t>PACT (Performance Assessment Calculation Tool)</a:t>
            </a:r>
            <a:r>
              <a:rPr lang="el-GR" dirty="0">
                <a:cs typeface="Calibri"/>
              </a:rPr>
              <a:t>.</a:t>
            </a:r>
          </a:p>
          <a:p>
            <a:endParaRPr lang="el-GR" dirty="0">
              <a:cs typeface="Calibri"/>
            </a:endParaRPr>
          </a:p>
          <a:p>
            <a:endParaRPr lang="el-GR" dirty="0">
              <a:cs typeface="Calibri"/>
            </a:endParaRPr>
          </a:p>
          <a:p>
            <a:r>
              <a:rPr lang="el-GR" dirty="0">
                <a:cs typeface="Calibri"/>
              </a:rPr>
              <a:t>Οι «βιβλιοθήκες» υλικών του </a:t>
            </a:r>
            <a:r>
              <a:rPr lang="en-US" dirty="0">
                <a:cs typeface="Calibri"/>
              </a:rPr>
              <a:t>PACT </a:t>
            </a:r>
            <a:r>
              <a:rPr lang="el-GR" dirty="0">
                <a:cs typeface="Calibri"/>
              </a:rPr>
              <a:t>χρησιμοποιούν δεδομένα από κατασκευές των Η.Π.Α.</a:t>
            </a:r>
          </a:p>
          <a:p>
            <a:endParaRPr lang="el-GR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559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Εκτίμηση χρηματικών απωλειών</a:t>
            </a: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AD1E37B-C8EC-4351-A336-1A3B3402C277}"/>
              </a:ext>
            </a:extLst>
          </p:cNvPr>
          <p:cNvSpPr txBox="1"/>
          <p:nvPr/>
        </p:nvSpPr>
        <p:spPr>
          <a:xfrm>
            <a:off x="656969" y="619844"/>
            <a:ext cx="9040704" cy="129266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Χρήση λογισμικού </a:t>
            </a:r>
            <a:r>
              <a:rPr lang="en-US" sz="2000" dirty="0">
                <a:cs typeface="Calibri"/>
              </a:rPr>
              <a:t>PACT </a:t>
            </a:r>
            <a:r>
              <a:rPr lang="el-GR" sz="2000" dirty="0">
                <a:cs typeface="Calibri"/>
              </a:rPr>
              <a:t>– </a:t>
            </a:r>
            <a:r>
              <a:rPr lang="el-GR" sz="2000" dirty="0" err="1">
                <a:cs typeface="Calibri"/>
              </a:rPr>
              <a:t>Μεθ</a:t>
            </a:r>
            <a:r>
              <a:rPr lang="en-US" sz="2000" dirty="0">
                <a:cs typeface="Calibri"/>
              </a:rPr>
              <a:t>o</a:t>
            </a:r>
            <a:r>
              <a:rPr lang="el-GR" sz="2000" dirty="0" err="1">
                <a:cs typeface="Calibri"/>
              </a:rPr>
              <a:t>δολογία</a:t>
            </a:r>
            <a:r>
              <a:rPr lang="el-GR" sz="2000" dirty="0">
                <a:cs typeface="Calibri"/>
              </a:rPr>
              <a:t> </a:t>
            </a:r>
            <a:r>
              <a:rPr lang="en-US" sz="2000" dirty="0">
                <a:cs typeface="Calibri"/>
              </a:rPr>
              <a:t>FEMA P-58</a:t>
            </a:r>
            <a:endParaRPr lang="el-GR" sz="2000" dirty="0">
              <a:cs typeface="Calibri"/>
            </a:endParaRPr>
          </a:p>
          <a:p>
            <a:endParaRPr lang="el-GR" sz="2000" dirty="0">
              <a:cs typeface="Calibri"/>
            </a:endParaRPr>
          </a:p>
          <a:p>
            <a:r>
              <a:rPr lang="el-GR" sz="2000" dirty="0">
                <a:cs typeface="Calibri"/>
              </a:rPr>
              <a:t>Γενικά στοιχεία κτιρίου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0B0D1C-D56A-4581-A0F8-0523CAAA0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9A607CD5-E15A-4DC6-8470-21100A8BC2A6}"/>
              </a:ext>
            </a:extLst>
          </p:cNvPr>
          <p:cNvSpPr txBox="1"/>
          <p:nvPr/>
        </p:nvSpPr>
        <p:spPr>
          <a:xfrm>
            <a:off x="482767" y="2220282"/>
            <a:ext cx="7175334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dirty="0">
                <a:cs typeface="Calibri"/>
              </a:rPr>
              <a:t>Κόστος αντικατάστασης: 1100$/</a:t>
            </a:r>
            <a:r>
              <a:rPr lang="en-US" dirty="0">
                <a:cs typeface="Calibri"/>
              </a:rPr>
              <a:t>m</a:t>
            </a:r>
            <a:r>
              <a:rPr lang="en-US" baseline="30000" dirty="0">
                <a:cs typeface="Calibri"/>
              </a:rPr>
              <a:t>2</a:t>
            </a:r>
            <a:endParaRPr lang="el-GR" dirty="0">
              <a:cs typeface="Calibri"/>
            </a:endParaRPr>
          </a:p>
          <a:p>
            <a:endParaRPr lang="el-GR" dirty="0">
              <a:cs typeface="Calibri"/>
            </a:endParaRPr>
          </a:p>
          <a:p>
            <a:r>
              <a:rPr lang="el-GR" dirty="0">
                <a:cs typeface="Calibri"/>
              </a:rPr>
              <a:t>Συνολικό κόστος: 814.000$</a:t>
            </a:r>
          </a:p>
          <a:p>
            <a:endParaRPr lang="el-GR" dirty="0">
              <a:cs typeface="Calibri"/>
            </a:endParaRPr>
          </a:p>
          <a:p>
            <a:r>
              <a:rPr lang="el-GR" dirty="0">
                <a:cs typeface="Calibri"/>
              </a:rPr>
              <a:t>Κόστος </a:t>
            </a:r>
            <a:r>
              <a:rPr lang="el-GR" dirty="0" err="1">
                <a:cs typeface="Calibri"/>
              </a:rPr>
              <a:t>επισκεύων</a:t>
            </a:r>
            <a:r>
              <a:rPr lang="el-GR" dirty="0">
                <a:cs typeface="Calibri"/>
              </a:rPr>
              <a:t>: 325.600$</a:t>
            </a:r>
          </a:p>
          <a:p>
            <a:endParaRPr lang="el-GR" dirty="0">
              <a:cs typeface="Calibri"/>
            </a:endParaRPr>
          </a:p>
          <a:p>
            <a:endParaRPr lang="el-GR" dirty="0">
              <a:cs typeface="Calibri"/>
            </a:endParaRPr>
          </a:p>
          <a:p>
            <a:r>
              <a:rPr lang="el-GR" dirty="0">
                <a:cs typeface="Calibri"/>
              </a:rPr>
              <a:t>Για την περίπτωση των δομικών στοιχείων και της τοιχοποιίας χρησιμοποιήθηκαν νέες τιμές.</a:t>
            </a:r>
          </a:p>
          <a:p>
            <a:endParaRPr lang="el-GR" dirty="0">
              <a:cs typeface="Calibri"/>
            </a:endParaRPr>
          </a:p>
          <a:p>
            <a:r>
              <a:rPr lang="el-GR" dirty="0">
                <a:cs typeface="Calibri"/>
              </a:rPr>
              <a:t>Για την περίπτωση των στοιχείων ύδρευσης και Η/Μ χρησιμοποιήθηκαν τα προκαθορισμένα δεδομένα του προγράμματος.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247DE20-3B3B-4820-BD42-6636AA0385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426703"/>
              </p:ext>
            </p:extLst>
          </p:nvPr>
        </p:nvGraphicFramePr>
        <p:xfrm>
          <a:off x="7658101" y="1751013"/>
          <a:ext cx="4162424" cy="41957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6015">
                  <a:extLst>
                    <a:ext uri="{9D8B030D-6E8A-4147-A177-3AD203B41FA5}">
                      <a16:colId xmlns:a16="http://schemas.microsoft.com/office/drawing/2014/main" val="1734740050"/>
                    </a:ext>
                  </a:extLst>
                </a:gridCol>
                <a:gridCol w="2736409">
                  <a:extLst>
                    <a:ext uri="{9D8B030D-6E8A-4147-A177-3AD203B41FA5}">
                      <a16:colId xmlns:a16="http://schemas.microsoft.com/office/drawing/2014/main" val="682871522"/>
                    </a:ext>
                  </a:extLst>
                </a:gridCol>
              </a:tblGrid>
              <a:tr h="355573"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>
                          <a:effectLst/>
                        </a:rPr>
                        <a:t>Κατηγορία</a:t>
                      </a:r>
                      <a:endParaRPr lang="el-G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>
                          <a:effectLst/>
                        </a:rPr>
                        <a:t>Περιγραφή Στοιχείου</a:t>
                      </a:r>
                      <a:endParaRPr lang="el-G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extLst>
                  <a:ext uri="{0D108BD9-81ED-4DB2-BD59-A6C34878D82A}">
                    <a16:rowId xmlns:a16="http://schemas.microsoft.com/office/drawing/2014/main" val="2160376377"/>
                  </a:ext>
                </a:extLst>
              </a:tr>
              <a:tr h="533360"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>
                          <a:effectLst/>
                        </a:rPr>
                        <a:t>Β1041.101</a:t>
                      </a:r>
                      <a:r>
                        <a:rPr lang="en-US" sz="1000" u="none" strike="noStrike">
                          <a:effectLst/>
                        </a:rPr>
                        <a:t>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>
                          <a:effectLst/>
                        </a:rPr>
                        <a:t>Υποστυλώματα 30/50, 40/40, 30/30,40/25, 20/50, Δοκός από τη μία πλευρά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extLst>
                  <a:ext uri="{0D108BD9-81ED-4DB2-BD59-A6C34878D82A}">
                    <a16:rowId xmlns:a16="http://schemas.microsoft.com/office/drawing/2014/main" val="754078861"/>
                  </a:ext>
                </a:extLst>
              </a:tr>
              <a:tr h="5333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B1041.102i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>
                          <a:effectLst/>
                        </a:rPr>
                        <a:t>Υποστυλώματα 25/70, 20/70, 25/120, 20/120, Δοκός από τη μία πλευρά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extLst>
                  <a:ext uri="{0D108BD9-81ED-4DB2-BD59-A6C34878D82A}">
                    <a16:rowId xmlns:a16="http://schemas.microsoft.com/office/drawing/2014/main" val="3628015466"/>
                  </a:ext>
                </a:extLst>
              </a:tr>
              <a:tr h="5333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B1041.101j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 dirty="0">
                          <a:effectLst/>
                        </a:rPr>
                        <a:t>Υποστυλώματα 30/50, 40/40, 30/30,40/25, 20/50, Δοκοί και από τις δύο πλευρές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extLst>
                  <a:ext uri="{0D108BD9-81ED-4DB2-BD59-A6C34878D82A}">
                    <a16:rowId xmlns:a16="http://schemas.microsoft.com/office/drawing/2014/main" val="2658650330"/>
                  </a:ext>
                </a:extLst>
              </a:tr>
              <a:tr h="5333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B1041.102j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 dirty="0">
                          <a:effectLst/>
                        </a:rPr>
                        <a:t>Υποστυλώματα 25/70, 20/70, 25/120, 20/120, δοκοί και από τις δύο πλευρές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extLst>
                  <a:ext uri="{0D108BD9-81ED-4DB2-BD59-A6C34878D82A}">
                    <a16:rowId xmlns:a16="http://schemas.microsoft.com/office/drawing/2014/main" val="1100923573"/>
                  </a:ext>
                </a:extLst>
              </a:tr>
              <a:tr h="4089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B1051.001a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 dirty="0">
                          <a:effectLst/>
                        </a:rPr>
                        <a:t>Εσωτερική τοιχοποιία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extLst>
                  <a:ext uri="{0D108BD9-81ED-4DB2-BD59-A6C34878D82A}">
                    <a16:rowId xmlns:a16="http://schemas.microsoft.com/office/drawing/2014/main" val="1279874652"/>
                  </a:ext>
                </a:extLst>
              </a:tr>
              <a:tr h="40890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B1051.001b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>
                          <a:effectLst/>
                        </a:rPr>
                        <a:t>Εξωτερική τοιχοποιία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extLst>
                  <a:ext uri="{0D108BD9-81ED-4DB2-BD59-A6C34878D82A}">
                    <a16:rowId xmlns:a16="http://schemas.microsoft.com/office/drawing/2014/main" val="282124804"/>
                  </a:ext>
                </a:extLst>
              </a:tr>
              <a:tr h="3555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D2021.011a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>
                          <a:effectLst/>
                        </a:rPr>
                        <a:t>Σωληνώσεις κρύου/ζεστού πόσιμου νερού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extLst>
                  <a:ext uri="{0D108BD9-81ED-4DB2-BD59-A6C34878D82A}">
                    <a16:rowId xmlns:a16="http://schemas.microsoft.com/office/drawing/2014/main" val="3567505933"/>
                  </a:ext>
                </a:extLst>
              </a:tr>
              <a:tr h="3555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D5012.021a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>
                          <a:effectLst/>
                        </a:rPr>
                        <a:t>Ηλεκτρολογικό κύκλωμα Χαμηλής τάσης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extLst>
                  <a:ext uri="{0D108BD9-81ED-4DB2-BD59-A6C34878D82A}">
                    <a16:rowId xmlns:a16="http://schemas.microsoft.com/office/drawing/2014/main" val="1016586916"/>
                  </a:ext>
                </a:extLst>
              </a:tr>
              <a:tr h="1777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D5012.031a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 dirty="0">
                          <a:effectLst/>
                        </a:rPr>
                        <a:t>Ηλεκτρικοί Πίνακες</a:t>
                      </a:r>
                      <a:endParaRPr lang="el-G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89" marR="8889" marT="8889" marB="0" anchor="ctr"/>
                </a:tc>
                <a:extLst>
                  <a:ext uri="{0D108BD9-81ED-4DB2-BD59-A6C34878D82A}">
                    <a16:rowId xmlns:a16="http://schemas.microsoft.com/office/drawing/2014/main" val="1370158290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ED76ECA-FCA8-4C01-85A0-243EEFE2614A}"/>
              </a:ext>
            </a:extLst>
          </p:cNvPr>
          <p:cNvSpPr/>
          <p:nvPr/>
        </p:nvSpPr>
        <p:spPr>
          <a:xfrm>
            <a:off x="7658101" y="2105024"/>
            <a:ext cx="4162424" cy="291004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A593C9-A048-4ADF-8DC1-44FB4FFB935C}"/>
              </a:ext>
            </a:extLst>
          </p:cNvPr>
          <p:cNvSpPr/>
          <p:nvPr/>
        </p:nvSpPr>
        <p:spPr>
          <a:xfrm>
            <a:off x="7658101" y="5048249"/>
            <a:ext cx="4162424" cy="898528"/>
          </a:xfrm>
          <a:prstGeom prst="rect">
            <a:avLst/>
          </a:prstGeom>
          <a:noFill/>
          <a:ln w="476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350133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Εκτίμηση χρηματικών απωλειών</a:t>
            </a: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AD1E37B-C8EC-4351-A336-1A3B3402C277}"/>
              </a:ext>
            </a:extLst>
          </p:cNvPr>
          <p:cNvSpPr txBox="1"/>
          <p:nvPr/>
        </p:nvSpPr>
        <p:spPr>
          <a:xfrm>
            <a:off x="656969" y="619844"/>
            <a:ext cx="9040704" cy="16004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Χρήση λογισμικού </a:t>
            </a:r>
            <a:r>
              <a:rPr lang="en-US" sz="2000" dirty="0">
                <a:cs typeface="Calibri"/>
              </a:rPr>
              <a:t>PACT </a:t>
            </a:r>
            <a:r>
              <a:rPr lang="el-GR" sz="2000" dirty="0">
                <a:cs typeface="Calibri"/>
              </a:rPr>
              <a:t>– </a:t>
            </a:r>
            <a:r>
              <a:rPr lang="el-GR" sz="2000" dirty="0" err="1">
                <a:cs typeface="Calibri"/>
              </a:rPr>
              <a:t>Μεθ</a:t>
            </a:r>
            <a:r>
              <a:rPr lang="en-US" sz="2000" dirty="0">
                <a:cs typeface="Calibri"/>
              </a:rPr>
              <a:t>o</a:t>
            </a:r>
            <a:r>
              <a:rPr lang="el-GR" sz="2000" dirty="0" err="1">
                <a:cs typeface="Calibri"/>
              </a:rPr>
              <a:t>δολογία</a:t>
            </a:r>
            <a:r>
              <a:rPr lang="el-GR" sz="2000" dirty="0">
                <a:cs typeface="Calibri"/>
              </a:rPr>
              <a:t> </a:t>
            </a:r>
            <a:r>
              <a:rPr lang="en-US" sz="2000" dirty="0">
                <a:cs typeface="Calibri"/>
              </a:rPr>
              <a:t>FEMA P-58</a:t>
            </a:r>
            <a:endParaRPr lang="el-GR" sz="2000" dirty="0">
              <a:cs typeface="Calibri"/>
            </a:endParaRPr>
          </a:p>
          <a:p>
            <a:endParaRPr lang="el-GR" sz="2000" dirty="0">
              <a:cs typeface="Calibri"/>
            </a:endParaRPr>
          </a:p>
          <a:p>
            <a:r>
              <a:rPr lang="el-GR" sz="2000" dirty="0">
                <a:cs typeface="Calibri"/>
              </a:rPr>
              <a:t>Εισαγωγή δεδομένων – Δημιουργία νέων τιμών για προσαρμογή στα ελληνικά δεδομένα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0B0D1C-D56A-4581-A0F8-0523CAAA0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FBD2D7-FFCA-4E32-B374-7752D4C8E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519" y="2037648"/>
            <a:ext cx="5267401" cy="4200508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C9B9CB-5E40-4DC3-A6A8-755D50AC0D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967" y="2042885"/>
            <a:ext cx="6222833" cy="2942514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9A607CD5-E15A-4DC6-8470-21100A8BC2A6}"/>
              </a:ext>
            </a:extLst>
          </p:cNvPr>
          <p:cNvSpPr txBox="1"/>
          <p:nvPr/>
        </p:nvSpPr>
        <p:spPr>
          <a:xfrm>
            <a:off x="5750092" y="5103674"/>
            <a:ext cx="6441908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dirty="0">
                <a:cs typeface="Calibri"/>
              </a:rPr>
              <a:t>Οι τιμές που χρησιμοποιήθηκαν βασίστηκαν σε δεδομένα από τη διπλωματική Ζήση (2021)</a:t>
            </a:r>
          </a:p>
          <a:p>
            <a:endParaRPr lang="el-GR" dirty="0">
              <a:cs typeface="Calibri"/>
            </a:endParaRPr>
          </a:p>
          <a:p>
            <a:r>
              <a:rPr lang="el-GR" dirty="0">
                <a:cs typeface="Calibri"/>
              </a:rPr>
              <a:t>Τα δεδομένα για την σεισμική συμπεριφορά της τοιχοποιίας βασίστηκαν στη διπλωματική Κατσώνη (2020) </a:t>
            </a:r>
          </a:p>
          <a:p>
            <a:endParaRPr lang="el-GR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44616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Εκτίμηση χρηματικών απωλειών</a:t>
            </a: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AD1E37B-C8EC-4351-A336-1A3B3402C277}"/>
              </a:ext>
            </a:extLst>
          </p:cNvPr>
          <p:cNvSpPr txBox="1"/>
          <p:nvPr/>
        </p:nvSpPr>
        <p:spPr>
          <a:xfrm>
            <a:off x="656969" y="619844"/>
            <a:ext cx="9040704" cy="16004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Χρήση λογισμικού </a:t>
            </a:r>
            <a:r>
              <a:rPr lang="en-US" sz="2000" dirty="0">
                <a:cs typeface="Calibri"/>
              </a:rPr>
              <a:t>PACT </a:t>
            </a:r>
            <a:r>
              <a:rPr lang="el-GR" sz="2000" dirty="0">
                <a:cs typeface="Calibri"/>
              </a:rPr>
              <a:t>– </a:t>
            </a:r>
            <a:r>
              <a:rPr lang="el-GR" sz="2000" dirty="0" err="1">
                <a:cs typeface="Calibri"/>
              </a:rPr>
              <a:t>Μεθ</a:t>
            </a:r>
            <a:r>
              <a:rPr lang="en-US" sz="2000" dirty="0">
                <a:cs typeface="Calibri"/>
              </a:rPr>
              <a:t>o</a:t>
            </a:r>
            <a:r>
              <a:rPr lang="el-GR" sz="2000" dirty="0" err="1">
                <a:cs typeface="Calibri"/>
              </a:rPr>
              <a:t>δολογία</a:t>
            </a:r>
            <a:r>
              <a:rPr lang="el-GR" sz="2000" dirty="0">
                <a:cs typeface="Calibri"/>
              </a:rPr>
              <a:t> </a:t>
            </a:r>
            <a:r>
              <a:rPr lang="en-US" sz="2000" dirty="0">
                <a:cs typeface="Calibri"/>
              </a:rPr>
              <a:t>FEMA P-58</a:t>
            </a:r>
            <a:endParaRPr lang="el-GR" sz="2000" dirty="0">
              <a:cs typeface="Calibri"/>
            </a:endParaRPr>
          </a:p>
          <a:p>
            <a:endParaRPr lang="el-GR" sz="2000" dirty="0">
              <a:cs typeface="Calibri"/>
            </a:endParaRPr>
          </a:p>
          <a:p>
            <a:r>
              <a:rPr lang="el-GR" sz="2000" dirty="0">
                <a:cs typeface="Calibri"/>
              </a:rPr>
              <a:t>Εισαγωγή δεδομένων – Δημιουργία νέων τιμών για προσαρμογή στα ελληνικά δεδομένα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0B0D1C-D56A-4581-A0F8-0523CAAA0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ED6B8B-5356-4C2D-AE1A-F7C7C2435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4" y="4398324"/>
            <a:ext cx="5515785" cy="17543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B5CB93-7B25-445D-8159-E88FAB435C82}"/>
              </a:ext>
            </a:extLst>
          </p:cNvPr>
          <p:cNvSpPr txBox="1"/>
          <p:nvPr/>
        </p:nvSpPr>
        <p:spPr>
          <a:xfrm>
            <a:off x="656969" y="2321861"/>
            <a:ext cx="894397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Καμπύλες Σεισμικής Επικινδυνότητας για το Ναύπλιο Αργολίδας, από τα δεδομένα βάσης των European </a:t>
            </a:r>
            <a:r>
              <a:rPr lang="el-GR" sz="1800" dirty="0" err="1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Facilities</a:t>
            </a:r>
            <a:r>
              <a:rPr lang="el-GR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for </a:t>
            </a:r>
            <a:r>
              <a:rPr lang="el-GR" sz="1800" dirty="0" err="1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Earthquake</a:t>
            </a:r>
            <a:r>
              <a:rPr lang="el-GR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</a:t>
            </a:r>
            <a:r>
              <a:rPr lang="el-GR" sz="1800" dirty="0" err="1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Hazard</a:t>
            </a:r>
            <a:r>
              <a:rPr lang="el-GR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and </a:t>
            </a:r>
            <a:r>
              <a:rPr lang="el-GR" sz="1800" dirty="0" err="1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Risk</a:t>
            </a:r>
            <a:r>
              <a:rPr lang="el-GR" sz="18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(EFEHR)</a:t>
            </a:r>
          </a:p>
          <a:p>
            <a:endParaRPr lang="el-GR" dirty="0">
              <a:latin typeface="Century Gothic" panose="020B0502020202020204" pitchFamily="34" charset="0"/>
            </a:endParaRPr>
          </a:p>
          <a:p>
            <a:r>
              <a:rPr lang="el-GR" dirty="0">
                <a:latin typeface="Century Gothic" panose="020B0502020202020204" pitchFamily="34" charset="0"/>
              </a:rPr>
              <a:t>Έγινε προσαρμογή των δεδομένων για την κατηγορία εδάφους (Β) και την </a:t>
            </a:r>
            <a:r>
              <a:rPr lang="el-GR" dirty="0" err="1">
                <a:latin typeface="Century Gothic" panose="020B0502020202020204" pitchFamily="34" charset="0"/>
              </a:rPr>
              <a:t>ιδιοπερίοδο</a:t>
            </a:r>
            <a:r>
              <a:rPr lang="el-GR" dirty="0">
                <a:latin typeface="Century Gothic" panose="020B0502020202020204" pitchFamily="34" charset="0"/>
              </a:rPr>
              <a:t> του κτιρίου.</a:t>
            </a:r>
            <a:endParaRPr lang="en-00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552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Αποτελέσματα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C17EAB-692F-43B6-837E-6334A4161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9C06C8-BA80-4868-9A8F-6D246F24C2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25" y="1281634"/>
            <a:ext cx="3657600" cy="116332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B13F8D-FB8E-4033-8325-D5A0AE429B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227" y="2741443"/>
            <a:ext cx="6609398" cy="38331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9F6528-B1D8-4DAF-B523-5107A5F46007}"/>
              </a:ext>
            </a:extLst>
          </p:cNvPr>
          <p:cNvSpPr txBox="1"/>
          <p:nvPr/>
        </p:nvSpPr>
        <p:spPr>
          <a:xfrm>
            <a:off x="541533" y="635303"/>
            <a:ext cx="83833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/>
              <a:t>Κόστος επισκευών λόγω σεισμού σε συνάρτηση με την πιθανότητα υπέρβασης στα 50 έτη</a:t>
            </a:r>
            <a:endParaRPr lang="en-001" dirty="0"/>
          </a:p>
        </p:txBody>
      </p:sp>
    </p:spTree>
    <p:extLst>
      <p:ext uri="{BB962C8B-B14F-4D97-AF65-F5344CB8AC3E}">
        <p14:creationId xmlns:p14="http://schemas.microsoft.com/office/powerpoint/2010/main" val="847917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962414-888D-4F45-A299-A9E67AE8AB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83" y="1043996"/>
            <a:ext cx="4973777" cy="541552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Γενικά στοιχεία του υπό εξέταση κτιρίου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EBAF4346-3EE7-4D03-8106-CEFB36E2F044}"/>
              </a:ext>
            </a:extLst>
          </p:cNvPr>
          <p:cNvSpPr txBox="1"/>
          <p:nvPr/>
        </p:nvSpPr>
        <p:spPr>
          <a:xfrm>
            <a:off x="5658205" y="1360715"/>
            <a:ext cx="4588202" cy="22159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Ύψος ισογείου: 2,6μ.</a:t>
            </a:r>
          </a:p>
          <a:p>
            <a:r>
              <a:rPr lang="el-GR" sz="2000" b="1" dirty="0">
                <a:cs typeface="Calibri"/>
              </a:rPr>
              <a:t>Ύψος Α-Γ ορόφων: 3,2μ.</a:t>
            </a:r>
          </a:p>
          <a:p>
            <a:r>
              <a:rPr lang="el-GR" sz="2000" b="1" dirty="0">
                <a:cs typeface="Calibri"/>
              </a:rPr>
              <a:t>Συνολικό ύψος: 12,20μ.</a:t>
            </a:r>
          </a:p>
          <a:p>
            <a:endParaRPr lang="el-GR" sz="2000" b="1" dirty="0">
              <a:cs typeface="Calibri"/>
            </a:endParaRPr>
          </a:p>
          <a:p>
            <a:r>
              <a:rPr lang="el-GR" sz="2000" b="1" dirty="0">
                <a:cs typeface="Calibri"/>
              </a:rPr>
              <a:t>Εμβαδό κάτοψης: 185τ.μ.</a:t>
            </a:r>
          </a:p>
          <a:p>
            <a:r>
              <a:rPr lang="el-GR" sz="2000" b="1" dirty="0">
                <a:cs typeface="Calibri"/>
              </a:rPr>
              <a:t>Συνολικό εμβαδό: 740τ.μ.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9DF250-3F02-42DE-8F6D-73F4B5295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689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Γενικά στοιχεία του υπό εξέταση κτιρίου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EBAF4346-3EE7-4D03-8106-CEFB36E2F044}"/>
              </a:ext>
            </a:extLst>
          </p:cNvPr>
          <p:cNvSpPr txBox="1"/>
          <p:nvPr/>
        </p:nvSpPr>
        <p:spPr>
          <a:xfrm>
            <a:off x="5880395" y="5514811"/>
            <a:ext cx="565463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dirty="0">
                <a:cs typeface="Calibri"/>
              </a:rPr>
              <a:t>Φορέας από ΟΣ</a:t>
            </a:r>
          </a:p>
          <a:p>
            <a:r>
              <a:rPr lang="el-GR" dirty="0">
                <a:cs typeface="Calibri"/>
              </a:rPr>
              <a:t>Β225, </a:t>
            </a:r>
            <a:r>
              <a:rPr lang="en-US" dirty="0">
                <a:cs typeface="Calibri"/>
              </a:rPr>
              <a:t>St III</a:t>
            </a:r>
            <a:endParaRPr lang="el-GR" dirty="0"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FB9A35-D08F-46C3-AE6A-A47654FCBA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52" y="1027429"/>
            <a:ext cx="2305312" cy="54972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16CD8B-EE50-4E32-BC55-E292AF16A9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877" y="1027429"/>
            <a:ext cx="2252067" cy="54972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C06C16-74A4-4AC9-9238-EB05DA71FC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350" y="1713861"/>
            <a:ext cx="6228681" cy="377696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BE540D-FE6D-40DE-9F23-99F4DEFFA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585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Πρωτοβάθμιος Προσεισμικός Έλεγχος</a:t>
            </a:r>
          </a:p>
          <a:p>
            <a:endParaRPr lang="el-GR" dirty="0"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E05AA1-D84A-402C-8FFD-F181342CB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28" y="1098895"/>
            <a:ext cx="3459410" cy="45552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D7D8BE-9EC2-4707-9A8F-BDD0132B9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812" y="1098895"/>
            <a:ext cx="3147112" cy="45496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C043DA-9456-42B9-8407-3AF6E5C380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320" y="1098894"/>
            <a:ext cx="2659906" cy="4549630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774B4F2A-57BC-47D4-9185-5BC8F3065C0B}"/>
              </a:ext>
            </a:extLst>
          </p:cNvPr>
          <p:cNvSpPr/>
          <p:nvPr/>
        </p:nvSpPr>
        <p:spPr>
          <a:xfrm rot="16200000">
            <a:off x="9622470" y="5713538"/>
            <a:ext cx="608201" cy="4781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5C5640-1260-4B77-9204-7580DF23CBBD}"/>
              </a:ext>
            </a:extLst>
          </p:cNvPr>
          <p:cNvSpPr/>
          <p:nvPr/>
        </p:nvSpPr>
        <p:spPr>
          <a:xfrm>
            <a:off x="9687484" y="5402511"/>
            <a:ext cx="379305" cy="24601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001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67FC29-E142-430E-90FE-045D53F07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885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Δευτεροβάθμιος Προσεισμικός Έλεγχος</a:t>
            </a:r>
          </a:p>
          <a:p>
            <a:endParaRPr lang="el-GR" dirty="0">
              <a:cs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C47F80-9B01-4120-AF85-B7BE2756B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312" y="1243373"/>
            <a:ext cx="5201376" cy="24101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9CF806-AE88-43D3-9755-2BCD79157B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312" y="4236275"/>
            <a:ext cx="5200204" cy="182057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D11C99-F67F-43E8-91E4-321985FEB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639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Τριτοβάθμιος Προσεισμικός Έλεγχος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AD1E37B-C8EC-4351-A336-1A3B3402C277}"/>
              </a:ext>
            </a:extLst>
          </p:cNvPr>
          <p:cNvSpPr txBox="1"/>
          <p:nvPr/>
        </p:nvSpPr>
        <p:spPr>
          <a:xfrm>
            <a:off x="656969" y="912301"/>
            <a:ext cx="9040704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Ανελαστική στατική ανάλυση με χρήση του λογισμικού </a:t>
            </a:r>
            <a:r>
              <a:rPr lang="en-US" sz="2000" dirty="0" err="1">
                <a:cs typeface="Calibri"/>
              </a:rPr>
              <a:t>Seismobuild</a:t>
            </a:r>
            <a:endParaRPr lang="el-GR" sz="2000" dirty="0">
              <a:cs typeface="Calibri"/>
            </a:endParaRPr>
          </a:p>
          <a:p>
            <a:endParaRPr lang="el-GR" dirty="0">
              <a:cs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946D18-7379-4062-9DA5-958FB452C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69" y="1545367"/>
            <a:ext cx="3784600" cy="38392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E36200-57F0-451F-B72C-9596501C48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148" y="2854102"/>
            <a:ext cx="4505325" cy="2530475"/>
          </a:xfrm>
          <a:prstGeom prst="rect">
            <a:avLst/>
          </a:prstGeom>
        </p:spPr>
      </p:pic>
      <p:sp>
        <p:nvSpPr>
          <p:cNvPr id="10" name="TextBox 3">
            <a:extLst>
              <a:ext uri="{FF2B5EF4-FFF2-40B4-BE49-F238E27FC236}">
                <a16:creationId xmlns:a16="http://schemas.microsoft.com/office/drawing/2014/main" id="{183485A3-7C14-4744-96C5-A8BC60A20FDB}"/>
              </a:ext>
            </a:extLst>
          </p:cNvPr>
          <p:cNvSpPr txBox="1"/>
          <p:nvPr/>
        </p:nvSpPr>
        <p:spPr>
          <a:xfrm>
            <a:off x="628521" y="5607145"/>
            <a:ext cx="3222026" cy="9848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cs typeface="Calibri"/>
              </a:rPr>
              <a:t>1</a:t>
            </a:r>
            <a:r>
              <a:rPr lang="el-GR" sz="2000" baseline="30000" dirty="0">
                <a:cs typeface="Calibri"/>
              </a:rPr>
              <a:t>η</a:t>
            </a:r>
            <a:r>
              <a:rPr lang="el-GR" sz="2000" dirty="0">
                <a:cs typeface="Calibri"/>
              </a:rPr>
              <a:t> </a:t>
            </a:r>
            <a:r>
              <a:rPr lang="el-GR" sz="2000" dirty="0" err="1">
                <a:cs typeface="Calibri"/>
              </a:rPr>
              <a:t>ιδιομορφή</a:t>
            </a:r>
            <a:r>
              <a:rPr lang="el-GR" sz="2000" dirty="0">
                <a:cs typeface="Calibri"/>
              </a:rPr>
              <a:t>: Τ=0,697</a:t>
            </a:r>
            <a:r>
              <a:rPr lang="en-US" sz="2000" dirty="0">
                <a:cs typeface="Calibri"/>
              </a:rPr>
              <a:t>sec</a:t>
            </a:r>
            <a:endParaRPr lang="el-GR" sz="2000" dirty="0">
              <a:cs typeface="Calibri"/>
            </a:endParaRPr>
          </a:p>
          <a:p>
            <a:r>
              <a:rPr lang="el-GR" sz="2000" dirty="0">
                <a:cs typeface="Calibri"/>
              </a:rPr>
              <a:t>Διεύθυνση Χ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B75B4680-5225-4A3C-8B8E-2C1C84AB0AE1}"/>
              </a:ext>
            </a:extLst>
          </p:cNvPr>
          <p:cNvSpPr txBox="1"/>
          <p:nvPr/>
        </p:nvSpPr>
        <p:spPr>
          <a:xfrm>
            <a:off x="6653215" y="5607145"/>
            <a:ext cx="3222026" cy="9848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3</a:t>
            </a:r>
            <a:r>
              <a:rPr lang="el-GR" sz="2000" baseline="30000" dirty="0">
                <a:cs typeface="Calibri"/>
              </a:rPr>
              <a:t>η</a:t>
            </a:r>
            <a:r>
              <a:rPr lang="el-GR" sz="2000" dirty="0">
                <a:cs typeface="Calibri"/>
              </a:rPr>
              <a:t> </a:t>
            </a:r>
            <a:r>
              <a:rPr lang="el-GR" sz="2000" dirty="0" err="1">
                <a:cs typeface="Calibri"/>
              </a:rPr>
              <a:t>ιδιομορφή</a:t>
            </a:r>
            <a:r>
              <a:rPr lang="el-GR" sz="2000" dirty="0">
                <a:cs typeface="Calibri"/>
              </a:rPr>
              <a:t>: Τ=0,532</a:t>
            </a:r>
            <a:r>
              <a:rPr lang="en-US" sz="2000" dirty="0">
                <a:cs typeface="Calibri"/>
              </a:rPr>
              <a:t>sec</a:t>
            </a:r>
            <a:endParaRPr lang="el-GR" sz="2000" dirty="0">
              <a:cs typeface="Calibri"/>
            </a:endParaRPr>
          </a:p>
          <a:p>
            <a:r>
              <a:rPr lang="el-GR" sz="2000" dirty="0">
                <a:cs typeface="Calibri"/>
              </a:rPr>
              <a:t>Διεύθυνση Υ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E4615-57DA-4B6D-92AE-AE06DF3D4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796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Τριτοβάθμιος Προσεισμικός Έλεγχος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AD1E37B-C8EC-4351-A336-1A3B3402C277}"/>
              </a:ext>
            </a:extLst>
          </p:cNvPr>
          <p:cNvSpPr txBox="1"/>
          <p:nvPr/>
        </p:nvSpPr>
        <p:spPr>
          <a:xfrm>
            <a:off x="656969" y="912301"/>
            <a:ext cx="9040704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Ανελαστική στατική ανάλυση με χρήση του λογισμικού </a:t>
            </a:r>
            <a:r>
              <a:rPr lang="en-US" sz="2000" dirty="0" err="1">
                <a:cs typeface="Calibri"/>
              </a:rPr>
              <a:t>Seismobuild</a:t>
            </a:r>
            <a:endParaRPr lang="el-GR" sz="2000" dirty="0">
              <a:cs typeface="Calibri"/>
            </a:endParaRPr>
          </a:p>
          <a:p>
            <a:endParaRPr lang="el-GR" dirty="0">
              <a:cs typeface="Calibri"/>
            </a:endParaRP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183485A3-7C14-4744-96C5-A8BC60A20FDB}"/>
              </a:ext>
            </a:extLst>
          </p:cNvPr>
          <p:cNvSpPr txBox="1"/>
          <p:nvPr/>
        </p:nvSpPr>
        <p:spPr>
          <a:xfrm>
            <a:off x="1161222" y="5612235"/>
            <a:ext cx="3222026" cy="9848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cs typeface="Calibri"/>
              </a:rPr>
              <a:t>1</a:t>
            </a:r>
            <a:r>
              <a:rPr lang="el-GR" sz="2000" baseline="30000" dirty="0">
                <a:cs typeface="Calibri"/>
              </a:rPr>
              <a:t>η</a:t>
            </a:r>
            <a:r>
              <a:rPr lang="el-GR" sz="2000" dirty="0">
                <a:cs typeface="Calibri"/>
              </a:rPr>
              <a:t> </a:t>
            </a:r>
            <a:r>
              <a:rPr lang="el-GR" sz="2000" dirty="0" err="1">
                <a:cs typeface="Calibri"/>
              </a:rPr>
              <a:t>ιδιομορφή</a:t>
            </a:r>
            <a:r>
              <a:rPr lang="el-GR" sz="2000" dirty="0">
                <a:cs typeface="Calibri"/>
              </a:rPr>
              <a:t>: Τ=0,6</a:t>
            </a:r>
            <a:r>
              <a:rPr lang="en-US" sz="2000" dirty="0">
                <a:cs typeface="Calibri"/>
              </a:rPr>
              <a:t>6</a:t>
            </a:r>
            <a:r>
              <a:rPr lang="el-GR" sz="2000" dirty="0">
                <a:cs typeface="Calibri"/>
              </a:rPr>
              <a:t>7</a:t>
            </a:r>
            <a:r>
              <a:rPr lang="en-US" sz="2000" dirty="0">
                <a:cs typeface="Calibri"/>
              </a:rPr>
              <a:t>sec</a:t>
            </a:r>
            <a:endParaRPr lang="el-GR" sz="2000" dirty="0">
              <a:cs typeface="Calibri"/>
            </a:endParaRPr>
          </a:p>
          <a:p>
            <a:r>
              <a:rPr lang="el-GR" sz="2000" dirty="0">
                <a:cs typeface="Calibri"/>
              </a:rPr>
              <a:t>Διεύθυνση Χ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B75B4680-5225-4A3C-8B8E-2C1C84AB0AE1}"/>
              </a:ext>
            </a:extLst>
          </p:cNvPr>
          <p:cNvSpPr txBox="1"/>
          <p:nvPr/>
        </p:nvSpPr>
        <p:spPr>
          <a:xfrm>
            <a:off x="7276053" y="5612235"/>
            <a:ext cx="3222026" cy="98488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3</a:t>
            </a:r>
            <a:r>
              <a:rPr lang="el-GR" sz="2000" baseline="30000" dirty="0">
                <a:cs typeface="Calibri"/>
              </a:rPr>
              <a:t>η</a:t>
            </a:r>
            <a:r>
              <a:rPr lang="el-GR" sz="2000" dirty="0">
                <a:cs typeface="Calibri"/>
              </a:rPr>
              <a:t> </a:t>
            </a:r>
            <a:r>
              <a:rPr lang="el-GR" sz="2000" dirty="0" err="1">
                <a:cs typeface="Calibri"/>
              </a:rPr>
              <a:t>ιδιομορφή</a:t>
            </a:r>
            <a:r>
              <a:rPr lang="el-GR" sz="2000" dirty="0">
                <a:cs typeface="Calibri"/>
              </a:rPr>
              <a:t>: Τ=0,</a:t>
            </a:r>
            <a:r>
              <a:rPr lang="en-US" sz="2000" dirty="0">
                <a:cs typeface="Calibri"/>
              </a:rPr>
              <a:t>462sec</a:t>
            </a:r>
            <a:endParaRPr lang="el-GR" sz="2000" dirty="0">
              <a:cs typeface="Calibri"/>
            </a:endParaRPr>
          </a:p>
          <a:p>
            <a:r>
              <a:rPr lang="el-GR" sz="2000" dirty="0">
                <a:cs typeface="Calibri"/>
              </a:rPr>
              <a:t>Διεύθυνση Υ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FE4615-57DA-4B6D-92AE-AE06DF3D4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9CDA38-7958-47BE-B3EA-34FD14046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21" y="1628681"/>
            <a:ext cx="4287428" cy="39442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F3E3F7B-3C82-4960-AE7D-229BAF1E87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156" y="1810533"/>
            <a:ext cx="6047829" cy="323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657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Τριτοβάθμιος Προσεισμικός Έλεγχος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AD1E37B-C8EC-4351-A336-1A3B3402C277}"/>
              </a:ext>
            </a:extLst>
          </p:cNvPr>
          <p:cNvSpPr txBox="1"/>
          <p:nvPr/>
        </p:nvSpPr>
        <p:spPr>
          <a:xfrm>
            <a:off x="656969" y="619844"/>
            <a:ext cx="9040704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Ανελαστική στατική ανάλυση – μοντέλο χωρίς τοιχοποιία</a:t>
            </a:r>
          </a:p>
          <a:p>
            <a:endParaRPr lang="el-GR" dirty="0">
              <a:cs typeface="Calibri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FA337C-9E4A-489A-BA9A-1ABB9947A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69" y="1053671"/>
            <a:ext cx="3394914" cy="28178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AAB0D9-2874-4405-8E94-29AD206965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69" y="4012850"/>
            <a:ext cx="3394914" cy="26359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E40D83E-D6D3-4C7F-922D-0868BD3D7E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053671"/>
            <a:ext cx="3564160" cy="28178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0B0BAF-DD67-48D6-9C98-B01792E37B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4012850"/>
            <a:ext cx="3564161" cy="2676124"/>
          </a:xfrm>
          <a:prstGeom prst="rect">
            <a:avLst/>
          </a:prstGeom>
        </p:spPr>
      </p:pic>
      <p:sp>
        <p:nvSpPr>
          <p:cNvPr id="16" name="TextBox 3">
            <a:extLst>
              <a:ext uri="{FF2B5EF4-FFF2-40B4-BE49-F238E27FC236}">
                <a16:creationId xmlns:a16="http://schemas.microsoft.com/office/drawing/2014/main" id="{726E84A9-C152-4064-BAA6-0525FE120809}"/>
              </a:ext>
            </a:extLst>
          </p:cNvPr>
          <p:cNvSpPr txBox="1"/>
          <p:nvPr/>
        </p:nvSpPr>
        <p:spPr>
          <a:xfrm>
            <a:off x="4124418" y="4716827"/>
            <a:ext cx="1971581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600" dirty="0">
                <a:cs typeface="Calibri"/>
              </a:rPr>
              <a:t>Έλεγχος Τέμνουσας – Β2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DAB816C4-C547-49B3-A871-6DB9DBDAB277}"/>
              </a:ext>
            </a:extLst>
          </p:cNvPr>
          <p:cNvSpPr txBox="1"/>
          <p:nvPr/>
        </p:nvSpPr>
        <p:spPr>
          <a:xfrm>
            <a:off x="9798826" y="1722442"/>
            <a:ext cx="2599697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600" dirty="0">
                <a:cs typeface="Calibri"/>
              </a:rPr>
              <a:t>Έλεγχος Στροφής χορδής – Γ1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18" name="TextBox 3">
            <a:extLst>
              <a:ext uri="{FF2B5EF4-FFF2-40B4-BE49-F238E27FC236}">
                <a16:creationId xmlns:a16="http://schemas.microsoft.com/office/drawing/2014/main" id="{2DFB4F4D-4A22-4168-8B31-83FD28DB404C}"/>
              </a:ext>
            </a:extLst>
          </p:cNvPr>
          <p:cNvSpPr txBox="1"/>
          <p:nvPr/>
        </p:nvSpPr>
        <p:spPr>
          <a:xfrm>
            <a:off x="4124419" y="1874842"/>
            <a:ext cx="2599697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600" dirty="0">
                <a:cs typeface="Calibri"/>
              </a:rPr>
              <a:t>Έλεγχος Στροφής χορδής – Β2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19" name="TextBox 3">
            <a:extLst>
              <a:ext uri="{FF2B5EF4-FFF2-40B4-BE49-F238E27FC236}">
                <a16:creationId xmlns:a16="http://schemas.microsoft.com/office/drawing/2014/main" id="{59CD2E43-716A-417C-AB4C-B06CDE7E6EDC}"/>
              </a:ext>
            </a:extLst>
          </p:cNvPr>
          <p:cNvSpPr txBox="1"/>
          <p:nvPr/>
        </p:nvSpPr>
        <p:spPr>
          <a:xfrm>
            <a:off x="9660160" y="4716827"/>
            <a:ext cx="1971581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600" dirty="0">
                <a:cs typeface="Calibri"/>
              </a:rPr>
              <a:t>Έλεγχος Τέμνουσας – Γ1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BDA31E-A43A-4359-B12B-DCD5F9486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391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858EB3B6-6679-4621-8D86-DF317BA7E3BA}"/>
              </a:ext>
            </a:extLst>
          </p:cNvPr>
          <p:cNvSpPr txBox="1"/>
          <p:nvPr/>
        </p:nvSpPr>
        <p:spPr>
          <a:xfrm>
            <a:off x="656969" y="235193"/>
            <a:ext cx="10878062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b="1" dirty="0">
                <a:cs typeface="Calibri"/>
              </a:rPr>
              <a:t>Τριτοβάθμιος Προσεισμικός Έλεγχος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AD1E37B-C8EC-4351-A336-1A3B3402C277}"/>
              </a:ext>
            </a:extLst>
          </p:cNvPr>
          <p:cNvSpPr txBox="1"/>
          <p:nvPr/>
        </p:nvSpPr>
        <p:spPr>
          <a:xfrm>
            <a:off x="656969" y="619844"/>
            <a:ext cx="9040704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2000" dirty="0">
                <a:cs typeface="Calibri"/>
              </a:rPr>
              <a:t>Ανελαστική στατική ανάλυση – μοντέλο με τοιχοποιία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16" name="TextBox 3">
            <a:extLst>
              <a:ext uri="{FF2B5EF4-FFF2-40B4-BE49-F238E27FC236}">
                <a16:creationId xmlns:a16="http://schemas.microsoft.com/office/drawing/2014/main" id="{726E84A9-C152-4064-BAA6-0525FE120809}"/>
              </a:ext>
            </a:extLst>
          </p:cNvPr>
          <p:cNvSpPr txBox="1"/>
          <p:nvPr/>
        </p:nvSpPr>
        <p:spPr>
          <a:xfrm>
            <a:off x="4124418" y="4716827"/>
            <a:ext cx="1971581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600" dirty="0">
                <a:cs typeface="Calibri"/>
              </a:rPr>
              <a:t>Έλεγχος Τέμνουσας – Β2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DAB816C4-C547-49B3-A871-6DB9DBDAB277}"/>
              </a:ext>
            </a:extLst>
          </p:cNvPr>
          <p:cNvSpPr txBox="1"/>
          <p:nvPr/>
        </p:nvSpPr>
        <p:spPr>
          <a:xfrm>
            <a:off x="9798826" y="1722442"/>
            <a:ext cx="2599697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600" dirty="0">
                <a:cs typeface="Calibri"/>
              </a:rPr>
              <a:t>Έλεγχος Στροφής χορδής – Γ1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18" name="TextBox 3">
            <a:extLst>
              <a:ext uri="{FF2B5EF4-FFF2-40B4-BE49-F238E27FC236}">
                <a16:creationId xmlns:a16="http://schemas.microsoft.com/office/drawing/2014/main" id="{2DFB4F4D-4A22-4168-8B31-83FD28DB404C}"/>
              </a:ext>
            </a:extLst>
          </p:cNvPr>
          <p:cNvSpPr txBox="1"/>
          <p:nvPr/>
        </p:nvSpPr>
        <p:spPr>
          <a:xfrm>
            <a:off x="4124419" y="1874842"/>
            <a:ext cx="2599697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600" dirty="0">
                <a:cs typeface="Calibri"/>
              </a:rPr>
              <a:t>Έλεγχος Στροφής χορδής – Β2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19" name="TextBox 3">
            <a:extLst>
              <a:ext uri="{FF2B5EF4-FFF2-40B4-BE49-F238E27FC236}">
                <a16:creationId xmlns:a16="http://schemas.microsoft.com/office/drawing/2014/main" id="{59CD2E43-716A-417C-AB4C-B06CDE7E6EDC}"/>
              </a:ext>
            </a:extLst>
          </p:cNvPr>
          <p:cNvSpPr txBox="1"/>
          <p:nvPr/>
        </p:nvSpPr>
        <p:spPr>
          <a:xfrm>
            <a:off x="9660160" y="4716827"/>
            <a:ext cx="1971581" cy="8617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l-GR" sz="1600" dirty="0">
                <a:cs typeface="Calibri"/>
              </a:rPr>
              <a:t>Έλεγχος Τέμνουσας – Γ1</a:t>
            </a:r>
          </a:p>
          <a:p>
            <a:endParaRPr lang="el-GR" dirty="0"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A52BA0-023B-4559-81EB-26607FC07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0A9990-CC48-4B6F-9D15-3704060ECA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89" y="1063416"/>
            <a:ext cx="2987290" cy="27418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BE1D3B-A749-4855-8B2D-65C74BC12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89" y="3956386"/>
            <a:ext cx="2987290" cy="25054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8908961-74F1-409B-B611-313A944804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838" y="1063416"/>
            <a:ext cx="3148200" cy="27418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D79CB0-5EC9-41B3-BCB9-F8075D1BFB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838" y="4015081"/>
            <a:ext cx="3148670" cy="250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853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4804</TotalTime>
  <Words>623</Words>
  <Application>Microsoft Office PowerPoint</Application>
  <PresentationFormat>Widescreen</PresentationFormat>
  <Paragraphs>142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Century Gothic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Redmi Note 8 Pro</dc:creator>
  <cp:lastModifiedBy>George Zosis</cp:lastModifiedBy>
  <cp:revision>397</cp:revision>
  <dcterms:created xsi:type="dcterms:W3CDTF">2020-11-17T09:49:20Z</dcterms:created>
  <dcterms:modified xsi:type="dcterms:W3CDTF">2022-02-22T13:07:41Z</dcterms:modified>
</cp:coreProperties>
</file>