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325" r:id="rId5"/>
    <p:sldId id="328" r:id="rId6"/>
    <p:sldId id="326" r:id="rId7"/>
    <p:sldId id="340" r:id="rId8"/>
    <p:sldId id="341" r:id="rId9"/>
    <p:sldId id="343" r:id="rId10"/>
    <p:sldId id="342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352" r:id="rId19"/>
    <p:sldId id="351" r:id="rId20"/>
    <p:sldId id="354" r:id="rId21"/>
    <p:sldId id="355" r:id="rId22"/>
    <p:sldId id="356" r:id="rId23"/>
    <p:sldId id="357" r:id="rId24"/>
    <p:sldId id="358" r:id="rId25"/>
    <p:sldId id="359" r:id="rId26"/>
    <p:sldId id="366" r:id="rId27"/>
    <p:sldId id="360" r:id="rId28"/>
    <p:sldId id="361" r:id="rId29"/>
    <p:sldId id="362" r:id="rId30"/>
    <p:sldId id="363" r:id="rId31"/>
    <p:sldId id="339" r:id="rId32"/>
    <p:sldId id="365" r:id="rId33"/>
    <p:sldId id="364" r:id="rId34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816" userDrawn="1">
          <p15:clr>
            <a:srgbClr val="A4A3A4"/>
          </p15:clr>
        </p15:guide>
        <p15:guide id="2" orient="horz" pos="3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–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1" autoAdjust="0"/>
    <p:restoredTop sz="94205" autoAdjust="0"/>
  </p:normalViewPr>
  <p:slideViewPr>
    <p:cSldViewPr snapToGrid="0">
      <p:cViewPr varScale="1">
        <p:scale>
          <a:sx n="128" d="100"/>
          <a:sy n="128" d="100"/>
        </p:scale>
        <p:origin x="392" y="176"/>
      </p:cViewPr>
      <p:guideLst>
        <p:guide pos="816"/>
        <p:guide orient="horz" pos="3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364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0D5EFC-8996-8B4E-902F-158CC82DE05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D43CE7B-4872-064A-9386-A986B9A4D9EE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l-GR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Θεωρητικό Μέρος</a:t>
          </a:r>
          <a:endParaRPr lang="en-GR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FB4863-B740-7B41-B48F-4C042490C4CA}" type="parTrans" cxnId="{2CCC9BCE-AB9B-C545-B5B5-21CEB7C4B05E}">
      <dgm:prSet/>
      <dgm:spPr/>
      <dgm:t>
        <a:bodyPr/>
        <a:lstStyle/>
        <a:p>
          <a:endParaRPr lang="en-GB"/>
        </a:p>
      </dgm:t>
    </dgm:pt>
    <dgm:pt modelId="{E015EB64-C80F-D84A-9220-05DE855BBB9F}" type="sibTrans" cxnId="{2CCC9BCE-AB9B-C545-B5B5-21CEB7C4B05E}">
      <dgm:prSet/>
      <dgm:spPr/>
      <dgm:t>
        <a:bodyPr/>
        <a:lstStyle/>
        <a:p>
          <a:endParaRPr lang="en-GB"/>
        </a:p>
      </dgm:t>
    </dgm:pt>
    <dgm:pt modelId="{4B4B8E1B-FB0A-0344-85B2-60FF6E45CAA7}">
      <dgm:prSet custT="1"/>
      <dgm:spPr/>
      <dgm:t>
        <a:bodyPr/>
        <a:lstStyle/>
        <a:p>
          <a:r>
            <a:rPr lang="en-GB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Brazing</a:t>
          </a:r>
          <a:endParaRPr lang="en-GR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EDD57B-9DC6-DB49-BC53-01E8A1A17F8B}" type="parTrans" cxnId="{F12E1328-2C83-DD43-99F5-0A9B55137C53}">
      <dgm:prSet/>
      <dgm:spPr/>
      <dgm:t>
        <a:bodyPr/>
        <a:lstStyle/>
        <a:p>
          <a:endParaRPr lang="en-GB"/>
        </a:p>
      </dgm:t>
    </dgm:pt>
    <dgm:pt modelId="{8AA4AB17-4496-A142-96D6-B0A9FA166880}" type="sibTrans" cxnId="{F12E1328-2C83-DD43-99F5-0A9B55137C53}">
      <dgm:prSet/>
      <dgm:spPr/>
      <dgm:t>
        <a:bodyPr/>
        <a:lstStyle/>
        <a:p>
          <a:endParaRPr lang="en-GB"/>
        </a:p>
      </dgm:t>
    </dgm:pt>
    <dgm:pt modelId="{4BA5C819-4644-544A-B8A8-98BF219569BE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l-GR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Πειραματικό Μέρος</a:t>
          </a:r>
          <a:endParaRPr lang="en-GR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46979E-8456-304A-B37B-9D60D4BBF1B3}" type="parTrans" cxnId="{C2D53F8E-527A-244A-B2F8-CDE0F645B7C6}">
      <dgm:prSet/>
      <dgm:spPr/>
      <dgm:t>
        <a:bodyPr/>
        <a:lstStyle/>
        <a:p>
          <a:endParaRPr lang="en-GB"/>
        </a:p>
      </dgm:t>
    </dgm:pt>
    <dgm:pt modelId="{F5B2E6C3-34D8-234B-997C-F68DB21B48A4}" type="sibTrans" cxnId="{C2D53F8E-527A-244A-B2F8-CDE0F645B7C6}">
      <dgm:prSet/>
      <dgm:spPr/>
      <dgm:t>
        <a:bodyPr/>
        <a:lstStyle/>
        <a:p>
          <a:endParaRPr lang="en-GB"/>
        </a:p>
      </dgm:t>
    </dgm:pt>
    <dgm:pt modelId="{15B65D7A-38CC-334A-B02A-20BBDD0B957D}">
      <dgm:prSet custT="1"/>
      <dgm:spPr/>
      <dgm:t>
        <a:bodyPr/>
        <a:lstStyle/>
        <a:p>
          <a:r>
            <a:rPr lang="el-GR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Σκοπός</a:t>
          </a:r>
          <a:endParaRPr lang="en-GR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177561-EBBC-D24F-A2C3-D46C17D5743D}" type="parTrans" cxnId="{9AFBB8BF-D793-CF42-A5A4-422EC99B61CE}">
      <dgm:prSet/>
      <dgm:spPr/>
      <dgm:t>
        <a:bodyPr/>
        <a:lstStyle/>
        <a:p>
          <a:endParaRPr lang="en-GB"/>
        </a:p>
      </dgm:t>
    </dgm:pt>
    <dgm:pt modelId="{B7DC6C98-D402-8C4C-B274-AC4CEAE87099}" type="sibTrans" cxnId="{9AFBB8BF-D793-CF42-A5A4-422EC99B61CE}">
      <dgm:prSet/>
      <dgm:spPr/>
      <dgm:t>
        <a:bodyPr/>
        <a:lstStyle/>
        <a:p>
          <a:endParaRPr lang="en-GB"/>
        </a:p>
      </dgm:t>
    </dgm:pt>
    <dgm:pt modelId="{B1EE2D0C-8009-1F4E-BC09-FBE4CD1DEBB3}">
      <dgm:prSet custT="1"/>
      <dgm:spPr/>
      <dgm:t>
        <a:bodyPr/>
        <a:lstStyle/>
        <a:p>
          <a:r>
            <a:rPr lang="el-GR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Πειραματική Διαδικασία</a:t>
          </a:r>
          <a:endParaRPr lang="en-GR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309ECD-8B13-814F-8B45-EB4208E8A068}" type="parTrans" cxnId="{B3E3D0EB-DED8-9F4C-B847-81C7F9050D8E}">
      <dgm:prSet/>
      <dgm:spPr/>
      <dgm:t>
        <a:bodyPr/>
        <a:lstStyle/>
        <a:p>
          <a:endParaRPr lang="en-GB"/>
        </a:p>
      </dgm:t>
    </dgm:pt>
    <dgm:pt modelId="{3A2F89ED-0359-7D4C-B00E-5646D9F9E789}" type="sibTrans" cxnId="{B3E3D0EB-DED8-9F4C-B847-81C7F9050D8E}">
      <dgm:prSet/>
      <dgm:spPr/>
      <dgm:t>
        <a:bodyPr/>
        <a:lstStyle/>
        <a:p>
          <a:endParaRPr lang="en-GB"/>
        </a:p>
      </dgm:t>
    </dgm:pt>
    <dgm:pt modelId="{88E23399-E88B-0E45-99ED-0E787B591A19}">
      <dgm:prSet custT="1"/>
      <dgm:spPr/>
      <dgm:t>
        <a:bodyPr/>
        <a:lstStyle/>
        <a:p>
          <a:r>
            <a:rPr lang="el-GR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Αποτελέσματα</a:t>
          </a:r>
          <a:endParaRPr lang="en-GR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0A3A4C-5BB7-2D4B-8146-36BE6F7C54AA}" type="parTrans" cxnId="{23F7D93F-74F0-0748-B408-665E2A6BDECD}">
      <dgm:prSet/>
      <dgm:spPr/>
      <dgm:t>
        <a:bodyPr/>
        <a:lstStyle/>
        <a:p>
          <a:endParaRPr lang="en-GB"/>
        </a:p>
      </dgm:t>
    </dgm:pt>
    <dgm:pt modelId="{FD3FC255-12D8-0342-B346-5BCD8783540B}" type="sibTrans" cxnId="{23F7D93F-74F0-0748-B408-665E2A6BDECD}">
      <dgm:prSet/>
      <dgm:spPr/>
      <dgm:t>
        <a:bodyPr/>
        <a:lstStyle/>
        <a:p>
          <a:endParaRPr lang="en-GB"/>
        </a:p>
      </dgm:t>
    </dgm:pt>
    <dgm:pt modelId="{B56B016E-64BB-7F42-8782-14F634226A57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l-GR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Συμπεράσματα</a:t>
          </a:r>
          <a:endParaRPr lang="en-GR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0AC5D2-04B8-D647-AFBD-8551F629821B}" type="parTrans" cxnId="{CDF589B3-C11B-DF46-8DB0-8DC58CADCC1C}">
      <dgm:prSet/>
      <dgm:spPr/>
      <dgm:t>
        <a:bodyPr/>
        <a:lstStyle/>
        <a:p>
          <a:endParaRPr lang="en-GB"/>
        </a:p>
      </dgm:t>
    </dgm:pt>
    <dgm:pt modelId="{FE1E7CAE-7335-FD46-A914-37DEE69BBED9}" type="sibTrans" cxnId="{CDF589B3-C11B-DF46-8DB0-8DC58CADCC1C}">
      <dgm:prSet/>
      <dgm:spPr/>
      <dgm:t>
        <a:bodyPr/>
        <a:lstStyle/>
        <a:p>
          <a:endParaRPr lang="en-GB"/>
        </a:p>
      </dgm:t>
    </dgm:pt>
    <dgm:pt modelId="{8F3C6DC8-6FC3-2E45-B3E0-7D6A22B09CFD}">
      <dgm:prSet custT="1"/>
      <dgm:spPr/>
      <dgm:t>
        <a:bodyPr/>
        <a:lstStyle/>
        <a:p>
          <a:r>
            <a:rPr lang="el-GR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Κύριοι Μηχανισμοί</a:t>
          </a:r>
          <a:endParaRPr lang="en-GR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C23E31-8487-C840-96B5-C8D11B2BC221}" type="parTrans" cxnId="{AB3B1569-1A30-0F41-94CF-1FD4DE2DB1D6}">
      <dgm:prSet/>
      <dgm:spPr/>
      <dgm:t>
        <a:bodyPr/>
        <a:lstStyle/>
        <a:p>
          <a:endParaRPr lang="en-GB"/>
        </a:p>
      </dgm:t>
    </dgm:pt>
    <dgm:pt modelId="{A0483D24-B4F8-5843-9589-61F7AE8C2CE3}" type="sibTrans" cxnId="{AB3B1569-1A30-0F41-94CF-1FD4DE2DB1D6}">
      <dgm:prSet/>
      <dgm:spPr/>
      <dgm:t>
        <a:bodyPr/>
        <a:lstStyle/>
        <a:p>
          <a:endParaRPr lang="en-GB"/>
        </a:p>
      </dgm:t>
    </dgm:pt>
    <dgm:pt modelId="{AC72F32E-621C-5E4C-8318-2787384939FF}" type="pres">
      <dgm:prSet presAssocID="{080D5EFC-8996-8B4E-902F-158CC82DE058}" presName="linear" presStyleCnt="0">
        <dgm:presLayoutVars>
          <dgm:animLvl val="lvl"/>
          <dgm:resizeHandles val="exact"/>
        </dgm:presLayoutVars>
      </dgm:prSet>
      <dgm:spPr/>
    </dgm:pt>
    <dgm:pt modelId="{A128FFE2-552C-A543-8A98-08711E6A8A7C}" type="pres">
      <dgm:prSet presAssocID="{2D43CE7B-4872-064A-9386-A986B9A4D9E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CE593B9-799A-BB47-89D4-F575A21790AE}" type="pres">
      <dgm:prSet presAssocID="{2D43CE7B-4872-064A-9386-A986B9A4D9EE}" presName="childText" presStyleLbl="revTx" presStyleIdx="0" presStyleCnt="2">
        <dgm:presLayoutVars>
          <dgm:bulletEnabled val="1"/>
        </dgm:presLayoutVars>
      </dgm:prSet>
      <dgm:spPr/>
    </dgm:pt>
    <dgm:pt modelId="{22128591-C0C1-C74E-ADE7-682FB283306C}" type="pres">
      <dgm:prSet presAssocID="{4BA5C819-4644-544A-B8A8-98BF219569B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C0768FD-D267-0545-807D-73BE258B3F5B}" type="pres">
      <dgm:prSet presAssocID="{4BA5C819-4644-544A-B8A8-98BF219569BE}" presName="childText" presStyleLbl="revTx" presStyleIdx="1" presStyleCnt="2">
        <dgm:presLayoutVars>
          <dgm:bulletEnabled val="1"/>
        </dgm:presLayoutVars>
      </dgm:prSet>
      <dgm:spPr/>
    </dgm:pt>
    <dgm:pt modelId="{A3477E35-7E91-F748-9379-88EDAAE78498}" type="pres">
      <dgm:prSet presAssocID="{B56B016E-64BB-7F42-8782-14F634226A57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6E25607-8AA0-4F48-8AD5-51A7AE955A8B}" type="presOf" srcId="{88E23399-E88B-0E45-99ED-0E787B591A19}" destId="{BC0768FD-D267-0545-807D-73BE258B3F5B}" srcOrd="0" destOrd="2" presId="urn:microsoft.com/office/officeart/2005/8/layout/vList2"/>
    <dgm:cxn modelId="{AB93B20F-0D43-3345-8B73-A416B340BEC6}" type="presOf" srcId="{15B65D7A-38CC-334A-B02A-20BBDD0B957D}" destId="{BC0768FD-D267-0545-807D-73BE258B3F5B}" srcOrd="0" destOrd="0" presId="urn:microsoft.com/office/officeart/2005/8/layout/vList2"/>
    <dgm:cxn modelId="{F12E1328-2C83-DD43-99F5-0A9B55137C53}" srcId="{2D43CE7B-4872-064A-9386-A986B9A4D9EE}" destId="{4B4B8E1B-FB0A-0344-85B2-60FF6E45CAA7}" srcOrd="0" destOrd="0" parTransId="{F2EDD57B-9DC6-DB49-BC53-01E8A1A17F8B}" sibTransId="{8AA4AB17-4496-A142-96D6-B0A9FA166880}"/>
    <dgm:cxn modelId="{8B745F2A-53F8-A541-BBAD-0E89AD064325}" type="presOf" srcId="{B56B016E-64BB-7F42-8782-14F634226A57}" destId="{A3477E35-7E91-F748-9379-88EDAAE78498}" srcOrd="0" destOrd="0" presId="urn:microsoft.com/office/officeart/2005/8/layout/vList2"/>
    <dgm:cxn modelId="{23F7D93F-74F0-0748-B408-665E2A6BDECD}" srcId="{4BA5C819-4644-544A-B8A8-98BF219569BE}" destId="{88E23399-E88B-0E45-99ED-0E787B591A19}" srcOrd="2" destOrd="0" parTransId="{3E0A3A4C-5BB7-2D4B-8146-36BE6F7C54AA}" sibTransId="{FD3FC255-12D8-0342-B346-5BCD8783540B}"/>
    <dgm:cxn modelId="{CEF3CF44-81A8-764E-974B-389E4F033CC6}" type="presOf" srcId="{4BA5C819-4644-544A-B8A8-98BF219569BE}" destId="{22128591-C0C1-C74E-ADE7-682FB283306C}" srcOrd="0" destOrd="0" presId="urn:microsoft.com/office/officeart/2005/8/layout/vList2"/>
    <dgm:cxn modelId="{A1FFEE64-9CBA-F045-98A7-E63AD7445EBE}" type="presOf" srcId="{080D5EFC-8996-8B4E-902F-158CC82DE058}" destId="{AC72F32E-621C-5E4C-8318-2787384939FF}" srcOrd="0" destOrd="0" presId="urn:microsoft.com/office/officeart/2005/8/layout/vList2"/>
    <dgm:cxn modelId="{AB3B1569-1A30-0F41-94CF-1FD4DE2DB1D6}" srcId="{2D43CE7B-4872-064A-9386-A986B9A4D9EE}" destId="{8F3C6DC8-6FC3-2E45-B3E0-7D6A22B09CFD}" srcOrd="1" destOrd="0" parTransId="{41C23E31-8487-C840-96B5-C8D11B2BC221}" sibTransId="{A0483D24-B4F8-5843-9589-61F7AE8C2CE3}"/>
    <dgm:cxn modelId="{C2D53F8E-527A-244A-B2F8-CDE0F645B7C6}" srcId="{080D5EFC-8996-8B4E-902F-158CC82DE058}" destId="{4BA5C819-4644-544A-B8A8-98BF219569BE}" srcOrd="1" destOrd="0" parTransId="{FF46979E-8456-304A-B37B-9D60D4BBF1B3}" sibTransId="{F5B2E6C3-34D8-234B-997C-F68DB21B48A4}"/>
    <dgm:cxn modelId="{C86E4099-F61B-254E-804B-F1815E91298E}" type="presOf" srcId="{4B4B8E1B-FB0A-0344-85B2-60FF6E45CAA7}" destId="{7CE593B9-799A-BB47-89D4-F575A21790AE}" srcOrd="0" destOrd="0" presId="urn:microsoft.com/office/officeart/2005/8/layout/vList2"/>
    <dgm:cxn modelId="{CDF589B3-C11B-DF46-8DB0-8DC58CADCC1C}" srcId="{080D5EFC-8996-8B4E-902F-158CC82DE058}" destId="{B56B016E-64BB-7F42-8782-14F634226A57}" srcOrd="2" destOrd="0" parTransId="{300AC5D2-04B8-D647-AFBD-8551F629821B}" sibTransId="{FE1E7CAE-7335-FD46-A914-37DEE69BBED9}"/>
    <dgm:cxn modelId="{9AFBB8BF-D793-CF42-A5A4-422EC99B61CE}" srcId="{4BA5C819-4644-544A-B8A8-98BF219569BE}" destId="{15B65D7A-38CC-334A-B02A-20BBDD0B957D}" srcOrd="0" destOrd="0" parTransId="{26177561-EBBC-D24F-A2C3-D46C17D5743D}" sibTransId="{B7DC6C98-D402-8C4C-B274-AC4CEAE87099}"/>
    <dgm:cxn modelId="{3E6ED1CB-FA7D-E74E-8977-8BE9D4669DB5}" type="presOf" srcId="{8F3C6DC8-6FC3-2E45-B3E0-7D6A22B09CFD}" destId="{7CE593B9-799A-BB47-89D4-F575A21790AE}" srcOrd="0" destOrd="1" presId="urn:microsoft.com/office/officeart/2005/8/layout/vList2"/>
    <dgm:cxn modelId="{B902BBCD-F105-3347-BC69-BC4281353332}" type="presOf" srcId="{2D43CE7B-4872-064A-9386-A986B9A4D9EE}" destId="{A128FFE2-552C-A543-8A98-08711E6A8A7C}" srcOrd="0" destOrd="0" presId="urn:microsoft.com/office/officeart/2005/8/layout/vList2"/>
    <dgm:cxn modelId="{2CCC9BCE-AB9B-C545-B5B5-21CEB7C4B05E}" srcId="{080D5EFC-8996-8B4E-902F-158CC82DE058}" destId="{2D43CE7B-4872-064A-9386-A986B9A4D9EE}" srcOrd="0" destOrd="0" parTransId="{BDFB4863-B740-7B41-B48F-4C042490C4CA}" sibTransId="{E015EB64-C80F-D84A-9220-05DE855BBB9F}"/>
    <dgm:cxn modelId="{A00996E7-FDBB-A248-A33C-8A66B11C20B9}" type="presOf" srcId="{B1EE2D0C-8009-1F4E-BC09-FBE4CD1DEBB3}" destId="{BC0768FD-D267-0545-807D-73BE258B3F5B}" srcOrd="0" destOrd="1" presId="urn:microsoft.com/office/officeart/2005/8/layout/vList2"/>
    <dgm:cxn modelId="{B3E3D0EB-DED8-9F4C-B847-81C7F9050D8E}" srcId="{4BA5C819-4644-544A-B8A8-98BF219569BE}" destId="{B1EE2D0C-8009-1F4E-BC09-FBE4CD1DEBB3}" srcOrd="1" destOrd="0" parTransId="{D4309ECD-8B13-814F-8B45-EB4208E8A068}" sibTransId="{3A2F89ED-0359-7D4C-B00E-5646D9F9E789}"/>
    <dgm:cxn modelId="{152DDC2C-78B4-C240-AB14-DA2105E2AE45}" type="presParOf" srcId="{AC72F32E-621C-5E4C-8318-2787384939FF}" destId="{A128FFE2-552C-A543-8A98-08711E6A8A7C}" srcOrd="0" destOrd="0" presId="urn:microsoft.com/office/officeart/2005/8/layout/vList2"/>
    <dgm:cxn modelId="{47EA01B8-B144-4140-AE88-8923C5A97486}" type="presParOf" srcId="{AC72F32E-621C-5E4C-8318-2787384939FF}" destId="{7CE593B9-799A-BB47-89D4-F575A21790AE}" srcOrd="1" destOrd="0" presId="urn:microsoft.com/office/officeart/2005/8/layout/vList2"/>
    <dgm:cxn modelId="{0B0A9455-BDE2-064A-B62D-C9E6F4F20454}" type="presParOf" srcId="{AC72F32E-621C-5E4C-8318-2787384939FF}" destId="{22128591-C0C1-C74E-ADE7-682FB283306C}" srcOrd="2" destOrd="0" presId="urn:microsoft.com/office/officeart/2005/8/layout/vList2"/>
    <dgm:cxn modelId="{D7FE79CE-7E73-DF4D-A15A-487A2CEB094C}" type="presParOf" srcId="{AC72F32E-621C-5E4C-8318-2787384939FF}" destId="{BC0768FD-D267-0545-807D-73BE258B3F5B}" srcOrd="3" destOrd="0" presId="urn:microsoft.com/office/officeart/2005/8/layout/vList2"/>
    <dgm:cxn modelId="{377BF482-1F37-324A-94E4-2BA0195FCFA6}" type="presParOf" srcId="{AC72F32E-621C-5E4C-8318-2787384939FF}" destId="{A3477E35-7E91-F748-9379-88EDAAE7849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8FFE2-552C-A543-8A98-08711E6A8A7C}">
      <dsp:nvSpPr>
        <dsp:cNvPr id="0" name=""/>
        <dsp:cNvSpPr/>
      </dsp:nvSpPr>
      <dsp:spPr>
        <a:xfrm>
          <a:off x="0" y="2054"/>
          <a:ext cx="4070959" cy="699921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Θεωρητικό Μέρος</a:t>
          </a:r>
          <a:endParaRPr lang="en-GR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167" y="36221"/>
        <a:ext cx="4002625" cy="631587"/>
      </dsp:txXfrm>
    </dsp:sp>
    <dsp:sp modelId="{7CE593B9-799A-BB47-89D4-F575A21790AE}">
      <dsp:nvSpPr>
        <dsp:cNvPr id="0" name=""/>
        <dsp:cNvSpPr/>
      </dsp:nvSpPr>
      <dsp:spPr>
        <a:xfrm>
          <a:off x="0" y="701976"/>
          <a:ext cx="4070959" cy="7190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53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Brazing</a:t>
          </a:r>
          <a:endParaRPr lang="en-GR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l-GR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Κύριοι Μηχανισμοί</a:t>
          </a:r>
          <a:endParaRPr lang="en-GR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701976"/>
        <a:ext cx="4070959" cy="719026"/>
      </dsp:txXfrm>
    </dsp:sp>
    <dsp:sp modelId="{22128591-C0C1-C74E-ADE7-682FB283306C}">
      <dsp:nvSpPr>
        <dsp:cNvPr id="0" name=""/>
        <dsp:cNvSpPr/>
      </dsp:nvSpPr>
      <dsp:spPr>
        <a:xfrm>
          <a:off x="0" y="1421002"/>
          <a:ext cx="4070959" cy="699921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Πειραματικό Μέρος</a:t>
          </a:r>
          <a:endParaRPr lang="en-GR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167" y="1455169"/>
        <a:ext cx="4002625" cy="631587"/>
      </dsp:txXfrm>
    </dsp:sp>
    <dsp:sp modelId="{BC0768FD-D267-0545-807D-73BE258B3F5B}">
      <dsp:nvSpPr>
        <dsp:cNvPr id="0" name=""/>
        <dsp:cNvSpPr/>
      </dsp:nvSpPr>
      <dsp:spPr>
        <a:xfrm>
          <a:off x="0" y="2120924"/>
          <a:ext cx="4070959" cy="10785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53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l-GR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Σκοπός</a:t>
          </a:r>
          <a:endParaRPr lang="en-GR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l-GR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Πειραματική Διαδικασία</a:t>
          </a:r>
          <a:endParaRPr lang="en-GR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l-GR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Αποτελέσματα</a:t>
          </a:r>
          <a:endParaRPr lang="en-GR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120924"/>
        <a:ext cx="4070959" cy="1078539"/>
      </dsp:txXfrm>
    </dsp:sp>
    <dsp:sp modelId="{A3477E35-7E91-F748-9379-88EDAAE78498}">
      <dsp:nvSpPr>
        <dsp:cNvPr id="0" name=""/>
        <dsp:cNvSpPr/>
      </dsp:nvSpPr>
      <dsp:spPr>
        <a:xfrm>
          <a:off x="0" y="3199463"/>
          <a:ext cx="4070959" cy="699921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Συμπεράσματα</a:t>
          </a:r>
          <a:endParaRPr lang="en-GR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167" y="3233630"/>
        <a:ext cx="4002625" cy="6315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BA57456-157A-C12A-2FEC-91B7B9EE49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n-GB"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D46761-828E-1508-56BD-BAEADF34862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n-GB" sz="1200"/>
            </a:lvl1pPr>
          </a:lstStyle>
          <a:p>
            <a:pPr rtl="0"/>
            <a:fld id="{7FF95820-84BB-3447-8286-60A51307E7F2}" type="datetimeFigureOut">
              <a:rPr lang="en-GB" smtClean="0"/>
              <a:t>07/03/2024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428A7E-6B0E-809C-73D1-4B5E2FF471A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GB" sz="1200"/>
            </a:lvl1pPr>
          </a:lstStyle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9A5AA6-0C5B-430A-E0C4-C90B2F0A1C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n-GB" sz="1200"/>
            </a:lvl1pPr>
          </a:lstStyle>
          <a:p>
            <a:pPr rtl="0"/>
            <a:fld id="{0E476440-F66F-F947-8EFC-EA5202ACFD2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71176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36.8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4.0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0 24575,'0'0'-8191</inkml:trace>
  <inkml:trace contextRef="#ctx0" brushRef="#br0" timeOffset="1">0 401 24575,'0'0'-8191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56.95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24575,'0'0'-8191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57.58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24575,'0'0'-8191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58.22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1 1 24575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58.83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00.70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24575,'0'0'-8191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01.73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24575,'0'0'-8191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04.73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4 24575,'0'-3'0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07.12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24575,'0'0'-8191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08.67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1 24575,'0'0'-8191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25.50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4.4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27.362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24575,'0'0'-8191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28.366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1 24575,'0'0'-8191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29.119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24575,'0'0'-8191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0.00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0 24575,'0'0'-8191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0.81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0 24575,'0'0'-8191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1.680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24575,'0'0'-8191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2.400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24575,'0'0'-8191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3.19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4.076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24575,'0'0'-8191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4.90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4.7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5.676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0 24575,'0'0'-8191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6.365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1 1 24575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7.259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1 24575,'0'0'-8191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8.01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0 24575,'0'0'-8191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8.92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0 24575,'0'0'-8191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39.77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1 24575,'0'0'-8191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40.91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24575,'0'0'-8191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43.34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1 1 24575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44.17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24575,'0'0'-8191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44.98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1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5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134 172 24575,'0'-3'0,"3"-1"0</inkml:trace>
  <inkml:trace contextRef="#ctx0" brushRef="#br0" timeOffset="1">0 1 24575,'0'0'-8191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47.120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0 24575,'0'0'-8191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48.830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1 24575,'0'0'-8191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30:50.79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0 24575,'0'0'-8191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5.4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24575,'3'0'0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5.7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192 1 24575,'-4'0'0,"0"3"0,0 5 0</inkml:trace>
  <inkml:trace contextRef="#ctx0" brushRef="#br0" timeOffset="1">0 249 24575,'0'0'-8191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6.1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6.4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24575,'3'0'0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9.5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9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37.3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0.2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0.5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0.8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1.2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24575,'-3'0'0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1.5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1 459 24575,'0'-6'0</inkml:trace>
  <inkml:trace contextRef="#ctx0" brushRef="#br0" timeOffset="1">173 1 24575,'0'0'-8191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1.9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2.6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2.9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3.6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6.8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1.5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7.1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7.5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7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8.2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  <inkml:trace contextRef="#ctx0" brushRef="#br0" timeOffset="1">39 210 24575,'0'0'-8191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8.5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24575,'3'0'0,"1"-4"0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8.9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9.2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134 0 24575,'0'0'-8191</inkml:trace>
  <inkml:trace contextRef="#ctx0" brushRef="#br0" timeOffset="1">0 95 24575,'0'0'-8191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9.6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9.9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0.2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 24575,'0'-3'0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1.9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24575,'3'0'0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0.6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24575,'-4'0'0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0.9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134 1 24575,'-3'0'0,"-2"3"0</inkml:trace>
  <inkml:trace contextRef="#ctx0" brushRef="#br0" timeOffset="1">1 268 24575,'0'0'-8191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1.2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24575,'-3'0'0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1.6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1.9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24575,'-3'0'0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2.6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24575,'0'-3'0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3.3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3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4.0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4.3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2.3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4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24575,'3'0'0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5.0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 24575,'3'0'0</inkml:trace>
  <inkml:trace contextRef="#ctx0" brushRef="#br0" timeOffset="1">268 1 24575,'4'0'0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5.4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5.7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6.1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6.4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6.7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24575,'0'-3'0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7.1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24575,'3'0'0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7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2.2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230 172 24575,'0'0'-8191</inkml:trace>
  <inkml:trace contextRef="#ctx0" brushRef="#br0" timeOffset="1">0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2.6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3.2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 24575,'0'0'-8191</inkml:trace>
  <inkml:trace contextRef="#ctx0" brushRef="#br0" timeOffset="1">1 1 24575,'0'0'-8191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54.1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7.9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1 137 24575,'0'-3'0</inkml:trace>
  <inkml:trace contextRef="#ctx0" brushRef="#br0" timeOffset="1">269 4 24575,'0'-4'0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8.2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9.1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9.6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0.1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0.5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24575,'-3'0'0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1.0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1.5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2.9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2.0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2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3.4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4.2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4.6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5.1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6.2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24575,'-4'0'0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6.8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8.5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19.7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3.3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287 0 24575,'0'0'-8191</inkml:trace>
  <inkml:trace contextRef="#ctx0" brushRef="#br0" timeOffset="1">1 172 24575,'0'0'-8191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20.6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21.6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22.9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24.2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24.8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2.3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03.0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25.4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28.3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28.7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8:43.6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29.2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30.5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31.0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31.9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35.0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37.8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50.90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24575,'0'0'-8191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54.77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55.58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24575,'0'0'-8191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6T16:29:56.24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n-GB"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n-GB" sz="1200"/>
            </a:lvl1pPr>
          </a:lstStyle>
          <a:p>
            <a:pPr rtl="0"/>
            <a:fld id="{FC08FC54-6AE4-6A4A-9756-823A0F1BE5A6}" type="datetimeFigureOut">
              <a:rPr lang="en-GB" smtClean="0"/>
              <a:t>07/03/2024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en-GB"/>
            </a:defPPr>
          </a:lstStyle>
          <a:p>
            <a:pPr lvl="0" rtl="0"/>
            <a:r>
              <a:rPr lang="en-GB"/>
              <a:t>Click to edit Master text styles</a:t>
            </a:r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Fourth level</a:t>
            </a:r>
          </a:p>
          <a:p>
            <a:pPr lvl="4" rtl="0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GB" sz="1200"/>
            </a:lvl1pPr>
          </a:lstStyle>
          <a:p>
            <a:pPr rt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n-GB" sz="1200"/>
            </a:lvl1pPr>
          </a:lstStyle>
          <a:p>
            <a:pPr rtl="0"/>
            <a:fld id="{6B79E9EB-07EB-9D44-9F5A-AB1FBECCDD8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7587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4826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ας </a:t>
            </a:r>
            <a:r>
              <a:rPr lang="el-GR" dirty="0" err="1"/>
              <a:t>περασουμε</a:t>
            </a:r>
            <a:r>
              <a:rPr lang="el-GR" dirty="0"/>
              <a:t> στα αποτελεσματα με τον </a:t>
            </a:r>
            <a:r>
              <a:rPr lang="el-GR" dirty="0" err="1"/>
              <a:t>αρχικο</a:t>
            </a:r>
            <a:r>
              <a:rPr lang="el-GR" dirty="0"/>
              <a:t> </a:t>
            </a:r>
            <a:r>
              <a:rPr lang="el-GR" dirty="0" err="1"/>
              <a:t>χαρακτηρισμο</a:t>
            </a:r>
            <a:r>
              <a:rPr lang="el-GR" dirty="0"/>
              <a:t> της </a:t>
            </a:r>
            <a:r>
              <a:rPr lang="el-GR" dirty="0" err="1"/>
              <a:t>μικροδομης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915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334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7629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580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186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αξίζει να </a:t>
            </a:r>
            <a:r>
              <a:rPr lang="el-GR" dirty="0" err="1"/>
              <a:t>σημειωθει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94158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err="1"/>
              <a:t>ειναι</a:t>
            </a:r>
            <a:r>
              <a:rPr lang="el-GR" dirty="0"/>
              <a:t> </a:t>
            </a:r>
            <a:r>
              <a:rPr lang="el-GR" dirty="0" err="1"/>
              <a:t>σημαντικο</a:t>
            </a:r>
            <a:r>
              <a:rPr lang="el-GR" dirty="0"/>
              <a:t> να </a:t>
            </a:r>
            <a:r>
              <a:rPr lang="el-GR" dirty="0" err="1"/>
              <a:t>αναφερθει</a:t>
            </a:r>
            <a:r>
              <a:rPr lang="el-GR" dirty="0"/>
              <a:t> πως </a:t>
            </a:r>
            <a:r>
              <a:rPr lang="el-GR" dirty="0" err="1"/>
              <a:t>γινεται</a:t>
            </a:r>
            <a:r>
              <a:rPr lang="el-GR" dirty="0"/>
              <a:t> η </a:t>
            </a:r>
            <a:r>
              <a:rPr lang="el-GR" dirty="0" err="1"/>
              <a:t>θεωρηση</a:t>
            </a:r>
            <a:r>
              <a:rPr lang="el-GR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15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5231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4600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924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αρχικά θα σας πω </a:t>
            </a:r>
            <a:r>
              <a:rPr lang="el-GR" dirty="0" err="1"/>
              <a:t>λιγα</a:t>
            </a:r>
            <a:r>
              <a:rPr lang="el-GR" dirty="0"/>
              <a:t> </a:t>
            </a:r>
            <a:r>
              <a:rPr lang="el-GR" dirty="0" err="1"/>
              <a:t>λογια</a:t>
            </a:r>
            <a:r>
              <a:rPr lang="el-GR" dirty="0"/>
              <a:t> για τη </a:t>
            </a:r>
            <a:r>
              <a:rPr lang="el-GR" dirty="0" err="1"/>
              <a:t>μεθοδο</a:t>
            </a:r>
            <a:r>
              <a:rPr lang="el-GR" dirty="0"/>
              <a:t> συγκολλησης και τους </a:t>
            </a:r>
            <a:r>
              <a:rPr lang="el-GR" dirty="0" err="1"/>
              <a:t>κυριους</a:t>
            </a:r>
            <a:r>
              <a:rPr lang="el-GR" dirty="0"/>
              <a:t> </a:t>
            </a:r>
            <a:r>
              <a:rPr lang="el-GR" dirty="0" err="1"/>
              <a:t>μηχανισμους</a:t>
            </a:r>
            <a:r>
              <a:rPr lang="el-GR" dirty="0"/>
              <a:t> για την </a:t>
            </a:r>
            <a:r>
              <a:rPr lang="el-GR" dirty="0" err="1"/>
              <a:t>επιτυχια</a:t>
            </a:r>
            <a:r>
              <a:rPr lang="el-GR" dirty="0"/>
              <a:t> της </a:t>
            </a:r>
            <a:r>
              <a:rPr lang="el-GR" dirty="0" err="1"/>
              <a:t>μεθοδου</a:t>
            </a:r>
            <a:endParaRPr lang="el-GR" dirty="0"/>
          </a:p>
          <a:p>
            <a:endParaRPr lang="el-GR" dirty="0"/>
          </a:p>
          <a:p>
            <a:endParaRPr lang="el-GR" dirty="0"/>
          </a:p>
          <a:p>
            <a:r>
              <a:rPr lang="el-GR" dirty="0" err="1"/>
              <a:t>υστερα</a:t>
            </a:r>
            <a:r>
              <a:rPr lang="el-GR" dirty="0"/>
              <a:t> θα </a:t>
            </a:r>
            <a:r>
              <a:rPr lang="el-GR" dirty="0" err="1"/>
              <a:t>προχωρησω</a:t>
            </a:r>
            <a:r>
              <a:rPr lang="el-GR" dirty="0"/>
              <a:t> στο </a:t>
            </a:r>
            <a:r>
              <a:rPr lang="el-GR" dirty="0" err="1"/>
              <a:t>πειραματικο</a:t>
            </a:r>
            <a:r>
              <a:rPr lang="el-GR" dirty="0"/>
              <a:t> </a:t>
            </a:r>
            <a:r>
              <a:rPr lang="el-GR" dirty="0" err="1"/>
              <a:t>μερος</a:t>
            </a:r>
            <a:r>
              <a:rPr lang="el-GR" dirty="0"/>
              <a:t> όπου θα </a:t>
            </a:r>
            <a:r>
              <a:rPr lang="el-GR" dirty="0" err="1"/>
              <a:t>αναφερθω</a:t>
            </a:r>
            <a:r>
              <a:rPr lang="el-GR" dirty="0"/>
              <a:t> στον </a:t>
            </a:r>
            <a:r>
              <a:rPr lang="el-GR" dirty="0" err="1"/>
              <a:t>σκοπο</a:t>
            </a:r>
            <a:r>
              <a:rPr lang="el-GR" dirty="0"/>
              <a:t> της </a:t>
            </a:r>
            <a:r>
              <a:rPr lang="el-GR" dirty="0" err="1"/>
              <a:t>εργασιας</a:t>
            </a:r>
            <a:r>
              <a:rPr lang="el-GR" dirty="0"/>
              <a:t>, στην </a:t>
            </a:r>
            <a:r>
              <a:rPr lang="el-GR" dirty="0" err="1"/>
              <a:t>πειραματικη</a:t>
            </a:r>
            <a:r>
              <a:rPr lang="el-GR" dirty="0"/>
              <a:t> </a:t>
            </a:r>
            <a:r>
              <a:rPr lang="el-GR" dirty="0" err="1"/>
              <a:t>διαδικασια</a:t>
            </a:r>
            <a:r>
              <a:rPr lang="el-GR" dirty="0"/>
              <a:t> και στα αποτελεσματα των </a:t>
            </a:r>
            <a:r>
              <a:rPr lang="el-GR" dirty="0" err="1"/>
              <a:t>διαφορων</a:t>
            </a:r>
            <a:r>
              <a:rPr lang="el-GR" dirty="0"/>
              <a:t> </a:t>
            </a:r>
            <a:r>
              <a:rPr lang="el-GR" dirty="0" err="1"/>
              <a:t>δοκιμων</a:t>
            </a:r>
            <a:endParaRPr lang="el-GR" dirty="0"/>
          </a:p>
          <a:p>
            <a:endParaRPr lang="el-GR" dirty="0"/>
          </a:p>
          <a:p>
            <a:endParaRPr lang="el-GR" dirty="0"/>
          </a:p>
          <a:p>
            <a:r>
              <a:rPr lang="el-GR" dirty="0"/>
              <a:t>και </a:t>
            </a:r>
            <a:r>
              <a:rPr lang="el-GR" dirty="0" err="1"/>
              <a:t>τελος</a:t>
            </a:r>
            <a:r>
              <a:rPr lang="el-GR" dirty="0"/>
              <a:t> θα </a:t>
            </a:r>
            <a:r>
              <a:rPr lang="el-GR" dirty="0" err="1"/>
              <a:t>γινει</a:t>
            </a:r>
            <a:r>
              <a:rPr lang="el-GR" dirty="0"/>
              <a:t> μια </a:t>
            </a:r>
            <a:r>
              <a:rPr lang="el-GR" dirty="0" err="1"/>
              <a:t>συνοψη</a:t>
            </a:r>
            <a:r>
              <a:rPr lang="el-GR" dirty="0"/>
              <a:t> </a:t>
            </a:r>
            <a:r>
              <a:rPr lang="el-GR" dirty="0" err="1"/>
              <a:t>απο</a:t>
            </a:r>
            <a:r>
              <a:rPr lang="el-GR" dirty="0"/>
              <a:t> τα </a:t>
            </a:r>
            <a:r>
              <a:rPr lang="el-GR" dirty="0" err="1"/>
              <a:t>σθμπερασματα</a:t>
            </a:r>
            <a:r>
              <a:rPr lang="el-GR" dirty="0"/>
              <a:t> της </a:t>
            </a:r>
            <a:r>
              <a:rPr lang="el-GR" dirty="0" err="1"/>
              <a:t>μελετης</a:t>
            </a:r>
            <a:r>
              <a:rPr lang="el-GR" dirty="0"/>
              <a:t> </a:t>
            </a:r>
            <a:r>
              <a:rPr lang="el-GR" dirty="0" err="1"/>
              <a:t>αυτης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30732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0234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2875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438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Θα περάσουμε </a:t>
            </a:r>
            <a:r>
              <a:rPr lang="el-GR" dirty="0" err="1"/>
              <a:t>τωρα</a:t>
            </a:r>
            <a:r>
              <a:rPr lang="el-GR" dirty="0"/>
              <a:t> στα συμπεράσματα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30251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με το οπτικό μικροσκόπιο και το </a:t>
            </a:r>
            <a:r>
              <a:rPr lang="el-GR" dirty="0" err="1"/>
              <a:t>σεμ</a:t>
            </a:r>
            <a:r>
              <a:rPr lang="el-GR" dirty="0"/>
              <a:t> </a:t>
            </a:r>
          </a:p>
          <a:p>
            <a:endParaRPr lang="el-GR" dirty="0"/>
          </a:p>
          <a:p>
            <a:r>
              <a:rPr lang="el-GR" dirty="0"/>
              <a:t>στη </a:t>
            </a:r>
            <a:r>
              <a:rPr lang="el-GR" dirty="0" err="1"/>
              <a:t>θερμικα</a:t>
            </a:r>
            <a:r>
              <a:rPr lang="el-GR" dirty="0"/>
              <a:t> </a:t>
            </a:r>
            <a:r>
              <a:rPr lang="el-GR" dirty="0" err="1"/>
              <a:t>επηρεασμενη</a:t>
            </a:r>
            <a:r>
              <a:rPr lang="el-GR" dirty="0"/>
              <a:t> </a:t>
            </a:r>
            <a:r>
              <a:rPr lang="el-GR" dirty="0" err="1"/>
              <a:t>ζωνη</a:t>
            </a:r>
            <a:r>
              <a:rPr lang="el-GR" dirty="0"/>
              <a:t> </a:t>
            </a:r>
            <a:r>
              <a:rPr lang="el-GR" dirty="0" err="1"/>
              <a:t>απο</a:t>
            </a:r>
            <a:r>
              <a:rPr lang="el-GR" dirty="0"/>
              <a:t> τη μεριά του </a:t>
            </a:r>
            <a:r>
              <a:rPr lang="el-GR" dirty="0" err="1"/>
              <a:t>χυτοσιδηρου</a:t>
            </a:r>
            <a:r>
              <a:rPr lang="el-GR" dirty="0"/>
              <a:t> </a:t>
            </a:r>
            <a:r>
              <a:rPr lang="el-GR" dirty="0" err="1"/>
              <a:t>παρατηρηθηκε</a:t>
            </a:r>
            <a:r>
              <a:rPr lang="el-GR" dirty="0"/>
              <a:t>... με </a:t>
            </a:r>
            <a:r>
              <a:rPr lang="el-GR" dirty="0" err="1"/>
              <a:t>παραλληλη</a:t>
            </a:r>
            <a:r>
              <a:rPr lang="el-GR" dirty="0"/>
              <a:t> </a:t>
            </a:r>
          </a:p>
          <a:p>
            <a:endParaRPr lang="el-GR" dirty="0"/>
          </a:p>
          <a:p>
            <a:r>
              <a:rPr lang="el-GR" dirty="0"/>
              <a:t>και </a:t>
            </a:r>
            <a:r>
              <a:rPr lang="el-GR" dirty="0" err="1"/>
              <a:t>απο</a:t>
            </a:r>
            <a:r>
              <a:rPr lang="el-GR" dirty="0"/>
              <a:t> τη </a:t>
            </a:r>
            <a:r>
              <a:rPr lang="el-GR" dirty="0" err="1"/>
              <a:t>μερια</a:t>
            </a:r>
            <a:r>
              <a:rPr lang="el-GR" dirty="0"/>
              <a:t> του </a:t>
            </a:r>
            <a:r>
              <a:rPr lang="el-GR" dirty="0" err="1"/>
              <a:t>χαλυβα</a:t>
            </a:r>
            <a:r>
              <a:rPr lang="el-GR" dirty="0"/>
              <a:t> </a:t>
            </a:r>
            <a:r>
              <a:rPr lang="el-GR" dirty="0" err="1"/>
              <a:t>παρατηρηθηκε</a:t>
            </a:r>
            <a:r>
              <a:rPr lang="el-GR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1482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err="1"/>
              <a:t>απο</a:t>
            </a:r>
            <a:r>
              <a:rPr lang="el-GR" dirty="0"/>
              <a:t> την ... </a:t>
            </a:r>
            <a:r>
              <a:rPr lang="el-GR" dirty="0" err="1"/>
              <a:t>διαπιστωθηκε</a:t>
            </a:r>
            <a:r>
              <a:rPr lang="el-GR" dirty="0"/>
              <a:t> ...και παρατηρήθηκε πτώση ...</a:t>
            </a:r>
          </a:p>
          <a:p>
            <a:endParaRPr lang="el-GR" dirty="0"/>
          </a:p>
          <a:p>
            <a:r>
              <a:rPr lang="el-GR" dirty="0" err="1"/>
              <a:t>απο</a:t>
            </a:r>
            <a:r>
              <a:rPr lang="el-GR" dirty="0"/>
              <a:t> την </a:t>
            </a:r>
            <a:r>
              <a:rPr lang="el-GR" dirty="0" err="1"/>
              <a:t>εφελκυστικη</a:t>
            </a:r>
            <a:r>
              <a:rPr lang="el-GR" dirty="0"/>
              <a:t> δοκιμή μετρήθηκε ... </a:t>
            </a:r>
          </a:p>
          <a:p>
            <a:endParaRPr lang="el-GR" dirty="0"/>
          </a:p>
          <a:p>
            <a:r>
              <a:rPr lang="el-GR" dirty="0"/>
              <a:t>και τέλος, η 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0235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910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033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9792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060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290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227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αρχικά </a:t>
            </a:r>
            <a:r>
              <a:rPr lang="el-GR" dirty="0" err="1"/>
              <a:t>ξεκιναμε</a:t>
            </a:r>
            <a:r>
              <a:rPr lang="el-GR" dirty="0"/>
              <a:t> </a:t>
            </a:r>
          </a:p>
          <a:p>
            <a:endParaRPr lang="el-GR" dirty="0"/>
          </a:p>
          <a:p>
            <a:r>
              <a:rPr lang="el-GR" dirty="0"/>
              <a:t>το </a:t>
            </a:r>
            <a:r>
              <a:rPr lang="el-GR" dirty="0" err="1"/>
              <a:t>επομενο</a:t>
            </a:r>
            <a:r>
              <a:rPr lang="el-GR" dirty="0"/>
              <a:t> </a:t>
            </a:r>
            <a:r>
              <a:rPr lang="el-GR" dirty="0" err="1"/>
              <a:t>βημα</a:t>
            </a:r>
            <a:r>
              <a:rPr lang="el-GR" dirty="0"/>
              <a:t> </a:t>
            </a:r>
            <a:r>
              <a:rPr lang="el-GR" dirty="0" err="1"/>
              <a:t>ειναι</a:t>
            </a:r>
            <a:r>
              <a:rPr lang="el-GR" dirty="0"/>
              <a:t> η </a:t>
            </a:r>
            <a:r>
              <a:rPr lang="el-GR" dirty="0" err="1"/>
              <a:t>προετοιμασια</a:t>
            </a:r>
            <a:r>
              <a:rPr lang="el-GR" dirty="0"/>
              <a:t> για την </a:t>
            </a:r>
            <a:r>
              <a:rPr lang="el-GR" dirty="0" err="1"/>
              <a:t>συγκολληση</a:t>
            </a:r>
            <a:r>
              <a:rPr lang="el-GR" dirty="0"/>
              <a:t> η </a:t>
            </a:r>
            <a:r>
              <a:rPr lang="el-GR" dirty="0" err="1"/>
              <a:t>οποια</a:t>
            </a:r>
            <a:r>
              <a:rPr lang="el-GR" dirty="0"/>
              <a:t> </a:t>
            </a:r>
            <a:r>
              <a:rPr lang="el-GR" dirty="0" err="1"/>
              <a:t>περιλαμβανει</a:t>
            </a:r>
            <a:r>
              <a:rPr lang="el-GR" dirty="0"/>
              <a:t> </a:t>
            </a:r>
          </a:p>
          <a:p>
            <a:endParaRPr lang="el-GR" dirty="0"/>
          </a:p>
          <a:p>
            <a:r>
              <a:rPr lang="el-GR" dirty="0" err="1"/>
              <a:t>υστερα</a:t>
            </a:r>
            <a:r>
              <a:rPr lang="el-GR" dirty="0"/>
              <a:t> .... όπου </a:t>
            </a:r>
            <a:r>
              <a:rPr lang="el-GR" dirty="0" err="1"/>
              <a:t>πραγματοποιειται</a:t>
            </a:r>
            <a:r>
              <a:rPr lang="el-GR" dirty="0"/>
              <a:t> η </a:t>
            </a:r>
            <a:r>
              <a:rPr lang="el-GR" dirty="0" err="1"/>
              <a:t>τηξη</a:t>
            </a:r>
            <a:r>
              <a:rPr lang="el-GR" dirty="0"/>
              <a:t> του </a:t>
            </a:r>
            <a:r>
              <a:rPr lang="el-GR" dirty="0" err="1"/>
              <a:t>μ.π</a:t>
            </a:r>
            <a:r>
              <a:rPr lang="el-GR" dirty="0"/>
              <a:t>.</a:t>
            </a:r>
          </a:p>
          <a:p>
            <a:endParaRPr lang="el-GR" dirty="0"/>
          </a:p>
          <a:p>
            <a:r>
              <a:rPr lang="el-GR" dirty="0"/>
              <a:t>σε </a:t>
            </a:r>
            <a:r>
              <a:rPr lang="el-GR" dirty="0" err="1"/>
              <a:t>αυτο</a:t>
            </a:r>
            <a:r>
              <a:rPr lang="el-GR" dirty="0"/>
              <a:t> το </a:t>
            </a:r>
            <a:r>
              <a:rPr lang="el-GR" dirty="0" err="1"/>
              <a:t>σημειο</a:t>
            </a:r>
            <a:r>
              <a:rPr lang="el-GR" dirty="0"/>
              <a:t> </a:t>
            </a:r>
            <a:r>
              <a:rPr lang="el-GR" dirty="0" err="1"/>
              <a:t>λαμβανουν</a:t>
            </a:r>
            <a:r>
              <a:rPr lang="el-GR" dirty="0"/>
              <a:t> </a:t>
            </a:r>
            <a:r>
              <a:rPr lang="el-GR" dirty="0" err="1"/>
              <a:t>χωρα</a:t>
            </a:r>
            <a:r>
              <a:rPr lang="el-GR" dirty="0"/>
              <a:t> οι δυο </a:t>
            </a:r>
            <a:r>
              <a:rPr lang="el-GR" dirty="0" err="1"/>
              <a:t>κυριοι</a:t>
            </a:r>
            <a:r>
              <a:rPr lang="el-GR" dirty="0"/>
              <a:t> </a:t>
            </a:r>
            <a:r>
              <a:rPr lang="el-GR" dirty="0" err="1"/>
              <a:t>μηχχανισμοι</a:t>
            </a:r>
            <a:r>
              <a:rPr lang="el-GR" dirty="0"/>
              <a:t> για την </a:t>
            </a:r>
            <a:r>
              <a:rPr lang="el-GR" dirty="0" err="1"/>
              <a:t>επιτυχια</a:t>
            </a:r>
            <a:r>
              <a:rPr lang="el-GR" dirty="0"/>
              <a:t> της συγκολλησης :</a:t>
            </a:r>
          </a:p>
          <a:p>
            <a:endParaRPr lang="el-GR" dirty="0"/>
          </a:p>
          <a:p>
            <a:r>
              <a:rPr lang="el-GR" dirty="0"/>
              <a:t>το </a:t>
            </a:r>
            <a:r>
              <a:rPr lang="el-GR" dirty="0" err="1"/>
              <a:t>τελευταιο</a:t>
            </a:r>
            <a:r>
              <a:rPr lang="el-GR" dirty="0"/>
              <a:t> </a:t>
            </a:r>
            <a:r>
              <a:rPr lang="el-GR" dirty="0" err="1"/>
              <a:t>βημα</a:t>
            </a:r>
            <a:r>
              <a:rPr lang="el-GR" dirty="0"/>
              <a:t> </a:t>
            </a:r>
            <a:r>
              <a:rPr lang="el-GR" dirty="0" err="1"/>
              <a:t>ειναι</a:t>
            </a:r>
            <a:r>
              <a:rPr lang="el-GR" dirty="0"/>
              <a:t> η ... όπου </a:t>
            </a:r>
            <a:r>
              <a:rPr lang="el-GR" dirty="0" err="1"/>
              <a:t>πραγματοποιειται</a:t>
            </a:r>
            <a:r>
              <a:rPr lang="el-GR" dirty="0"/>
              <a:t> ..</a:t>
            </a:r>
          </a:p>
          <a:p>
            <a:endParaRPr lang="el-GR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1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962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02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η </a:t>
            </a:r>
            <a:r>
              <a:rPr lang="el-GR" dirty="0" err="1"/>
              <a:t>αξιολογηση</a:t>
            </a:r>
            <a:r>
              <a:rPr lang="el-GR" dirty="0"/>
              <a:t> της </a:t>
            </a:r>
            <a:r>
              <a:rPr lang="el-GR" dirty="0" err="1"/>
              <a:t>αρτιοτητας</a:t>
            </a:r>
            <a:r>
              <a:rPr lang="el-GR" dirty="0"/>
              <a:t> της συγκολλησης </a:t>
            </a:r>
            <a:r>
              <a:rPr lang="el-GR" dirty="0" err="1"/>
              <a:t>μεσω</a:t>
            </a:r>
            <a:r>
              <a:rPr lang="el-GR" dirty="0"/>
              <a:t> του..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633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err="1"/>
              <a:t>στοιχεια</a:t>
            </a:r>
            <a:r>
              <a:rPr lang="el-GR" dirty="0"/>
              <a:t> για τη </a:t>
            </a:r>
            <a:r>
              <a:rPr lang="el-GR" dirty="0" err="1"/>
              <a:t>διαδικασια</a:t>
            </a:r>
            <a:r>
              <a:rPr lang="el-GR" dirty="0"/>
              <a:t> συγκολλησης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019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592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1C745E-9B5A-59BF-BF50-4F251E39D58D}"/>
              </a:ext>
            </a:extLst>
          </p:cNvPr>
          <p:cNvSpPr/>
          <p:nvPr userDrawn="1"/>
        </p:nvSpPr>
        <p:spPr>
          <a:xfrm>
            <a:off x="304800" y="266701"/>
            <a:ext cx="11582400" cy="6324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6044184"/>
            <a:ext cx="9144000" cy="356616"/>
          </a:xfrm>
        </p:spPr>
        <p:txBody>
          <a:bodyPr rtlCol="0"/>
          <a:lstStyle>
            <a:lvl1pPr marL="0" indent="0" algn="ctr">
              <a:buNone/>
              <a:defRPr lang="en-GB" sz="2400" cap="all" baseline="0"/>
            </a:lvl1pPr>
            <a:lvl2pPr marL="457200" indent="0" algn="ctr">
              <a:buNone/>
              <a:defRPr lang="en-GB" sz="2000"/>
            </a:lvl2pPr>
            <a:lvl3pPr marL="914400" indent="0" algn="ctr">
              <a:buNone/>
              <a:defRPr lang="en-GB" sz="1800"/>
            </a:lvl3pPr>
            <a:lvl4pPr marL="1371600" indent="0" algn="ctr">
              <a:buNone/>
              <a:defRPr lang="en-GB" sz="1600"/>
            </a:lvl4pPr>
            <a:lvl5pPr marL="1828800" indent="0" algn="ctr">
              <a:buNone/>
              <a:defRPr lang="en-GB" sz="1600"/>
            </a:lvl5pPr>
            <a:lvl6pPr marL="2286000" indent="0" algn="ctr">
              <a:buNone/>
              <a:defRPr lang="en-GB" sz="1600"/>
            </a:lvl6pPr>
            <a:lvl7pPr marL="2743200" indent="0" algn="ctr">
              <a:buNone/>
              <a:defRPr lang="en-GB" sz="1600"/>
            </a:lvl7pPr>
            <a:lvl8pPr marL="3200400" indent="0" algn="ctr">
              <a:buNone/>
              <a:defRPr lang="en-GB" sz="1600"/>
            </a:lvl8pPr>
            <a:lvl9pPr marL="3657600" indent="0" algn="ctr">
              <a:buNone/>
              <a:defRPr lang="en-GB" sz="1600"/>
            </a:lvl9pPr>
          </a:lstStyle>
          <a:p>
            <a:pPr rt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2B4A7EA-9E3F-9CE1-56B5-92F4FDDA69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24100" y="758952"/>
            <a:ext cx="7543800" cy="5029200"/>
          </a:xfrm>
          <a:custGeom>
            <a:avLst/>
            <a:gdLst>
              <a:gd name="connsiteX0" fmla="*/ 3567113 w 7543800"/>
              <a:gd name="connsiteY0" fmla="*/ 4869270 h 5029200"/>
              <a:gd name="connsiteX1" fmla="*/ 3567113 w 7543800"/>
              <a:gd name="connsiteY1" fmla="*/ 4957572 h 5029200"/>
              <a:gd name="connsiteX2" fmla="*/ 3976688 w 7543800"/>
              <a:gd name="connsiteY2" fmla="*/ 4957572 h 5029200"/>
              <a:gd name="connsiteX3" fmla="*/ 3976688 w 7543800"/>
              <a:gd name="connsiteY3" fmla="*/ 4869270 h 5029200"/>
              <a:gd name="connsiteX4" fmla="*/ 0 w 7543800"/>
              <a:gd name="connsiteY4" fmla="*/ 0 h 5029200"/>
              <a:gd name="connsiteX5" fmla="*/ 7543800 w 7543800"/>
              <a:gd name="connsiteY5" fmla="*/ 0 h 5029200"/>
              <a:gd name="connsiteX6" fmla="*/ 7543800 w 7543800"/>
              <a:gd name="connsiteY6" fmla="*/ 5029200 h 5029200"/>
              <a:gd name="connsiteX7" fmla="*/ 0 w 7543800"/>
              <a:gd name="connsiteY7" fmla="*/ 50292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43800" h="5029200">
                <a:moveTo>
                  <a:pt x="3567113" y="4869270"/>
                </a:moveTo>
                <a:lnTo>
                  <a:pt x="3567113" y="4957572"/>
                </a:lnTo>
                <a:lnTo>
                  <a:pt x="3976688" y="4957572"/>
                </a:lnTo>
                <a:lnTo>
                  <a:pt x="3976688" y="4869270"/>
                </a:lnTo>
                <a:close/>
                <a:moveTo>
                  <a:pt x="0" y="0"/>
                </a:moveTo>
                <a:lnTo>
                  <a:pt x="7543800" y="0"/>
                </a:lnTo>
                <a:lnTo>
                  <a:pt x="7543800" y="5029200"/>
                </a:lnTo>
                <a:lnTo>
                  <a:pt x="0" y="5029200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>
            <a:lvl1pPr marL="0" indent="0" algn="ctr">
              <a:buNone/>
              <a:defRPr lang="en-GB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2398E06-9E0E-BC81-DEB5-1DB2F8635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08960"/>
            <a:ext cx="10515600" cy="640080"/>
          </a:xfrm>
        </p:spPr>
        <p:txBody>
          <a:bodyPr rtlCol="0" anchor="ctr"/>
          <a:lstStyle>
            <a:lvl1pPr algn="ctr">
              <a:defRPr lang="en-GB" sz="6000" spc="300" baseline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F70834-CB8D-A95B-D859-6E5B4C6B4F78}"/>
              </a:ext>
            </a:extLst>
          </p:cNvPr>
          <p:cNvSpPr/>
          <p:nvPr userDrawn="1"/>
        </p:nvSpPr>
        <p:spPr>
          <a:xfrm>
            <a:off x="5891213" y="5628222"/>
            <a:ext cx="409575" cy="883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0691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7068A9B7-F56A-44B7-D61E-66289C79F1C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0" y="5175504"/>
            <a:ext cx="12188952" cy="1682496"/>
          </a:xfrm>
        </p:spPr>
        <p:txBody>
          <a:bodyPr rtlCol="0" anchor="ctr"/>
          <a:lstStyle>
            <a:lvl1pPr marL="0" indent="0" algn="ctr">
              <a:buNone/>
              <a:defRPr lang="en-GB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83ED19-9B5E-8852-24D6-62401816C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088" y="609600"/>
            <a:ext cx="10021824" cy="1252728"/>
          </a:xfrm>
        </p:spPr>
        <p:txBody>
          <a:bodyPr rtlCol="0"/>
          <a:lstStyle>
            <a:lvl1pPr algn="ctr">
              <a:lnSpc>
                <a:spcPts val="5760"/>
              </a:lnSpc>
              <a:defRPr lang="en-GB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07A8A0-5009-A086-A6AE-542CA46848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lvl1pPr>
              <a:defRPr lang="en-GB">
                <a:solidFill>
                  <a:schemeClr val="bg1"/>
                </a:solidFill>
              </a:defRPr>
            </a:lvl1pPr>
          </a:lstStyle>
          <a:p>
            <a:pPr rtl="0"/>
            <a:fld id="{75DF2D63-3FF5-D547-96B9-BE9CCD1ABA5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46F73-AB2D-A55B-67FD-85A2F20D5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AA3DDCC3-9231-434E-A1D1-8A078DE7BF1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8448" y="2441448"/>
            <a:ext cx="1280160" cy="758952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970A1046-F88C-E11E-0E2E-A7F3AEDB3A2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98448" y="3730752"/>
            <a:ext cx="1280160" cy="1143000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ts val="158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F27FC0A-1C34-6BFF-806A-6911C16F218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83280" y="2441448"/>
            <a:ext cx="1280160" cy="758952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EF94CC5A-0B90-D0D3-CF42-2A9B8633172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83280" y="3730752"/>
            <a:ext cx="1280160" cy="1143000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ts val="158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8E685B28-FC51-9FE8-2F7E-C8255BD7594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468112" y="2441448"/>
            <a:ext cx="1280160" cy="758952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72F1E6-DAE5-AE6D-F688-575FC243CD0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68112" y="3730752"/>
            <a:ext cx="1280160" cy="1143000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ts val="158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7138E486-F729-AEC8-0C2D-44FA21EDC61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552944" y="2441448"/>
            <a:ext cx="1280160" cy="758952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0F182FA8-4DA0-527F-89C3-96D9A996F2C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552944" y="3730752"/>
            <a:ext cx="1280160" cy="1143000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ts val="158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F42A71B-2F05-7F67-85C0-0C5AA947983D}"/>
              </a:ext>
            </a:extLst>
          </p:cNvPr>
          <p:cNvCxnSpPr>
            <a:cxnSpLocks/>
          </p:cNvCxnSpPr>
          <p:nvPr userDrawn="1"/>
        </p:nvCxnSpPr>
        <p:spPr>
          <a:xfrm>
            <a:off x="3383280" y="3438144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BC25395-CA95-6040-8ED6-C7D8A2E16C49}"/>
              </a:ext>
            </a:extLst>
          </p:cNvPr>
          <p:cNvCxnSpPr>
            <a:cxnSpLocks/>
          </p:cNvCxnSpPr>
          <p:nvPr userDrawn="1"/>
        </p:nvCxnSpPr>
        <p:spPr>
          <a:xfrm>
            <a:off x="9637776" y="3438144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E2F589B-649A-57C2-1D3E-79FDFF84BADB}"/>
              </a:ext>
            </a:extLst>
          </p:cNvPr>
          <p:cNvCxnSpPr>
            <a:cxnSpLocks/>
          </p:cNvCxnSpPr>
          <p:nvPr userDrawn="1"/>
        </p:nvCxnSpPr>
        <p:spPr>
          <a:xfrm>
            <a:off x="7552944" y="3438144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F3728F-0FBF-5AD2-357E-FFCFFBF7687E}"/>
              </a:ext>
            </a:extLst>
          </p:cNvPr>
          <p:cNvCxnSpPr>
            <a:cxnSpLocks/>
          </p:cNvCxnSpPr>
          <p:nvPr userDrawn="1"/>
        </p:nvCxnSpPr>
        <p:spPr>
          <a:xfrm>
            <a:off x="5468112" y="3438144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1025D334-8990-1960-8865-C877ECC47E6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637776" y="2441448"/>
            <a:ext cx="1280160" cy="758952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7F491CA2-1A10-E7DB-4203-DC7E9E48CCF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9637776" y="3730752"/>
            <a:ext cx="1280160" cy="1143000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ts val="158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A9AA302-5107-FDE7-557C-3305A9A7DEC2}"/>
              </a:ext>
            </a:extLst>
          </p:cNvPr>
          <p:cNvCxnSpPr>
            <a:cxnSpLocks/>
          </p:cNvCxnSpPr>
          <p:nvPr userDrawn="1"/>
        </p:nvCxnSpPr>
        <p:spPr>
          <a:xfrm>
            <a:off x="1298448" y="3438144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106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7068A9B7-F56A-44B7-D61E-66289C79F1C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0" y="0"/>
            <a:ext cx="12188952" cy="1682496"/>
          </a:xfrm>
        </p:spPr>
        <p:txBody>
          <a:bodyPr rtlCol="0" anchor="ctr"/>
          <a:lstStyle>
            <a:lvl1pPr marL="0" indent="0" algn="ctr">
              <a:buNone/>
              <a:defRPr lang="en-GB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83ED19-9B5E-8852-24D6-62401816C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448" y="5221224"/>
            <a:ext cx="3621024" cy="621792"/>
          </a:xfrm>
        </p:spPr>
        <p:txBody>
          <a:bodyPr rtlCol="0"/>
          <a:lstStyle>
            <a:lvl1pPr algn="l">
              <a:lnSpc>
                <a:spcPts val="5760"/>
              </a:lnSpc>
              <a:defRPr lang="en-GB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07A8A0-5009-A086-A6AE-542CA46848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lvl1pPr>
              <a:defRPr lang="en-GB">
                <a:solidFill>
                  <a:schemeClr val="accent1"/>
                </a:solidFill>
              </a:defRPr>
            </a:lvl1pPr>
          </a:lstStyle>
          <a:p>
            <a:pPr rtl="0"/>
            <a:fld id="{75DF2D63-3FF5-D547-96B9-BE9CCD1ABA5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46F73-AB2D-A55B-67FD-85A2F20D5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AA3DDCC3-9231-434E-A1D1-8A078DE7BF1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8448" y="3351784"/>
            <a:ext cx="1620520" cy="411476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GB" sz="20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F27FC0A-1C34-6BFF-806A-6911C16F218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00984" y="3351784"/>
            <a:ext cx="1620520" cy="411476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GB" sz="20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8E685B28-FC51-9FE8-2F7E-C8255BD7594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12664" y="3351784"/>
            <a:ext cx="1620520" cy="411476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GB" sz="20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7138E486-F729-AEC8-0C2D-44FA21EDC61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315200" y="3351784"/>
            <a:ext cx="1620520" cy="411476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GB" sz="20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1025D334-8990-1960-8865-C877ECC47E6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321800" y="3351784"/>
            <a:ext cx="1620520" cy="411476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GB" sz="20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769F54-E10C-40C4-5EFF-E8A9CA520AEC}"/>
              </a:ext>
            </a:extLst>
          </p:cNvPr>
          <p:cNvCxnSpPr>
            <a:cxnSpLocks/>
          </p:cNvCxnSpPr>
          <p:nvPr userDrawn="1"/>
        </p:nvCxnSpPr>
        <p:spPr>
          <a:xfrm>
            <a:off x="1298448" y="6111876"/>
            <a:ext cx="41148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6E7B1EF-9D07-1E66-7467-93C9AE48BD85}"/>
              </a:ext>
            </a:extLst>
          </p:cNvPr>
          <p:cNvCxnSpPr>
            <a:cxnSpLocks/>
          </p:cNvCxnSpPr>
          <p:nvPr userDrawn="1"/>
        </p:nvCxnSpPr>
        <p:spPr>
          <a:xfrm flipH="1">
            <a:off x="1219200" y="2871216"/>
            <a:ext cx="9595104" cy="0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970A1046-F88C-E11E-0E2E-A7F3AEDB3A2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98448" y="3803904"/>
            <a:ext cx="1620520" cy="1143000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ts val="158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EF94CC5A-0B90-D0D3-CF42-2A9B8633172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00984" y="3803904"/>
            <a:ext cx="1620520" cy="1143000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ts val="158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72F1E6-DAE5-AE6D-F688-575FC243CD0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312664" y="3803904"/>
            <a:ext cx="1620520" cy="1143000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ts val="158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0F182FA8-4DA0-527F-89C3-96D9A996F2C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315200" y="3803904"/>
            <a:ext cx="1620520" cy="1143000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ts val="158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7F491CA2-1A10-E7DB-4203-DC7E9E48CCF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9321800" y="3803904"/>
            <a:ext cx="1620520" cy="1143000"/>
          </a:xfrm>
        </p:spPr>
        <p:txBody>
          <a:bodyPr lIns="0" tIns="0" rIns="0" bIns="0" rtlCol="0" anchor="t">
            <a:noAutofit/>
          </a:bodyPr>
          <a:lstStyle>
            <a:lvl1pPr marL="0" indent="0" algn="l">
              <a:lnSpc>
                <a:spcPts val="158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5476138-49FF-70BE-6359-0A511EFB243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300984" y="2638738"/>
            <a:ext cx="91440" cy="411480"/>
          </a:xfrm>
          <a:solidFill>
            <a:schemeClr val="accent1"/>
          </a:solidFill>
        </p:spPr>
        <p:txBody>
          <a:bodyPr rtlCol="0" anchor="ctr"/>
          <a:lstStyle>
            <a:lvl1pPr marL="0" indent="0" algn="ctr">
              <a:buNone/>
              <a:defRPr lang="en-GB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 rtl="0"/>
            <a:r>
              <a:rPr lang="en-GB"/>
              <a:t>X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46EFC43B-3F8D-6957-F343-F3D9C3E7A71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298448" y="2638738"/>
            <a:ext cx="91440" cy="411480"/>
          </a:xfrm>
          <a:solidFill>
            <a:schemeClr val="accent1"/>
          </a:solidFill>
        </p:spPr>
        <p:txBody>
          <a:bodyPr rtlCol="0" anchor="ctr"/>
          <a:lstStyle>
            <a:lvl1pPr marL="0" indent="0" algn="ctr">
              <a:buNone/>
              <a:defRPr lang="en-GB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 rtl="0"/>
            <a:r>
              <a:rPr lang="en-GB"/>
              <a:t>X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D6007DD2-0F2E-6F92-8457-FC670750ED3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312664" y="2638738"/>
            <a:ext cx="91440" cy="411480"/>
          </a:xfrm>
          <a:solidFill>
            <a:schemeClr val="accent1"/>
          </a:solidFill>
        </p:spPr>
        <p:txBody>
          <a:bodyPr rtlCol="0" anchor="ctr"/>
          <a:lstStyle>
            <a:lvl1pPr marL="0" indent="0" algn="ctr">
              <a:buNone/>
              <a:defRPr lang="en-GB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 rtl="0"/>
            <a:r>
              <a:rPr lang="en-GB"/>
              <a:t>X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06C5667F-C463-51B6-B8D6-F757BDB8AFC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315200" y="2638738"/>
            <a:ext cx="91440" cy="411480"/>
          </a:xfrm>
          <a:solidFill>
            <a:schemeClr val="accent1"/>
          </a:solidFill>
        </p:spPr>
        <p:txBody>
          <a:bodyPr rtlCol="0" anchor="ctr"/>
          <a:lstStyle>
            <a:lvl1pPr marL="0" indent="0" algn="ctr">
              <a:buNone/>
              <a:defRPr lang="en-GB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 rtl="0"/>
            <a:r>
              <a:rPr lang="en-GB"/>
              <a:t>X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0FF09CBB-BD48-E8E5-EECF-B6CBC36B236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321800" y="2638738"/>
            <a:ext cx="91440" cy="411480"/>
          </a:xfrm>
          <a:solidFill>
            <a:schemeClr val="accent1"/>
          </a:solidFill>
        </p:spPr>
        <p:txBody>
          <a:bodyPr rtlCol="0" anchor="ctr"/>
          <a:lstStyle>
            <a:lvl1pPr marL="0" indent="0" algn="ctr">
              <a:buNone/>
              <a:defRPr lang="en-GB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 rtl="0"/>
            <a:r>
              <a:rPr lang="en-GB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333783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A881D2A-2C75-8B2A-DA41-F42ABBA59A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656832" cy="6858000"/>
          </a:xfrm>
          <a:custGeom>
            <a:avLst/>
            <a:gdLst>
              <a:gd name="connsiteX0" fmla="*/ 1295400 w 6656832"/>
              <a:gd name="connsiteY0" fmla="*/ 1492377 h 6858000"/>
              <a:gd name="connsiteX1" fmla="*/ 1295400 w 6656832"/>
              <a:gd name="connsiteY1" fmla="*/ 1580679 h 6858000"/>
              <a:gd name="connsiteX2" fmla="*/ 1704975 w 6656832"/>
              <a:gd name="connsiteY2" fmla="*/ 1580679 h 6858000"/>
              <a:gd name="connsiteX3" fmla="*/ 1704975 w 6656832"/>
              <a:gd name="connsiteY3" fmla="*/ 1492377 h 6858000"/>
              <a:gd name="connsiteX4" fmla="*/ 0 w 6656832"/>
              <a:gd name="connsiteY4" fmla="*/ 0 h 6858000"/>
              <a:gd name="connsiteX5" fmla="*/ 6656832 w 6656832"/>
              <a:gd name="connsiteY5" fmla="*/ 0 h 6858000"/>
              <a:gd name="connsiteX6" fmla="*/ 6656832 w 6656832"/>
              <a:gd name="connsiteY6" fmla="*/ 6858000 h 6858000"/>
              <a:gd name="connsiteX7" fmla="*/ 0 w 665683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56832" h="6858000">
                <a:moveTo>
                  <a:pt x="1295400" y="1492377"/>
                </a:moveTo>
                <a:lnTo>
                  <a:pt x="1295400" y="1580679"/>
                </a:lnTo>
                <a:lnTo>
                  <a:pt x="1704975" y="1580679"/>
                </a:lnTo>
                <a:lnTo>
                  <a:pt x="1704975" y="1492377"/>
                </a:lnTo>
                <a:close/>
                <a:moveTo>
                  <a:pt x="0" y="0"/>
                </a:moveTo>
                <a:lnTo>
                  <a:pt x="6656832" y="0"/>
                </a:lnTo>
                <a:lnTo>
                  <a:pt x="665683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>
            <a:defPPr>
              <a:defRPr lang="en-GB"/>
            </a:def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448" y="609600"/>
            <a:ext cx="6656832" cy="530352"/>
          </a:xfrm>
        </p:spPr>
        <p:txBody>
          <a:bodyPr rtlCol="0" anchor="t" anchorCtr="0"/>
          <a:lstStyle>
            <a:defPPr>
              <a:defRPr lang="en-GB"/>
            </a:def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CA7A15A-B484-E46E-FF4D-179F31F17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8448" y="2209800"/>
            <a:ext cx="4495744" cy="4648200"/>
          </a:xfrm>
          <a:custGeom>
            <a:avLst/>
            <a:gdLst>
              <a:gd name="connsiteX0" fmla="*/ 0 w 4495744"/>
              <a:gd name="connsiteY0" fmla="*/ 0 h 4648200"/>
              <a:gd name="connsiteX1" fmla="*/ 4495744 w 4495744"/>
              <a:gd name="connsiteY1" fmla="*/ 0 h 4648200"/>
              <a:gd name="connsiteX2" fmla="*/ 4495744 w 4495744"/>
              <a:gd name="connsiteY2" fmla="*/ 4648200 h 4648200"/>
              <a:gd name="connsiteX3" fmla="*/ 0 w 4495744"/>
              <a:gd name="connsiteY3" fmla="*/ 464820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744" h="4648200">
                <a:moveTo>
                  <a:pt x="0" y="0"/>
                </a:moveTo>
                <a:lnTo>
                  <a:pt x="4495744" y="0"/>
                </a:lnTo>
                <a:lnTo>
                  <a:pt x="4495744" y="4648200"/>
                </a:lnTo>
                <a:lnTo>
                  <a:pt x="0" y="46482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310896" tIns="365760" rIns="274320" rtlCol="0" anchor="t">
            <a:noAutofit/>
          </a:bodyPr>
          <a:lstStyle>
            <a:lvl1pPr marL="0" indent="0">
              <a:lnSpc>
                <a:spcPts val="2400"/>
              </a:lnSpc>
              <a:buNone/>
              <a:defRPr lang="en-GB" sz="2000" b="0" i="0" cap="all" spc="200" baseline="0">
                <a:latin typeface="+mj-lt"/>
                <a:cs typeface="Posterama" panose="020B0504020200020000" pitchFamily="34" charset="0"/>
              </a:defRPr>
            </a:lvl1pPr>
            <a:lvl2pPr marL="457200" indent="0">
              <a:buNone/>
              <a:defRPr lang="en-GB" sz="2000" b="1"/>
            </a:lvl2pPr>
            <a:lvl3pPr marL="914400" indent="0">
              <a:buNone/>
              <a:defRPr lang="en-GB" sz="1800" b="1"/>
            </a:lvl3pPr>
            <a:lvl4pPr marL="1371600" indent="0">
              <a:buNone/>
              <a:defRPr lang="en-GB" sz="1600" b="1"/>
            </a:lvl4pPr>
            <a:lvl5pPr marL="1828800" indent="0">
              <a:buNone/>
              <a:defRPr lang="en-GB" sz="1600" b="1"/>
            </a:lvl5pPr>
            <a:lvl6pPr marL="2286000" indent="0">
              <a:buNone/>
              <a:defRPr lang="en-GB" sz="1600" b="1"/>
            </a:lvl6pPr>
            <a:lvl7pPr marL="2743200" indent="0">
              <a:buNone/>
              <a:defRPr lang="en-GB" sz="1600" b="1"/>
            </a:lvl7pPr>
            <a:lvl8pPr marL="3200400" indent="0">
              <a:buNone/>
              <a:defRPr lang="en-GB" sz="1600" b="1"/>
            </a:lvl8pPr>
            <a:lvl9pPr marL="3657600" indent="0">
              <a:buNone/>
              <a:defRPr lang="en-GB"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18488" y="3630168"/>
            <a:ext cx="3886200" cy="2514600"/>
          </a:xfrm>
        </p:spPr>
        <p:txBody>
          <a:bodyPr rtlCol="0"/>
          <a:lstStyle>
            <a:lvl1pPr marL="0" indent="0">
              <a:buNone/>
              <a:defRPr lang="en-GB" sz="1400"/>
            </a:lvl1pPr>
            <a:lvl2pPr marL="228600">
              <a:defRPr lang="en-GB" sz="1400"/>
            </a:lvl2pPr>
            <a:lvl3pPr marL="457200">
              <a:defRPr lang="en-GB" sz="1400"/>
            </a:lvl3pPr>
            <a:lvl4pPr marL="685800">
              <a:defRPr lang="en-GB" sz="1400"/>
            </a:lvl4pPr>
            <a:lvl5pPr marL="1143000">
              <a:defRPr lang="en-GB" sz="14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123542D-139D-45CC-7853-FE3702B4BB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05600" y="2209800"/>
            <a:ext cx="4495744" cy="4648200"/>
          </a:xfrm>
          <a:custGeom>
            <a:avLst/>
            <a:gdLst>
              <a:gd name="connsiteX0" fmla="*/ 0 w 4495744"/>
              <a:gd name="connsiteY0" fmla="*/ 0 h 4648200"/>
              <a:gd name="connsiteX1" fmla="*/ 4495744 w 4495744"/>
              <a:gd name="connsiteY1" fmla="*/ 0 h 4648200"/>
              <a:gd name="connsiteX2" fmla="*/ 4495744 w 4495744"/>
              <a:gd name="connsiteY2" fmla="*/ 4648200 h 4648200"/>
              <a:gd name="connsiteX3" fmla="*/ 0 w 4495744"/>
              <a:gd name="connsiteY3" fmla="*/ 464820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744" h="4648200">
                <a:moveTo>
                  <a:pt x="0" y="0"/>
                </a:moveTo>
                <a:lnTo>
                  <a:pt x="4495744" y="0"/>
                </a:lnTo>
                <a:lnTo>
                  <a:pt x="4495744" y="4648200"/>
                </a:lnTo>
                <a:lnTo>
                  <a:pt x="0" y="46482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310896" tIns="365760" rIns="274320" rtlCol="0" anchor="t" anchorCtr="0">
            <a:noAutofit/>
          </a:bodyPr>
          <a:lstStyle>
            <a:lvl1pPr marL="0" indent="0">
              <a:lnSpc>
                <a:spcPts val="2400"/>
              </a:lnSpc>
              <a:buNone/>
              <a:defRPr lang="en-GB" sz="2000" b="0" i="0" cap="all" spc="200" baseline="0">
                <a:latin typeface="+mj-lt"/>
                <a:cs typeface="Posterama" panose="020B0504020200020000" pitchFamily="34" charset="0"/>
              </a:defRPr>
            </a:lvl1pPr>
            <a:lvl2pPr marL="457200" indent="0">
              <a:buNone/>
              <a:defRPr lang="en-GB" sz="2000" b="1"/>
            </a:lvl2pPr>
            <a:lvl3pPr marL="914400" indent="0">
              <a:buNone/>
              <a:defRPr lang="en-GB" sz="1800" b="1"/>
            </a:lvl3pPr>
            <a:lvl4pPr marL="1371600" indent="0">
              <a:buNone/>
              <a:defRPr lang="en-GB" sz="1600" b="1"/>
            </a:lvl4pPr>
            <a:lvl5pPr marL="1828800" indent="0">
              <a:buNone/>
              <a:defRPr lang="en-GB" sz="1600" b="1"/>
            </a:lvl5pPr>
            <a:lvl6pPr marL="2286000" indent="0">
              <a:buNone/>
              <a:defRPr lang="en-GB" sz="1600" b="1"/>
            </a:lvl6pPr>
            <a:lvl7pPr marL="2743200" indent="0">
              <a:buNone/>
              <a:defRPr lang="en-GB" sz="1600" b="1"/>
            </a:lvl7pPr>
            <a:lvl8pPr marL="3200400" indent="0">
              <a:buNone/>
              <a:defRPr lang="en-GB" sz="1600" b="1"/>
            </a:lvl8pPr>
            <a:lvl9pPr marL="3657600" indent="0">
              <a:buNone/>
              <a:defRPr lang="en-GB"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013448" y="3630168"/>
            <a:ext cx="3886200" cy="2514600"/>
          </a:xfrm>
        </p:spPr>
        <p:txBody>
          <a:bodyPr rtlCol="0"/>
          <a:lstStyle>
            <a:lvl1pPr marL="0" indent="0">
              <a:buNone/>
              <a:defRPr lang="en-GB" sz="1400"/>
            </a:lvl1pPr>
            <a:lvl2pPr marL="228600">
              <a:defRPr lang="en-GB" sz="1400"/>
            </a:lvl2pPr>
            <a:lvl3pPr marL="457200">
              <a:defRPr lang="en-GB" sz="1400"/>
            </a:lvl3pPr>
            <a:lvl4pPr marL="685800">
              <a:defRPr lang="en-GB" sz="1400"/>
            </a:lvl4pPr>
            <a:lvl5pPr marL="1143000">
              <a:defRPr lang="en-GB" sz="14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59A9D2-C6ED-A99E-6041-56B5688418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71F094C-919A-3E78-DE58-27C2B997C94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5896335-CC4F-4D72-23F0-F7FBFA640021}"/>
              </a:ext>
            </a:extLst>
          </p:cNvPr>
          <p:cNvSpPr/>
          <p:nvPr userDrawn="1"/>
        </p:nvSpPr>
        <p:spPr>
          <a:xfrm>
            <a:off x="1295400" y="1492377"/>
            <a:ext cx="409575" cy="883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zon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9EF4E7-F4EF-FFCD-9B0C-961E519F6DDD}"/>
              </a:ext>
            </a:extLst>
          </p:cNvPr>
          <p:cNvSpPr/>
          <p:nvPr userDrawn="1"/>
        </p:nvSpPr>
        <p:spPr>
          <a:xfrm>
            <a:off x="5791200" y="0"/>
            <a:ext cx="64008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448" y="4014216"/>
            <a:ext cx="4160520" cy="1828800"/>
          </a:xfrm>
        </p:spPr>
        <p:txBody>
          <a:bodyPr rtlCol="0" anchor="b" anchorCtr="0"/>
          <a:lstStyle>
            <a:defPPr>
              <a:defRPr lang="en-GB"/>
            </a:def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CA7A15A-B484-E46E-FF4D-179F31F17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98080" y="621792"/>
            <a:ext cx="4114800" cy="347472"/>
          </a:xfrm>
          <a:custGeom>
            <a:avLst/>
            <a:gdLst>
              <a:gd name="connsiteX0" fmla="*/ 0 w 4495744"/>
              <a:gd name="connsiteY0" fmla="*/ 0 h 4648200"/>
              <a:gd name="connsiteX1" fmla="*/ 4495744 w 4495744"/>
              <a:gd name="connsiteY1" fmla="*/ 0 h 4648200"/>
              <a:gd name="connsiteX2" fmla="*/ 4495744 w 4495744"/>
              <a:gd name="connsiteY2" fmla="*/ 4648200 h 4648200"/>
              <a:gd name="connsiteX3" fmla="*/ 0 w 4495744"/>
              <a:gd name="connsiteY3" fmla="*/ 464820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744" h="4648200">
                <a:moveTo>
                  <a:pt x="0" y="0"/>
                </a:moveTo>
                <a:lnTo>
                  <a:pt x="4495744" y="0"/>
                </a:lnTo>
                <a:lnTo>
                  <a:pt x="4495744" y="4648200"/>
                </a:lnTo>
                <a:lnTo>
                  <a:pt x="0" y="4648200"/>
                </a:lnTo>
                <a:close/>
              </a:path>
            </a:pathLst>
          </a:custGeom>
          <a:noFill/>
        </p:spPr>
        <p:txBody>
          <a:bodyPr wrap="square" lIns="0" tIns="0" rIns="0" rtlCol="0" anchor="b">
            <a:noAutofit/>
          </a:bodyPr>
          <a:lstStyle>
            <a:lvl1pPr marL="0" indent="0">
              <a:lnSpc>
                <a:spcPts val="1720"/>
              </a:lnSpc>
              <a:buNone/>
              <a:defRPr lang="en-GB" sz="2000" b="0" i="0" cap="all" spc="200" baseline="0">
                <a:latin typeface="+mj-lt"/>
                <a:cs typeface="Posterama" panose="020B0504020200020000" pitchFamily="34" charset="0"/>
              </a:defRPr>
            </a:lvl1pPr>
            <a:lvl2pPr marL="457200" indent="0">
              <a:buNone/>
              <a:defRPr lang="en-GB" sz="2000" b="1"/>
            </a:lvl2pPr>
            <a:lvl3pPr marL="914400" indent="0">
              <a:buNone/>
              <a:defRPr lang="en-GB" sz="1800" b="1"/>
            </a:lvl3pPr>
            <a:lvl4pPr marL="1371600" indent="0">
              <a:buNone/>
              <a:defRPr lang="en-GB" sz="1600" b="1"/>
            </a:lvl4pPr>
            <a:lvl5pPr marL="1828800" indent="0">
              <a:buNone/>
              <a:defRPr lang="en-GB" sz="1600" b="1"/>
            </a:lvl5pPr>
            <a:lvl6pPr marL="2286000" indent="0">
              <a:buNone/>
              <a:defRPr lang="en-GB" sz="1600" b="1"/>
            </a:lvl6pPr>
            <a:lvl7pPr marL="2743200" indent="0">
              <a:buNone/>
              <a:defRPr lang="en-GB" sz="1600" b="1"/>
            </a:lvl7pPr>
            <a:lvl8pPr marL="3200400" indent="0">
              <a:buNone/>
              <a:defRPr lang="en-GB" sz="1600" b="1"/>
            </a:lvl8pPr>
            <a:lvl9pPr marL="3657600" indent="0">
              <a:buNone/>
              <a:defRPr lang="en-GB"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98080" y="1069848"/>
            <a:ext cx="3886200" cy="1527048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GB" sz="1400"/>
            </a:lvl1pPr>
            <a:lvl2pPr marL="228600">
              <a:lnSpc>
                <a:spcPct val="100000"/>
              </a:lnSpc>
              <a:defRPr lang="en-GB" sz="1400"/>
            </a:lvl2pPr>
            <a:lvl3pPr marL="457200">
              <a:lnSpc>
                <a:spcPct val="100000"/>
              </a:lnSpc>
              <a:defRPr lang="en-GB" sz="1400"/>
            </a:lvl3pPr>
            <a:lvl4pPr marL="685800">
              <a:lnSpc>
                <a:spcPct val="100000"/>
              </a:lnSpc>
              <a:defRPr lang="en-GB" sz="1400"/>
            </a:lvl4pPr>
            <a:lvl5pPr marL="1143000">
              <a:lnSpc>
                <a:spcPct val="100000"/>
              </a:lnSpc>
              <a:defRPr lang="en-GB" sz="14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123542D-139D-45CC-7853-FE3702B4BB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498080" y="3172968"/>
            <a:ext cx="4114800" cy="347472"/>
          </a:xfrm>
          <a:custGeom>
            <a:avLst/>
            <a:gdLst>
              <a:gd name="connsiteX0" fmla="*/ 0 w 4495744"/>
              <a:gd name="connsiteY0" fmla="*/ 0 h 4648200"/>
              <a:gd name="connsiteX1" fmla="*/ 4495744 w 4495744"/>
              <a:gd name="connsiteY1" fmla="*/ 0 h 4648200"/>
              <a:gd name="connsiteX2" fmla="*/ 4495744 w 4495744"/>
              <a:gd name="connsiteY2" fmla="*/ 4648200 h 4648200"/>
              <a:gd name="connsiteX3" fmla="*/ 0 w 4495744"/>
              <a:gd name="connsiteY3" fmla="*/ 464820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744" h="4648200">
                <a:moveTo>
                  <a:pt x="0" y="0"/>
                </a:moveTo>
                <a:lnTo>
                  <a:pt x="4495744" y="0"/>
                </a:lnTo>
                <a:lnTo>
                  <a:pt x="4495744" y="4648200"/>
                </a:lnTo>
                <a:lnTo>
                  <a:pt x="0" y="4648200"/>
                </a:lnTo>
                <a:close/>
              </a:path>
            </a:pathLst>
          </a:custGeom>
          <a:noFill/>
        </p:spPr>
        <p:txBody>
          <a:bodyPr wrap="square" lIns="0" tIns="0" rIns="0" rtlCol="0" anchor="b" anchorCtr="0">
            <a:noAutofit/>
          </a:bodyPr>
          <a:lstStyle>
            <a:lvl1pPr marL="0" indent="0">
              <a:lnSpc>
                <a:spcPts val="1720"/>
              </a:lnSpc>
              <a:buNone/>
              <a:defRPr lang="en-GB" sz="2000" b="0" i="0" cap="all" spc="200" baseline="0">
                <a:latin typeface="+mj-lt"/>
                <a:cs typeface="Posterama" panose="020B0504020200020000" pitchFamily="34" charset="0"/>
              </a:defRPr>
            </a:lvl1pPr>
            <a:lvl2pPr marL="457200" indent="0">
              <a:buNone/>
              <a:defRPr lang="en-GB" sz="2000" b="1"/>
            </a:lvl2pPr>
            <a:lvl3pPr marL="914400" indent="0">
              <a:buNone/>
              <a:defRPr lang="en-GB" sz="1800" b="1"/>
            </a:lvl3pPr>
            <a:lvl4pPr marL="1371600" indent="0">
              <a:buNone/>
              <a:defRPr lang="en-GB" sz="1600" b="1"/>
            </a:lvl4pPr>
            <a:lvl5pPr marL="1828800" indent="0">
              <a:buNone/>
              <a:defRPr lang="en-GB" sz="1600" b="1"/>
            </a:lvl5pPr>
            <a:lvl6pPr marL="2286000" indent="0">
              <a:buNone/>
              <a:defRPr lang="en-GB" sz="1600" b="1"/>
            </a:lvl6pPr>
            <a:lvl7pPr marL="2743200" indent="0">
              <a:buNone/>
              <a:defRPr lang="en-GB" sz="1600" b="1"/>
            </a:lvl7pPr>
            <a:lvl8pPr marL="3200400" indent="0">
              <a:buNone/>
              <a:defRPr lang="en-GB" sz="1600" b="1"/>
            </a:lvl8pPr>
            <a:lvl9pPr marL="3657600" indent="0">
              <a:buNone/>
              <a:defRPr lang="en-GB"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98080" y="3621024"/>
            <a:ext cx="3886200" cy="1179576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GB" sz="1400"/>
            </a:lvl1pPr>
            <a:lvl2pPr marL="228600">
              <a:lnSpc>
                <a:spcPct val="100000"/>
              </a:lnSpc>
              <a:defRPr lang="en-GB" sz="1400"/>
            </a:lvl2pPr>
            <a:lvl3pPr marL="457200">
              <a:lnSpc>
                <a:spcPct val="100000"/>
              </a:lnSpc>
              <a:defRPr lang="en-GB" sz="1400"/>
            </a:lvl3pPr>
            <a:lvl4pPr marL="685800">
              <a:lnSpc>
                <a:spcPct val="100000"/>
              </a:lnSpc>
              <a:defRPr lang="en-GB" sz="1400"/>
            </a:lvl4pPr>
            <a:lvl5pPr marL="1143000">
              <a:lnSpc>
                <a:spcPct val="100000"/>
              </a:lnSpc>
              <a:defRPr lang="en-GB" sz="14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59A9D2-C6ED-A99E-6041-56B5688418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71F094C-919A-3E78-DE58-27C2B997C94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D6DBECB-0E53-C186-A485-96A8FC1252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98448" y="612648"/>
            <a:ext cx="3200400" cy="3200400"/>
          </a:xfrm>
          <a:prstGeom prst="ellipse">
            <a:avLst/>
          </a:prstGeom>
          <a:noFill/>
        </p:spPr>
        <p:txBody>
          <a:bodyPr rtlCol="0" anchor="ctr"/>
          <a:lstStyle>
            <a:lvl1pPr marL="0" indent="0" algn="ctr">
              <a:buNone/>
              <a:defRPr lang="en-GB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F0B28D44-29B3-3396-973D-82E3611612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498080" y="5129784"/>
            <a:ext cx="4114800" cy="347472"/>
          </a:xfrm>
          <a:custGeom>
            <a:avLst/>
            <a:gdLst>
              <a:gd name="connsiteX0" fmla="*/ 0 w 4495744"/>
              <a:gd name="connsiteY0" fmla="*/ 0 h 4648200"/>
              <a:gd name="connsiteX1" fmla="*/ 4495744 w 4495744"/>
              <a:gd name="connsiteY1" fmla="*/ 0 h 4648200"/>
              <a:gd name="connsiteX2" fmla="*/ 4495744 w 4495744"/>
              <a:gd name="connsiteY2" fmla="*/ 4648200 h 4648200"/>
              <a:gd name="connsiteX3" fmla="*/ 0 w 4495744"/>
              <a:gd name="connsiteY3" fmla="*/ 464820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744" h="4648200">
                <a:moveTo>
                  <a:pt x="0" y="0"/>
                </a:moveTo>
                <a:lnTo>
                  <a:pt x="4495744" y="0"/>
                </a:lnTo>
                <a:lnTo>
                  <a:pt x="4495744" y="4648200"/>
                </a:lnTo>
                <a:lnTo>
                  <a:pt x="0" y="4648200"/>
                </a:lnTo>
                <a:close/>
              </a:path>
            </a:pathLst>
          </a:custGeom>
          <a:noFill/>
        </p:spPr>
        <p:txBody>
          <a:bodyPr wrap="square" lIns="0" tIns="0" rIns="0" rtlCol="0" anchor="b" anchorCtr="0">
            <a:noAutofit/>
          </a:bodyPr>
          <a:lstStyle>
            <a:lvl1pPr marL="0" indent="0">
              <a:lnSpc>
                <a:spcPts val="1720"/>
              </a:lnSpc>
              <a:buNone/>
              <a:defRPr lang="en-GB" sz="2000" b="0" i="0" cap="all" spc="200" baseline="0">
                <a:latin typeface="+mj-lt"/>
                <a:cs typeface="Posterama" panose="020B0504020200020000" pitchFamily="34" charset="0"/>
              </a:defRPr>
            </a:lvl1pPr>
            <a:lvl2pPr marL="457200" indent="0">
              <a:buNone/>
              <a:defRPr lang="en-GB" sz="2000" b="1"/>
            </a:lvl2pPr>
            <a:lvl3pPr marL="914400" indent="0">
              <a:buNone/>
              <a:defRPr lang="en-GB" sz="1800" b="1"/>
            </a:lvl3pPr>
            <a:lvl4pPr marL="1371600" indent="0">
              <a:buNone/>
              <a:defRPr lang="en-GB" sz="1600" b="1"/>
            </a:lvl4pPr>
            <a:lvl5pPr marL="1828800" indent="0">
              <a:buNone/>
              <a:defRPr lang="en-GB" sz="1600" b="1"/>
            </a:lvl5pPr>
            <a:lvl6pPr marL="2286000" indent="0">
              <a:buNone/>
              <a:defRPr lang="en-GB" sz="1600" b="1"/>
            </a:lvl6pPr>
            <a:lvl7pPr marL="2743200" indent="0">
              <a:buNone/>
              <a:defRPr lang="en-GB" sz="1600" b="1"/>
            </a:lvl7pPr>
            <a:lvl8pPr marL="3200400" indent="0">
              <a:buNone/>
              <a:defRPr lang="en-GB" sz="1600" b="1"/>
            </a:lvl8pPr>
            <a:lvl9pPr marL="3657600" indent="0">
              <a:buNone/>
              <a:defRPr lang="en-GB"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06156AC-1153-3958-CFE6-6CDCC21C38A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498080" y="5568696"/>
            <a:ext cx="3886200" cy="905256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GB" sz="1400"/>
            </a:lvl1pPr>
            <a:lvl2pPr marL="228600">
              <a:lnSpc>
                <a:spcPct val="100000"/>
              </a:lnSpc>
              <a:defRPr lang="en-GB" sz="1400"/>
            </a:lvl2pPr>
            <a:lvl3pPr marL="457200">
              <a:lnSpc>
                <a:spcPct val="100000"/>
              </a:lnSpc>
              <a:defRPr lang="en-GB" sz="1400"/>
            </a:lvl3pPr>
            <a:lvl4pPr marL="685800">
              <a:lnSpc>
                <a:spcPct val="100000"/>
              </a:lnSpc>
              <a:defRPr lang="en-GB" sz="1400"/>
            </a:lvl4pPr>
            <a:lvl5pPr marL="1143000">
              <a:lnSpc>
                <a:spcPct val="100000"/>
              </a:lnSpc>
              <a:defRPr lang="en-GB" sz="14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CE90CA-176B-1E45-FECF-0290B1DCF55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45352" y="704088"/>
            <a:ext cx="914400" cy="914400"/>
          </a:xfrm>
        </p:spPr>
        <p:txBody>
          <a:bodyPr rtlCol="0" anchor="ctr"/>
          <a:lstStyle>
            <a:lvl1pPr marL="0" indent="0" algn="ctr">
              <a:buNone/>
              <a:defRPr lang="en-GB" sz="9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365BC287-99EE-D6FA-48B9-1E6FFE9357E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45352" y="3273552"/>
            <a:ext cx="914400" cy="914400"/>
          </a:xfrm>
        </p:spPr>
        <p:txBody>
          <a:bodyPr rtlCol="0" anchor="ctr"/>
          <a:lstStyle>
            <a:lvl1pPr marL="0" indent="0" algn="ctr">
              <a:buNone/>
              <a:defRPr lang="en-GB" sz="9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ECE7A377-A1E6-77DF-79F9-F251BD75774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245352" y="5166360"/>
            <a:ext cx="914400" cy="914400"/>
          </a:xfrm>
        </p:spPr>
        <p:txBody>
          <a:bodyPr rtlCol="0" anchor="ctr"/>
          <a:lstStyle>
            <a:lvl1pPr marL="0" indent="0" algn="ctr">
              <a:buNone/>
              <a:defRPr lang="en-GB" sz="9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2D976B1-BEF2-CB69-E97E-A6DAD1F04689}"/>
              </a:ext>
            </a:extLst>
          </p:cNvPr>
          <p:cNvCxnSpPr>
            <a:cxnSpLocks/>
          </p:cNvCxnSpPr>
          <p:nvPr userDrawn="1"/>
        </p:nvCxnSpPr>
        <p:spPr>
          <a:xfrm>
            <a:off x="1298448" y="6111876"/>
            <a:ext cx="41148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116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358819-7D9B-11CB-DBC5-CC8BC5C076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EB2EEB-FE70-98B2-9437-0E1E91F92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FAA902D-BDC9-E5AF-D40D-7B8DE616EBE0}"/>
              </a:ext>
            </a:extLst>
          </p:cNvPr>
          <p:cNvCxnSpPr>
            <a:cxnSpLocks/>
          </p:cNvCxnSpPr>
          <p:nvPr userDrawn="1"/>
        </p:nvCxnSpPr>
        <p:spPr>
          <a:xfrm>
            <a:off x="5890260" y="1536192"/>
            <a:ext cx="41148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2A4017E-4CAA-8499-38AE-3A3306A7EB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34640" y="2057400"/>
            <a:ext cx="6519672" cy="2971800"/>
          </a:xfrm>
          <a:solidFill>
            <a:schemeClr val="accent4"/>
          </a:solidFill>
        </p:spPr>
        <p:txBody>
          <a:bodyPr lIns="576072" tIns="228600" rIns="576072" bIns="228600" rtlCol="0" anchor="ctr"/>
          <a:lstStyle>
            <a:lvl1pPr marL="0" indent="0" algn="ctr">
              <a:lnSpc>
                <a:spcPts val="2460"/>
              </a:lnSpc>
              <a:buNone/>
              <a:defRPr lang="en-GB" sz="200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9103CB5-F9EF-D6DA-A5D4-DCCAEBEBE6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71216" y="5330952"/>
            <a:ext cx="6519672" cy="1527048"/>
          </a:xfrm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17F00C-8F19-CB9F-D5BF-9A5F4C77E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24" y="609600"/>
            <a:ext cx="3959352" cy="530352"/>
          </a:xfrm>
        </p:spPr>
        <p:txBody>
          <a:bodyPr rtlCol="0"/>
          <a:lstStyle>
            <a:lvl1pPr algn="ctr">
              <a:defRPr lang="en-GB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626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C402F40-958A-D2BF-629C-39B659EC95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1999" cy="6858000"/>
          </a:xfrm>
          <a:custGeom>
            <a:avLst/>
            <a:gdLst>
              <a:gd name="connsiteX0" fmla="*/ 5890261 w 12191999"/>
              <a:gd name="connsiteY0" fmla="*/ 4496651 h 6858000"/>
              <a:gd name="connsiteX1" fmla="*/ 5890261 w 12191999"/>
              <a:gd name="connsiteY1" fmla="*/ 4584953 h 6858000"/>
              <a:gd name="connsiteX2" fmla="*/ 6299835 w 12191999"/>
              <a:gd name="connsiteY2" fmla="*/ 4584953 h 6858000"/>
              <a:gd name="connsiteX3" fmla="*/ 6299835 w 12191999"/>
              <a:gd name="connsiteY3" fmla="*/ 4496651 h 6858000"/>
              <a:gd name="connsiteX4" fmla="*/ 0 w 12191999"/>
              <a:gd name="connsiteY4" fmla="*/ 0 h 6858000"/>
              <a:gd name="connsiteX5" fmla="*/ 12191999 w 12191999"/>
              <a:gd name="connsiteY5" fmla="*/ 0 h 6858000"/>
              <a:gd name="connsiteX6" fmla="*/ 12191999 w 12191999"/>
              <a:gd name="connsiteY6" fmla="*/ 6858000 h 6858000"/>
              <a:gd name="connsiteX7" fmla="*/ 0 w 1219199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6858000">
                <a:moveTo>
                  <a:pt x="5890261" y="4496651"/>
                </a:moveTo>
                <a:lnTo>
                  <a:pt x="5890261" y="4584953"/>
                </a:lnTo>
                <a:lnTo>
                  <a:pt x="6299835" y="4584953"/>
                </a:lnTo>
                <a:lnTo>
                  <a:pt x="6299835" y="4496651"/>
                </a:ln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>
            <a:defPPr>
              <a:defRPr lang="en-GB"/>
            </a:def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ABAFD431-F46D-3701-6A51-738ADAF3A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715" y="1485302"/>
            <a:ext cx="9120570" cy="3887396"/>
          </a:xfrm>
          <a:custGeom>
            <a:avLst/>
            <a:gdLst>
              <a:gd name="connsiteX0" fmla="*/ 4354545 w 9120570"/>
              <a:gd name="connsiteY0" fmla="*/ 3011350 h 3887396"/>
              <a:gd name="connsiteX1" fmla="*/ 4354545 w 9120570"/>
              <a:gd name="connsiteY1" fmla="*/ 3099652 h 3887396"/>
              <a:gd name="connsiteX2" fmla="*/ 4764120 w 9120570"/>
              <a:gd name="connsiteY2" fmla="*/ 3099652 h 3887396"/>
              <a:gd name="connsiteX3" fmla="*/ 4764120 w 9120570"/>
              <a:gd name="connsiteY3" fmla="*/ 3011350 h 3887396"/>
              <a:gd name="connsiteX4" fmla="*/ 0 w 9120570"/>
              <a:gd name="connsiteY4" fmla="*/ 0 h 3887396"/>
              <a:gd name="connsiteX5" fmla="*/ 9120570 w 9120570"/>
              <a:gd name="connsiteY5" fmla="*/ 0 h 3887396"/>
              <a:gd name="connsiteX6" fmla="*/ 9120570 w 9120570"/>
              <a:gd name="connsiteY6" fmla="*/ 3887396 h 3887396"/>
              <a:gd name="connsiteX7" fmla="*/ 0 w 9120570"/>
              <a:gd name="connsiteY7" fmla="*/ 3887396 h 388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20570" h="3887396">
                <a:moveTo>
                  <a:pt x="4354545" y="3011350"/>
                </a:moveTo>
                <a:lnTo>
                  <a:pt x="4354545" y="3099652"/>
                </a:lnTo>
                <a:lnTo>
                  <a:pt x="4764120" y="3099652"/>
                </a:lnTo>
                <a:lnTo>
                  <a:pt x="4764120" y="3011350"/>
                </a:lnTo>
                <a:close/>
                <a:moveTo>
                  <a:pt x="0" y="0"/>
                </a:moveTo>
                <a:lnTo>
                  <a:pt x="9120570" y="0"/>
                </a:lnTo>
                <a:lnTo>
                  <a:pt x="9120570" y="3887396"/>
                </a:lnTo>
                <a:lnTo>
                  <a:pt x="0" y="388739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bIns="1097280" rtlCol="0" anchor="b">
            <a:noAutofit/>
          </a:bodyPr>
          <a:lstStyle>
            <a:lvl1pPr algn="ctr">
              <a:defRPr lang="en-GB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AFD788D-D699-2BA7-3637-AA3B48C090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53000" y="612648"/>
            <a:ext cx="2286000" cy="2286000"/>
          </a:xfrm>
          <a:prstGeom prst="ellipse">
            <a:avLst/>
          </a:prstGeom>
        </p:spPr>
        <p:txBody>
          <a:bodyPr rtlCol="0" anchor="ctr"/>
          <a:lstStyle>
            <a:lvl1pPr marL="0" indent="0" algn="ctr">
              <a:buNone/>
              <a:defRPr lang="en-GB" sz="105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808A0C0-A02B-D1C7-6DE5-CA25624AD0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72768" y="5751576"/>
            <a:ext cx="9116568" cy="722376"/>
          </a:xfrm>
        </p:spPr>
        <p:txBody>
          <a:bodyPr rtlCol="0" anchor="ctr"/>
          <a:lstStyle>
            <a:lvl1pPr marL="0" indent="0" algn="ctr">
              <a:buNone/>
              <a:defRPr lang="en-GB" sz="2000" cap="all" baseline="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69017C4-5BB0-DF6F-781B-FB81A3A5D977}"/>
              </a:ext>
            </a:extLst>
          </p:cNvPr>
          <p:cNvSpPr/>
          <p:nvPr userDrawn="1"/>
        </p:nvSpPr>
        <p:spPr>
          <a:xfrm>
            <a:off x="5890260" y="4496652"/>
            <a:ext cx="409575" cy="883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9110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ED18-7A07-47F1-8056-CD86B076A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BC7BE-FECC-8573-D4F0-FA004B4A04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DB0707-D3A6-4BF0-3225-EC3851AD738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AE946-135C-E4E8-BA60-64AB48B87F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FD67329-9F30-BEB7-31E2-FECA7FD59B0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448" y="457200"/>
            <a:ext cx="3932237" cy="1600200"/>
          </a:xfrm>
        </p:spPr>
        <p:txBody>
          <a:bodyPr rtlCol="0" anchor="b"/>
          <a:lstStyle>
            <a:lvl1pPr>
              <a:defRPr lang="en-GB" sz="320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0684" y="987425"/>
            <a:ext cx="6124703" cy="4873625"/>
          </a:xfrm>
        </p:spPr>
        <p:txBody>
          <a:bodyPr rtlCol="0"/>
          <a:lstStyle>
            <a:lvl1pPr>
              <a:defRPr lang="en-GB" sz="3200"/>
            </a:lvl1pPr>
            <a:lvl2pPr>
              <a:defRPr lang="en-GB" sz="2800"/>
            </a:lvl2pPr>
            <a:lvl3pPr>
              <a:defRPr lang="en-GB" sz="2400"/>
            </a:lvl3pPr>
            <a:lvl4pPr>
              <a:defRPr lang="en-GB" sz="2000"/>
            </a:lvl4pPr>
            <a:lvl5pPr>
              <a:defRPr lang="en-GB" sz="2000"/>
            </a:lvl5pPr>
            <a:lvl6pPr>
              <a:defRPr lang="en-GB" sz="2000"/>
            </a:lvl6pPr>
            <a:lvl7pPr>
              <a:defRPr lang="en-GB" sz="2000"/>
            </a:lvl7pPr>
            <a:lvl8pPr>
              <a:defRPr lang="en-GB" sz="2000"/>
            </a:lvl8pPr>
            <a:lvl9pPr>
              <a:defRPr lang="en-GB" sz="20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8448" y="2057400"/>
            <a:ext cx="3932237" cy="3811588"/>
          </a:xfrm>
        </p:spPr>
        <p:txBody>
          <a:bodyPr rtlCol="0"/>
          <a:lstStyle>
            <a:lvl1pPr marL="0" indent="0">
              <a:buNone/>
              <a:defRPr lang="en-GB" sz="1600"/>
            </a:lvl1pPr>
            <a:lvl2pPr marL="457200" indent="0">
              <a:buNone/>
              <a:defRPr lang="en-GB" sz="1400"/>
            </a:lvl2pPr>
            <a:lvl3pPr marL="914400" indent="0">
              <a:buNone/>
              <a:defRPr lang="en-GB" sz="1200"/>
            </a:lvl3pPr>
            <a:lvl4pPr marL="1371600" indent="0">
              <a:buNone/>
              <a:defRPr lang="en-GB" sz="1000"/>
            </a:lvl4pPr>
            <a:lvl5pPr marL="1828800" indent="0">
              <a:buNone/>
              <a:defRPr lang="en-GB" sz="1000"/>
            </a:lvl5pPr>
            <a:lvl6pPr marL="2286000" indent="0">
              <a:buNone/>
              <a:defRPr lang="en-GB" sz="1000"/>
            </a:lvl6pPr>
            <a:lvl7pPr marL="2743200" indent="0">
              <a:buNone/>
              <a:defRPr lang="en-GB" sz="1000"/>
            </a:lvl7pPr>
            <a:lvl8pPr marL="3200400" indent="0">
              <a:buNone/>
              <a:defRPr lang="en-GB" sz="1000"/>
            </a:lvl8pPr>
            <a:lvl9pPr marL="3657600" indent="0">
              <a:buNone/>
              <a:defRPr lang="en-GB" sz="10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183587-0236-046F-3B80-4D4EEA7A80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0C67779-9FAD-3FE4-5C67-7E5313C03B4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448" y="457200"/>
            <a:ext cx="3932237" cy="1600200"/>
          </a:xfrm>
        </p:spPr>
        <p:txBody>
          <a:bodyPr rtlCol="0" anchor="b"/>
          <a:lstStyle>
            <a:lvl1pPr>
              <a:defRPr lang="en-GB" sz="320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30684" y="993775"/>
            <a:ext cx="6124703" cy="4873625"/>
          </a:xfrm>
        </p:spPr>
        <p:txBody>
          <a:bodyPr rtlCol="0"/>
          <a:lstStyle>
            <a:lvl1pPr marL="0" indent="0">
              <a:buNone/>
              <a:defRPr lang="en-GB" sz="3200"/>
            </a:lvl1pPr>
            <a:lvl2pPr marL="457200" indent="0">
              <a:buNone/>
              <a:defRPr lang="en-GB" sz="2800"/>
            </a:lvl2pPr>
            <a:lvl3pPr marL="914400" indent="0">
              <a:buNone/>
              <a:defRPr lang="en-GB" sz="2400"/>
            </a:lvl3pPr>
            <a:lvl4pPr marL="1371600" indent="0">
              <a:buNone/>
              <a:defRPr lang="en-GB" sz="2000"/>
            </a:lvl4pPr>
            <a:lvl5pPr marL="1828800" indent="0">
              <a:buNone/>
              <a:defRPr lang="en-GB" sz="2000"/>
            </a:lvl5pPr>
            <a:lvl6pPr marL="2286000" indent="0">
              <a:buNone/>
              <a:defRPr lang="en-GB" sz="2000"/>
            </a:lvl6pPr>
            <a:lvl7pPr marL="2743200" indent="0">
              <a:buNone/>
              <a:defRPr lang="en-GB" sz="2000"/>
            </a:lvl7pPr>
            <a:lvl8pPr marL="3200400" indent="0">
              <a:buNone/>
              <a:defRPr lang="en-GB" sz="2000"/>
            </a:lvl8pPr>
            <a:lvl9pPr marL="3657600" indent="0">
              <a:buNone/>
              <a:defRPr lang="en-GB" sz="2000"/>
            </a:lvl9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8448" y="2057400"/>
            <a:ext cx="3932237" cy="3811588"/>
          </a:xfrm>
        </p:spPr>
        <p:txBody>
          <a:bodyPr rtlCol="0"/>
          <a:lstStyle>
            <a:lvl1pPr marL="0" indent="0">
              <a:buNone/>
              <a:defRPr lang="en-GB" sz="1600"/>
            </a:lvl1pPr>
            <a:lvl2pPr marL="457200" indent="0">
              <a:buNone/>
              <a:defRPr lang="en-GB" sz="1400"/>
            </a:lvl2pPr>
            <a:lvl3pPr marL="914400" indent="0">
              <a:buNone/>
              <a:defRPr lang="en-GB" sz="1200"/>
            </a:lvl3pPr>
            <a:lvl4pPr marL="1371600" indent="0">
              <a:buNone/>
              <a:defRPr lang="en-GB" sz="1000"/>
            </a:lvl4pPr>
            <a:lvl5pPr marL="1828800" indent="0">
              <a:buNone/>
              <a:defRPr lang="en-GB" sz="1000"/>
            </a:lvl5pPr>
            <a:lvl6pPr marL="2286000" indent="0">
              <a:buNone/>
              <a:defRPr lang="en-GB" sz="1000"/>
            </a:lvl6pPr>
            <a:lvl7pPr marL="2743200" indent="0">
              <a:buNone/>
              <a:defRPr lang="en-GB" sz="1000"/>
            </a:lvl7pPr>
            <a:lvl8pPr marL="3200400" indent="0">
              <a:buNone/>
              <a:defRPr lang="en-GB" sz="1000"/>
            </a:lvl8pPr>
            <a:lvl9pPr marL="3657600" indent="0">
              <a:buNone/>
              <a:defRPr lang="en-GB" sz="10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70A4E-ED43-B5A1-F8FE-762E21A30A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4125545-56D8-5212-AA45-63F7C1DBF10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94B2501-78A9-E41B-7C2D-09F09ADDCB5E}"/>
              </a:ext>
            </a:extLst>
          </p:cNvPr>
          <p:cNvSpPr/>
          <p:nvPr userDrawn="1"/>
        </p:nvSpPr>
        <p:spPr>
          <a:xfrm>
            <a:off x="8610600" y="0"/>
            <a:ext cx="35814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0478E-A529-CF4E-CE5C-583ACA20D66C}"/>
              </a:ext>
            </a:extLst>
          </p:cNvPr>
          <p:cNvSpPr/>
          <p:nvPr userDrawn="1"/>
        </p:nvSpPr>
        <p:spPr>
          <a:xfrm>
            <a:off x="4462849" y="685800"/>
            <a:ext cx="7119551" cy="5486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124712"/>
            <a:ext cx="3886200" cy="548640"/>
          </a:xfrm>
        </p:spPr>
        <p:txBody>
          <a:bodyPr rtlCol="0"/>
          <a:lstStyle>
            <a:lvl1pPr>
              <a:defRPr lang="en-GB" spc="300" baseline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816352"/>
            <a:ext cx="3602736" cy="3364992"/>
          </a:xfrm>
        </p:spPr>
        <p:txBody>
          <a:bodyPr rtlCol="0"/>
          <a:lstStyle>
            <a:lvl1pPr marL="0" indent="0">
              <a:lnSpc>
                <a:spcPct val="150000"/>
              </a:lnSpc>
              <a:buNone/>
              <a:defRPr lang="en-GB" sz="2000" cap="all" spc="0" baseline="0"/>
            </a:lvl1pPr>
            <a:lvl2pPr marL="228600">
              <a:defRPr lang="en-GB" spc="0" baseline="0"/>
            </a:lvl2pPr>
            <a:lvl3pPr marL="457200">
              <a:defRPr lang="en-GB" spc="0" baseline="0"/>
            </a:lvl3pPr>
            <a:lvl4pPr marL="685800">
              <a:defRPr lang="en-GB" spc="0" baseline="0"/>
            </a:lvl4pPr>
            <a:lvl5pPr marL="1143000">
              <a:defRPr lang="en-GB" spc="0" baseline="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7F99EA-AB5F-24F3-D971-2B9BDE3B4F3C}"/>
              </a:ext>
            </a:extLst>
          </p:cNvPr>
          <p:cNvSpPr txBox="1"/>
          <p:nvPr userDrawn="1"/>
        </p:nvSpPr>
        <p:spPr>
          <a:xfrm>
            <a:off x="641838" y="55479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9BB099-33E8-8B24-7E54-70E7457A1C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E607086-83FC-E680-56CD-FD986ACF5B7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0AD0F96-99DE-C9D9-569E-AE6FC6307E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46904" y="1188720"/>
            <a:ext cx="6638544" cy="4480560"/>
          </a:xfrm>
          <a:noFill/>
        </p:spPr>
        <p:txBody>
          <a:bodyPr rtlCol="0" anchor="ctr"/>
          <a:lstStyle>
            <a:lvl1pPr marL="0" indent="0" algn="ctr">
              <a:buNone/>
              <a:defRPr lang="en-GB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92E47F-4E2C-B4B2-51F0-43D9D15C5A60}"/>
              </a:ext>
            </a:extLst>
          </p:cNvPr>
          <p:cNvCxnSpPr>
            <a:cxnSpLocks/>
          </p:cNvCxnSpPr>
          <p:nvPr userDrawn="1"/>
        </p:nvCxnSpPr>
        <p:spPr>
          <a:xfrm>
            <a:off x="1295400" y="2057400"/>
            <a:ext cx="41148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816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BA0478E-A529-CF4E-CE5C-583ACA20D66C}"/>
              </a:ext>
            </a:extLst>
          </p:cNvPr>
          <p:cNvSpPr/>
          <p:nvPr userDrawn="1"/>
        </p:nvSpPr>
        <p:spPr>
          <a:xfrm>
            <a:off x="3578352" y="0"/>
            <a:ext cx="861364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9824" y="1124712"/>
            <a:ext cx="5760720" cy="548640"/>
          </a:xfrm>
        </p:spPr>
        <p:txBody>
          <a:bodyPr rtlCol="0"/>
          <a:lstStyle>
            <a:lvl1pPr>
              <a:defRPr lang="en-GB" spc="300" baseline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9824" y="2889504"/>
            <a:ext cx="5760720" cy="3319272"/>
          </a:xfrm>
        </p:spPr>
        <p:txBody>
          <a:bodyPr rtlCol="0"/>
          <a:lstStyle>
            <a:lvl1pPr marL="0" indent="0">
              <a:lnSpc>
                <a:spcPct val="150000"/>
              </a:lnSpc>
              <a:buNone/>
              <a:defRPr lang="en-GB" sz="2000" cap="none" spc="0" baseline="0"/>
            </a:lvl1pPr>
            <a:lvl2pPr marL="228600">
              <a:defRPr lang="en-GB" spc="0" baseline="0"/>
            </a:lvl2pPr>
            <a:lvl3pPr marL="457200">
              <a:defRPr lang="en-GB" spc="0" baseline="0"/>
            </a:lvl3pPr>
            <a:lvl4pPr marL="685800">
              <a:defRPr lang="en-GB" spc="0" baseline="0"/>
            </a:lvl4pPr>
            <a:lvl5pPr marL="1143000">
              <a:defRPr lang="en-GB" spc="0" baseline="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7F99EA-AB5F-24F3-D971-2B9BDE3B4F3C}"/>
              </a:ext>
            </a:extLst>
          </p:cNvPr>
          <p:cNvSpPr txBox="1"/>
          <p:nvPr userDrawn="1"/>
        </p:nvSpPr>
        <p:spPr>
          <a:xfrm>
            <a:off x="641838" y="55479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9BB099-33E8-8B24-7E54-70E7457A1C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lang="en-GB">
                <a:solidFill>
                  <a:schemeClr val="bg1"/>
                </a:solidFill>
              </a:defRPr>
            </a:lvl1pPr>
          </a:lstStyle>
          <a:p>
            <a:pPr rtl="0"/>
            <a:fld id="{75DF2D63-3FF5-D547-96B9-BE9CCD1ABA5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E607086-83FC-E680-56CD-FD986ACF5B7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lang="en-GB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0AD0F96-99DE-C9D9-569E-AE6FC6307E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98448" y="1828800"/>
            <a:ext cx="3200400" cy="3200400"/>
          </a:xfrm>
          <a:prstGeom prst="ellipse">
            <a:avLst/>
          </a:prstGeom>
          <a:noFill/>
        </p:spPr>
        <p:txBody>
          <a:bodyPr rtlCol="0" anchor="ctr"/>
          <a:lstStyle>
            <a:lvl1pPr marL="0" indent="0" algn="ctr">
              <a:buNone/>
              <a:defRPr lang="en-GB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36BAAC-D89F-682D-12A3-1C31F92F0FAF}"/>
              </a:ext>
            </a:extLst>
          </p:cNvPr>
          <p:cNvCxnSpPr>
            <a:cxnSpLocks/>
          </p:cNvCxnSpPr>
          <p:nvPr userDrawn="1"/>
        </p:nvCxnSpPr>
        <p:spPr>
          <a:xfrm>
            <a:off x="649224" y="2667000"/>
            <a:ext cx="0" cy="31242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F877625-E710-6DF2-3E49-374C6DD8DBC0}"/>
              </a:ext>
            </a:extLst>
          </p:cNvPr>
          <p:cNvCxnSpPr>
            <a:cxnSpLocks/>
          </p:cNvCxnSpPr>
          <p:nvPr userDrawn="1"/>
        </p:nvCxnSpPr>
        <p:spPr>
          <a:xfrm>
            <a:off x="5447344" y="2057400"/>
            <a:ext cx="41148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397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it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D0AC02C-19A4-4754-CC96-34357DEFF5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7048" y="1481328"/>
            <a:ext cx="9144000" cy="3886200"/>
          </a:xfrm>
          <a:custGeom>
            <a:avLst/>
            <a:gdLst>
              <a:gd name="connsiteX0" fmla="*/ 6521576 w 9144000"/>
              <a:gd name="connsiteY0" fmla="*/ 2811867 h 3886200"/>
              <a:gd name="connsiteX1" fmla="*/ 6521576 w 9144000"/>
              <a:gd name="connsiteY1" fmla="*/ 2900169 h 3886200"/>
              <a:gd name="connsiteX2" fmla="*/ 6931151 w 9144000"/>
              <a:gd name="connsiteY2" fmla="*/ 2900169 h 3886200"/>
              <a:gd name="connsiteX3" fmla="*/ 6931151 w 9144000"/>
              <a:gd name="connsiteY3" fmla="*/ 2811867 h 3886200"/>
              <a:gd name="connsiteX4" fmla="*/ 0 w 9144000"/>
              <a:gd name="connsiteY4" fmla="*/ 0 h 3886200"/>
              <a:gd name="connsiteX5" fmla="*/ 9144000 w 9144000"/>
              <a:gd name="connsiteY5" fmla="*/ 0 h 3886200"/>
              <a:gd name="connsiteX6" fmla="*/ 9144000 w 9144000"/>
              <a:gd name="connsiteY6" fmla="*/ 3886200 h 3886200"/>
              <a:gd name="connsiteX7" fmla="*/ 0 w 9144000"/>
              <a:gd name="connsiteY7" fmla="*/ 3886200 h 388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3886200">
                <a:moveTo>
                  <a:pt x="6521576" y="2811867"/>
                </a:moveTo>
                <a:lnTo>
                  <a:pt x="6521576" y="2900169"/>
                </a:lnTo>
                <a:lnTo>
                  <a:pt x="6931151" y="2900169"/>
                </a:lnTo>
                <a:lnTo>
                  <a:pt x="6931151" y="2811867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886200"/>
                </a:lnTo>
                <a:lnTo>
                  <a:pt x="0" y="3886200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>
            <a:defPPr>
              <a:defRPr lang="en-GB"/>
            </a:def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0636" y="3200400"/>
            <a:ext cx="8110728" cy="457200"/>
          </a:xfrm>
        </p:spPr>
        <p:txBody>
          <a:bodyPr rtlCol="0" anchor="ctr"/>
          <a:lstStyle>
            <a:lvl1pPr algn="ctr">
              <a:defRPr lang="en-GB" sz="4800" spc="300" baseline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6720" y="4745736"/>
            <a:ext cx="1389888" cy="1280160"/>
          </a:xfrm>
        </p:spPr>
        <p:txBody>
          <a:bodyPr rtlCol="0"/>
          <a:lstStyle>
            <a:lvl1pPr marL="0" indent="0">
              <a:buNone/>
              <a:defRPr lang="en-GB"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lang="en-GB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en-GB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en-GB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en-GB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en-GB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en-GB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en-GB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en-GB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E7004C-CFEF-6E88-A3C1-60FBC7F8CD13}"/>
              </a:ext>
            </a:extLst>
          </p:cNvPr>
          <p:cNvSpPr/>
          <p:nvPr userDrawn="1"/>
        </p:nvSpPr>
        <p:spPr>
          <a:xfrm>
            <a:off x="8048624" y="4293195"/>
            <a:ext cx="409575" cy="883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03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399" y="609600"/>
            <a:ext cx="10058400" cy="914400"/>
          </a:xfrm>
        </p:spPr>
        <p:txBody>
          <a:bodyPr rtlCol="0"/>
          <a:lstStyle>
            <a:lvl1pPr>
              <a:defRPr lang="en-GB" spc="30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855945"/>
            <a:ext cx="9820656" cy="4352544"/>
          </a:xfrm>
        </p:spPr>
        <p:txBody>
          <a:bodyPr rtlCol="0"/>
          <a:lstStyle>
            <a:lvl1pPr>
              <a:defRPr lang="en-GB" spc="0" baseline="0"/>
            </a:lvl1pPr>
            <a:lvl2pPr>
              <a:defRPr lang="en-GB" spc="0" baseline="0"/>
            </a:lvl2pPr>
            <a:lvl3pPr>
              <a:defRPr lang="en-GB" spc="0" baseline="0"/>
            </a:lvl3pPr>
            <a:lvl4pPr>
              <a:defRPr lang="en-GB" spc="0" baseline="0"/>
            </a:lvl4pPr>
            <a:lvl5pPr>
              <a:defRPr lang="en-GB" spc="0" baseline="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7F99EA-AB5F-24F3-D971-2B9BDE3B4F3C}"/>
              </a:ext>
            </a:extLst>
          </p:cNvPr>
          <p:cNvSpPr txBox="1"/>
          <p:nvPr userDrawn="1"/>
        </p:nvSpPr>
        <p:spPr>
          <a:xfrm>
            <a:off x="641838" y="55479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9BB099-33E8-8B24-7E54-70E7457A1C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E607086-83FC-E680-56CD-FD986ACF5B7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21339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609600"/>
            <a:ext cx="9829800" cy="914400"/>
          </a:xfrm>
        </p:spPr>
        <p:txBody>
          <a:bodyPr rtlCol="0"/>
          <a:lstStyle>
            <a:lvl1pPr algn="ctr">
              <a:defRPr lang="en-GB" spc="30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720" y="1746504"/>
            <a:ext cx="9829800" cy="4352544"/>
          </a:xfrm>
        </p:spPr>
        <p:txBody>
          <a:bodyPr rtlCol="0"/>
          <a:lstStyle>
            <a:lvl1pPr>
              <a:defRPr lang="en-GB" spc="0" baseline="0"/>
            </a:lvl1pPr>
            <a:lvl2pPr>
              <a:defRPr lang="en-GB" spc="0" baseline="0"/>
            </a:lvl2pPr>
            <a:lvl3pPr>
              <a:defRPr lang="en-GB" spc="0" baseline="0"/>
            </a:lvl3pPr>
            <a:lvl4pPr>
              <a:defRPr lang="en-GB" spc="0" baseline="0"/>
            </a:lvl4pPr>
            <a:lvl5pPr>
              <a:defRPr lang="en-GB" spc="0" baseline="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7F99EA-AB5F-24F3-D971-2B9BDE3B4F3C}"/>
              </a:ext>
            </a:extLst>
          </p:cNvPr>
          <p:cNvSpPr txBox="1"/>
          <p:nvPr userDrawn="1"/>
        </p:nvSpPr>
        <p:spPr>
          <a:xfrm>
            <a:off x="641838" y="55479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9BB099-33E8-8B24-7E54-70E7457A1C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E607086-83FC-E680-56CD-FD986ACF5B7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641840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17F99EA-AB5F-24F3-D971-2B9BDE3B4F3C}"/>
              </a:ext>
            </a:extLst>
          </p:cNvPr>
          <p:cNvSpPr txBox="1"/>
          <p:nvPr userDrawn="1"/>
        </p:nvSpPr>
        <p:spPr>
          <a:xfrm>
            <a:off x="641838" y="55479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9BB099-33E8-8B24-7E54-70E7457A1C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E607086-83FC-E680-56CD-FD986ACF5B7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7811310-A21F-0BFB-8198-22EDFCF9F4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70576" y="658368"/>
            <a:ext cx="6821424" cy="3346704"/>
          </a:xfrm>
          <a:prstGeom prst="rect">
            <a:avLst/>
          </a:prstGeom>
        </p:spPr>
        <p:txBody>
          <a:bodyPr wrap="square" rtlCol="0">
            <a:noAutofit/>
          </a:bodyPr>
          <a:lstStyle>
            <a:defPPr>
              <a:defRPr lang="en-GB"/>
            </a:def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3D2EFC-F14F-5508-06EE-4E5B5C535E16}"/>
              </a:ext>
            </a:extLst>
          </p:cNvPr>
          <p:cNvCxnSpPr>
            <a:cxnSpLocks/>
          </p:cNvCxnSpPr>
          <p:nvPr userDrawn="1"/>
        </p:nvCxnSpPr>
        <p:spPr>
          <a:xfrm>
            <a:off x="1819102" y="5548842"/>
            <a:ext cx="41148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ubtitle 2">
            <a:extLst>
              <a:ext uri="{FF2B5EF4-FFF2-40B4-BE49-F238E27FC236}">
                <a16:creationId xmlns:a16="http://schemas.microsoft.com/office/drawing/2014/main" id="{28A6ACFB-D620-056D-1C62-903C5FBCEB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19656" y="5943600"/>
            <a:ext cx="4809744" cy="256032"/>
          </a:xfrm>
        </p:spPr>
        <p:txBody>
          <a:bodyPr rtlCol="0"/>
          <a:lstStyle>
            <a:lvl1pPr marL="0" indent="0" algn="l">
              <a:buNone/>
              <a:defRPr lang="en-GB" sz="2000" cap="all" spc="200" baseline="0">
                <a:latin typeface="+mj-lt"/>
              </a:defRPr>
            </a:lvl1pPr>
            <a:lvl2pPr marL="457200" indent="0" algn="ctr">
              <a:buNone/>
              <a:defRPr lang="en-GB" sz="2000"/>
            </a:lvl2pPr>
            <a:lvl3pPr marL="914400" indent="0" algn="ctr">
              <a:buNone/>
              <a:defRPr lang="en-GB" sz="1800"/>
            </a:lvl3pPr>
            <a:lvl4pPr marL="1371600" indent="0" algn="ctr">
              <a:buNone/>
              <a:defRPr lang="en-GB" sz="1600"/>
            </a:lvl4pPr>
            <a:lvl5pPr marL="1828800" indent="0" algn="ctr">
              <a:buNone/>
              <a:defRPr lang="en-GB" sz="1600"/>
            </a:lvl5pPr>
            <a:lvl6pPr marL="2286000" indent="0" algn="ctr">
              <a:buNone/>
              <a:defRPr lang="en-GB" sz="1600"/>
            </a:lvl6pPr>
            <a:lvl7pPr marL="2743200" indent="0" algn="ctr">
              <a:buNone/>
              <a:defRPr lang="en-GB" sz="1600"/>
            </a:lvl7pPr>
            <a:lvl8pPr marL="3200400" indent="0" algn="ctr">
              <a:buNone/>
              <a:defRPr lang="en-GB" sz="1600"/>
            </a:lvl8pPr>
            <a:lvl9pPr marL="3657600" indent="0" algn="ctr">
              <a:buNone/>
              <a:defRPr lang="en-GB" sz="1600"/>
            </a:lvl9pPr>
          </a:lstStyle>
          <a:p>
            <a:pPr rt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656" y="2459736"/>
            <a:ext cx="5157216" cy="2670048"/>
          </a:xfrm>
        </p:spPr>
        <p:txBody>
          <a:bodyPr rtlCol="0" anchor="b"/>
          <a:lstStyle>
            <a:lvl1pPr algn="l">
              <a:lnSpc>
                <a:spcPts val="5200"/>
              </a:lnSpc>
              <a:defRPr lang="en-GB" sz="3600" spc="0" baseline="0">
                <a:latin typeface="+mn-lt"/>
              </a:defRPr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1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3ED19-9B5E-8852-24D6-62401816C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09600"/>
            <a:ext cx="10021824" cy="539496"/>
          </a:xfrm>
        </p:spPr>
        <p:txBody>
          <a:bodyPr rtlCol="0"/>
          <a:lstStyle>
            <a:lvl1pPr algn="ctr">
              <a:defRPr lang="en-GB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07A8A0-5009-A086-A6AE-542CA46848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46F73-AB2D-A55B-67FD-85A2F20D5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6F01F221-54DA-6EF2-D9DE-2B9A7AB60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98448" y="2441448"/>
            <a:ext cx="1828800" cy="18288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BEECCD2-A0EF-0622-7377-A2BAE97865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6200" y="2441448"/>
            <a:ext cx="1828800" cy="18288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DD9A982-D940-ADB7-F949-B3898D1984E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73952" y="2441448"/>
            <a:ext cx="1828800" cy="18288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492630AD-4FA0-C5D3-DC29-AE0E67CB6C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34272" y="2441448"/>
            <a:ext cx="1828800" cy="18288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AA3DDCC3-9231-434E-A1D1-8A078DE7BF1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8448" y="4974336"/>
            <a:ext cx="1828800" cy="539496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970A1046-F88C-E11E-0E2E-A7F3AEDB3A2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98448" y="5596128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F27FC0A-1C34-6BFF-806A-6911C16F218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86200" y="4974336"/>
            <a:ext cx="1828800" cy="539496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EF94CC5A-0B90-D0D3-CF42-2A9B8633172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886200" y="5596128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8E685B28-FC51-9FE8-2F7E-C8255BD7594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473952" y="4974336"/>
            <a:ext cx="1828800" cy="539496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72F1E6-DAE5-AE6D-F688-575FC243CD0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473952" y="5596128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7138E486-F729-AEC8-0C2D-44FA21EDC61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070848" y="4974336"/>
            <a:ext cx="1828800" cy="539496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0F182FA8-4DA0-527F-89C3-96D9A996F2C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070848" y="5596128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6E73E07-0346-2BA8-44BC-6CB3BDEAAA99}"/>
              </a:ext>
            </a:extLst>
          </p:cNvPr>
          <p:cNvCxnSpPr>
            <a:cxnSpLocks/>
          </p:cNvCxnSpPr>
          <p:nvPr userDrawn="1"/>
        </p:nvCxnSpPr>
        <p:spPr>
          <a:xfrm>
            <a:off x="4592478" y="4688743"/>
            <a:ext cx="41148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E62977-27C7-5882-6A33-75257911D09A}"/>
              </a:ext>
            </a:extLst>
          </p:cNvPr>
          <p:cNvCxnSpPr>
            <a:cxnSpLocks/>
          </p:cNvCxnSpPr>
          <p:nvPr userDrawn="1"/>
        </p:nvCxnSpPr>
        <p:spPr>
          <a:xfrm>
            <a:off x="2004720" y="4688743"/>
            <a:ext cx="41148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705476C-2972-A423-7282-BABA9AAB32E6}"/>
              </a:ext>
            </a:extLst>
          </p:cNvPr>
          <p:cNvCxnSpPr>
            <a:cxnSpLocks/>
          </p:cNvCxnSpPr>
          <p:nvPr userDrawn="1"/>
        </p:nvCxnSpPr>
        <p:spPr>
          <a:xfrm>
            <a:off x="9737699" y="4688743"/>
            <a:ext cx="41148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E0D781B-3CB4-A523-427F-3D444B28E60E}"/>
              </a:ext>
            </a:extLst>
          </p:cNvPr>
          <p:cNvCxnSpPr>
            <a:cxnSpLocks/>
          </p:cNvCxnSpPr>
          <p:nvPr userDrawn="1"/>
        </p:nvCxnSpPr>
        <p:spPr>
          <a:xfrm>
            <a:off x="7183278" y="4688743"/>
            <a:ext cx="41148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8048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3ED19-9B5E-8852-24D6-62401816C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09600"/>
            <a:ext cx="10332720" cy="539496"/>
          </a:xfrm>
        </p:spPr>
        <p:txBody>
          <a:bodyPr rtlCol="0"/>
          <a:lstStyle>
            <a:lvl1pPr algn="ctr">
              <a:defRPr lang="en-GB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07A8A0-5009-A086-A6AE-542CA46848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75DF2D63-3FF5-D547-96B9-BE9CCD1ABA5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46F73-AB2D-A55B-67FD-85A2F20D5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/>
              <a:t>presentation title</a:t>
            </a:r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6F01F221-54DA-6EF2-D9DE-2B9A7AB60B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36776" y="1755648"/>
            <a:ext cx="1143000" cy="1143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BEECCD2-A0EF-0622-7377-A2BAE97865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24528" y="1755648"/>
            <a:ext cx="1143000" cy="1143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DD9A982-D940-ADB7-F949-B3898D1984E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48856" y="1755648"/>
            <a:ext cx="1143000" cy="1143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492630AD-4FA0-C5D3-DC29-AE0E67CB6C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381744" y="1755648"/>
            <a:ext cx="1143000" cy="1143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AA3DDCC3-9231-434E-A1D1-8A078DE7BF1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8448" y="3300984"/>
            <a:ext cx="1828800" cy="411480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970A1046-F88C-E11E-0E2E-A7F3AEDB3A2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98448" y="3730752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F27FC0A-1C34-6BFF-806A-6911C16F218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86200" y="3300984"/>
            <a:ext cx="1828800" cy="411480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EF94CC5A-0B90-D0D3-CF42-2A9B8633172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886200" y="3730752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8E685B28-FC51-9FE8-2F7E-C8255BD7594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510528" y="3300984"/>
            <a:ext cx="1828800" cy="411480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72F1E6-DAE5-AE6D-F688-575FC243CD0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10528" y="3730752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7138E486-F729-AEC8-0C2D-44FA21EDC61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034272" y="3300984"/>
            <a:ext cx="1828800" cy="411480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0F182FA8-4DA0-527F-89C3-96D9A996F2C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034272" y="3730752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F42A71B-2F05-7F67-85C0-0C5AA947983D}"/>
              </a:ext>
            </a:extLst>
          </p:cNvPr>
          <p:cNvCxnSpPr>
            <a:cxnSpLocks/>
          </p:cNvCxnSpPr>
          <p:nvPr userDrawn="1"/>
        </p:nvCxnSpPr>
        <p:spPr>
          <a:xfrm>
            <a:off x="4684061" y="3104299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BC25395-CA95-6040-8ED6-C7D8A2E16C49}"/>
              </a:ext>
            </a:extLst>
          </p:cNvPr>
          <p:cNvCxnSpPr>
            <a:cxnSpLocks/>
          </p:cNvCxnSpPr>
          <p:nvPr userDrawn="1"/>
        </p:nvCxnSpPr>
        <p:spPr>
          <a:xfrm>
            <a:off x="2096160" y="3104299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E2F589B-649A-57C2-1D3E-79FDFF84BADB}"/>
              </a:ext>
            </a:extLst>
          </p:cNvPr>
          <p:cNvCxnSpPr>
            <a:cxnSpLocks/>
          </p:cNvCxnSpPr>
          <p:nvPr userDrawn="1"/>
        </p:nvCxnSpPr>
        <p:spPr>
          <a:xfrm>
            <a:off x="9837985" y="3104299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F3728F-0FBF-5AD2-357E-FFCFFBF7687E}"/>
              </a:ext>
            </a:extLst>
          </p:cNvPr>
          <p:cNvCxnSpPr>
            <a:cxnSpLocks/>
          </p:cNvCxnSpPr>
          <p:nvPr userDrawn="1"/>
        </p:nvCxnSpPr>
        <p:spPr>
          <a:xfrm>
            <a:off x="7306235" y="3104299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09A756E1-5275-58A9-7B09-95BEA4F4FAC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636776" y="4270248"/>
            <a:ext cx="1143000" cy="1143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A4DA2F88-85BF-29B8-6321-AF19B25A626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224528" y="4270248"/>
            <a:ext cx="1143000" cy="1143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4636CEF4-05E9-F5BB-BD6F-6B081DBDCA9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848856" y="4270248"/>
            <a:ext cx="1143000" cy="1143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67B57C06-A1D0-7C74-6A14-2BFF0B1FC17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381744" y="4270248"/>
            <a:ext cx="1143000" cy="1143000"/>
          </a:xfrm>
          <a:prstGeom prst="ellipse">
            <a:avLst/>
          </a:prstGeom>
        </p:spPr>
        <p:txBody>
          <a:bodyPr rtlCol="0" anchor="ctr">
            <a:noAutofit/>
          </a:bodyPr>
          <a:lstStyle>
            <a:lvl1pPr marL="0" indent="0" algn="ctr">
              <a:buNone/>
              <a:defRPr lang="en-GB" sz="1600"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1025D334-8990-1960-8865-C877ECC47E6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298448" y="5824728"/>
            <a:ext cx="1828800" cy="411480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7F491CA2-1A10-E7DB-4203-DC7E9E48CCF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298448" y="6245352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697C28E5-6260-6DA9-B4F0-665506F5258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86200" y="5824728"/>
            <a:ext cx="1828800" cy="411480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8" name="Text Placeholder 13">
            <a:extLst>
              <a:ext uri="{FF2B5EF4-FFF2-40B4-BE49-F238E27FC236}">
                <a16:creationId xmlns:a16="http://schemas.microsoft.com/office/drawing/2014/main" id="{A594A25E-7F2D-4188-16B7-C34485FDD2F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886200" y="6245352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84B38BF-6197-486D-7134-F86E1754AF7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510528" y="5824728"/>
            <a:ext cx="1828800" cy="411480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D788F8D9-8CDB-C458-9AAD-0426AB467D2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510528" y="6245352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31" name="Text Placeholder 13">
            <a:extLst>
              <a:ext uri="{FF2B5EF4-FFF2-40B4-BE49-F238E27FC236}">
                <a16:creationId xmlns:a16="http://schemas.microsoft.com/office/drawing/2014/main" id="{78447882-2C86-B3A7-9450-29A0778E1B0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034272" y="5824728"/>
            <a:ext cx="1828800" cy="411480"/>
          </a:xfrm>
        </p:spPr>
        <p:txBody>
          <a:bodyPr lIns="0" tIns="0" rIns="0" bIns="0"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400" b="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E321AAE1-532A-23F0-9108-055D0D7BDFB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034272" y="6245352"/>
            <a:ext cx="1828800" cy="347472"/>
          </a:xfrm>
        </p:spPr>
        <p:txBody>
          <a:bodyPr lIns="0" tIns="0" rIns="0" bIns="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GB"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1BC4478-FBEA-422F-73BA-0A422F15D7EA}"/>
              </a:ext>
            </a:extLst>
          </p:cNvPr>
          <p:cNvCxnSpPr>
            <a:cxnSpLocks/>
          </p:cNvCxnSpPr>
          <p:nvPr userDrawn="1"/>
        </p:nvCxnSpPr>
        <p:spPr>
          <a:xfrm>
            <a:off x="4684061" y="5623560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A9AA302-5107-FDE7-557C-3305A9A7DEC2}"/>
              </a:ext>
            </a:extLst>
          </p:cNvPr>
          <p:cNvCxnSpPr>
            <a:cxnSpLocks/>
          </p:cNvCxnSpPr>
          <p:nvPr userDrawn="1"/>
        </p:nvCxnSpPr>
        <p:spPr>
          <a:xfrm>
            <a:off x="2096160" y="5623560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9C9F7A3-B120-C59A-E379-173F84B7D153}"/>
              </a:ext>
            </a:extLst>
          </p:cNvPr>
          <p:cNvCxnSpPr>
            <a:cxnSpLocks/>
          </p:cNvCxnSpPr>
          <p:nvPr userDrawn="1"/>
        </p:nvCxnSpPr>
        <p:spPr>
          <a:xfrm>
            <a:off x="9837985" y="5623560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073A4E7-9D16-A6C0-E297-A36B10A2FABB}"/>
              </a:ext>
            </a:extLst>
          </p:cNvPr>
          <p:cNvCxnSpPr>
            <a:cxnSpLocks/>
          </p:cNvCxnSpPr>
          <p:nvPr userDrawn="1"/>
        </p:nvCxnSpPr>
        <p:spPr>
          <a:xfrm>
            <a:off x="7306235" y="5623560"/>
            <a:ext cx="228600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77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09600"/>
            <a:ext cx="9821955" cy="12561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GB"/>
            </a:def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5400" y="1855945"/>
            <a:ext cx="9821955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GB"/>
            </a:def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78A08F60-CEF1-832D-D403-282EA76CBE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0624" y="6019801"/>
            <a:ext cx="457200" cy="1841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1200" cap="all" spc="200" baseline="0">
                <a:solidFill>
                  <a:schemeClr val="accent1"/>
                </a:solidFill>
                <a:latin typeface="Posterama" panose="020B0504020200020000" pitchFamily="34" charset="0"/>
              </a:defRPr>
            </a:lvl1pPr>
          </a:lstStyle>
          <a:p>
            <a:pPr rtl="0"/>
            <a:fld id="{75DF2D63-3FF5-D547-96B9-BE9CCD1ABA5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010F9766-B67A-A34E-2927-9A2D6360F7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-242952" y="1451496"/>
            <a:ext cx="1784352" cy="18945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en-GB" sz="1200" cap="all" spc="100" baseline="0">
                <a:solidFill>
                  <a:schemeClr val="accent1"/>
                </a:solidFill>
                <a:latin typeface="Posterama" panose="020B0504020200020000" pitchFamily="34" charset="0"/>
              </a:defRPr>
            </a:lvl1pPr>
          </a:lstStyle>
          <a:p>
            <a:pPr rtl="0"/>
            <a:r>
              <a:rPr lang="en-GB"/>
              <a:t>presentation title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0A131BE-DFE5-28BE-2AF8-50ADF9AFDB94}"/>
              </a:ext>
            </a:extLst>
          </p:cNvPr>
          <p:cNvCxnSpPr>
            <a:cxnSpLocks/>
          </p:cNvCxnSpPr>
          <p:nvPr userDrawn="1"/>
        </p:nvCxnSpPr>
        <p:spPr>
          <a:xfrm>
            <a:off x="649224" y="2667000"/>
            <a:ext cx="0" cy="312420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53" r:id="rId12"/>
    <p:sldLayoutId id="2147483671" r:id="rId13"/>
    <p:sldLayoutId id="2147483672" r:id="rId14"/>
    <p:sldLayoutId id="2147483673" r:id="rId15"/>
    <p:sldLayoutId id="2147483654" r:id="rId16"/>
    <p:sldLayoutId id="2147483655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800" kern="1200" cap="all" spc="300" baseline="0">
          <a:solidFill>
            <a:schemeClr val="tx1"/>
          </a:solidFill>
          <a:latin typeface="+mj-lt"/>
          <a:ea typeface="+mj-ea"/>
          <a:cs typeface="Posterama" panose="020B0504020200020000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GB" sz="2400" b="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2000" b="0" i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b="0" i="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600" b="0" i="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400" b="0" i="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3960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3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7" Type="http://schemas.openxmlformats.org/officeDocument/2006/relationships/image" Target="../media/image4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emf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3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emf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2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11" Type="http://schemas.openxmlformats.org/officeDocument/2006/relationships/image" Target="../media/image58.png"/><Relationship Id="rId5" Type="http://schemas.openxmlformats.org/officeDocument/2006/relationships/image" Target="../media/image40.png"/><Relationship Id="rId10" Type="http://schemas.openxmlformats.org/officeDocument/2006/relationships/image" Target="../media/image57.png"/><Relationship Id="rId4" Type="http://schemas.openxmlformats.org/officeDocument/2006/relationships/image" Target="../media/image3.svg"/><Relationship Id="rId9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60.png"/><Relationship Id="rId7" Type="http://schemas.openxmlformats.org/officeDocument/2006/relationships/image" Target="../media/image2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11" Type="http://schemas.openxmlformats.org/officeDocument/2006/relationships/image" Target="../media/image64.png"/><Relationship Id="rId5" Type="http://schemas.openxmlformats.org/officeDocument/2006/relationships/image" Target="../media/image61.png"/><Relationship Id="rId10" Type="http://schemas.openxmlformats.org/officeDocument/2006/relationships/image" Target="../media/image63.png"/><Relationship Id="rId4" Type="http://schemas.openxmlformats.org/officeDocument/2006/relationships/image" Target="../media/image38.png"/><Relationship Id="rId9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3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9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98.xml"/><Relationship Id="rId21" Type="http://schemas.openxmlformats.org/officeDocument/2006/relationships/customXml" Target="../ink/ink13.xml"/><Relationship Id="rId42" Type="http://schemas.openxmlformats.org/officeDocument/2006/relationships/customXml" Target="../ink/ink31.xml"/><Relationship Id="rId63" Type="http://schemas.openxmlformats.org/officeDocument/2006/relationships/customXml" Target="../ink/ink49.xml"/><Relationship Id="rId84" Type="http://schemas.openxmlformats.org/officeDocument/2006/relationships/customXml" Target="../ink/ink66.xml"/><Relationship Id="rId138" Type="http://schemas.openxmlformats.org/officeDocument/2006/relationships/customXml" Target="../ink/ink117.xml"/><Relationship Id="rId107" Type="http://schemas.openxmlformats.org/officeDocument/2006/relationships/customXml" Target="../ink/ink89.xml"/><Relationship Id="rId11" Type="http://schemas.openxmlformats.org/officeDocument/2006/relationships/customXml" Target="../ink/ink5.xml"/><Relationship Id="rId32" Type="http://schemas.openxmlformats.org/officeDocument/2006/relationships/customXml" Target="../ink/ink22.xml"/><Relationship Id="rId53" Type="http://schemas.openxmlformats.org/officeDocument/2006/relationships/customXml" Target="../ink/ink40.xml"/><Relationship Id="rId74" Type="http://schemas.openxmlformats.org/officeDocument/2006/relationships/customXml" Target="../ink/ink59.xml"/><Relationship Id="rId128" Type="http://schemas.openxmlformats.org/officeDocument/2006/relationships/customXml" Target="../ink/ink108.xml"/><Relationship Id="rId149" Type="http://schemas.openxmlformats.org/officeDocument/2006/relationships/customXml" Target="../ink/ink128.xml"/><Relationship Id="rId5" Type="http://schemas.openxmlformats.org/officeDocument/2006/relationships/image" Target="../media/image14.png"/><Relationship Id="rId95" Type="http://schemas.openxmlformats.org/officeDocument/2006/relationships/customXml" Target="../ink/ink77.xml"/><Relationship Id="rId22" Type="http://schemas.openxmlformats.org/officeDocument/2006/relationships/image" Target="../media/image18.png"/><Relationship Id="rId27" Type="http://schemas.openxmlformats.org/officeDocument/2006/relationships/customXml" Target="../ink/ink17.xml"/><Relationship Id="rId43" Type="http://schemas.openxmlformats.org/officeDocument/2006/relationships/customXml" Target="../ink/ink32.xml"/><Relationship Id="rId48" Type="http://schemas.openxmlformats.org/officeDocument/2006/relationships/customXml" Target="../ink/ink36.xml"/><Relationship Id="rId64" Type="http://schemas.openxmlformats.org/officeDocument/2006/relationships/customXml" Target="../ink/ink50.xml"/><Relationship Id="rId69" Type="http://schemas.openxmlformats.org/officeDocument/2006/relationships/customXml" Target="../ink/ink54.xml"/><Relationship Id="rId113" Type="http://schemas.openxmlformats.org/officeDocument/2006/relationships/customXml" Target="../ink/ink95.xml"/><Relationship Id="rId118" Type="http://schemas.openxmlformats.org/officeDocument/2006/relationships/customXml" Target="../ink/ink99.xml"/><Relationship Id="rId134" Type="http://schemas.openxmlformats.org/officeDocument/2006/relationships/customXml" Target="../ink/ink113.xml"/><Relationship Id="rId139" Type="http://schemas.openxmlformats.org/officeDocument/2006/relationships/customXml" Target="../ink/ink118.xml"/><Relationship Id="rId80" Type="http://schemas.openxmlformats.org/officeDocument/2006/relationships/image" Target="../media/image27.png"/><Relationship Id="rId85" Type="http://schemas.openxmlformats.org/officeDocument/2006/relationships/customXml" Target="../ink/ink67.xml"/><Relationship Id="rId150" Type="http://schemas.openxmlformats.org/officeDocument/2006/relationships/customXml" Target="../ink/ink129.xml"/><Relationship Id="rId155" Type="http://schemas.openxmlformats.org/officeDocument/2006/relationships/image" Target="../media/image32.png"/><Relationship Id="rId12" Type="http://schemas.openxmlformats.org/officeDocument/2006/relationships/customXml" Target="../ink/ink6.xml"/><Relationship Id="rId17" Type="http://schemas.openxmlformats.org/officeDocument/2006/relationships/customXml" Target="../ink/ink10.xml"/><Relationship Id="rId33" Type="http://schemas.openxmlformats.org/officeDocument/2006/relationships/customXml" Target="../ink/ink23.xml"/><Relationship Id="rId38" Type="http://schemas.openxmlformats.org/officeDocument/2006/relationships/customXml" Target="../ink/ink27.xml"/><Relationship Id="rId59" Type="http://schemas.openxmlformats.org/officeDocument/2006/relationships/customXml" Target="../ink/ink45.xml"/><Relationship Id="rId103" Type="http://schemas.openxmlformats.org/officeDocument/2006/relationships/customXml" Target="../ink/ink85.xml"/><Relationship Id="rId108" Type="http://schemas.openxmlformats.org/officeDocument/2006/relationships/customXml" Target="../ink/ink90.xml"/><Relationship Id="rId124" Type="http://schemas.openxmlformats.org/officeDocument/2006/relationships/customXml" Target="../ink/ink105.xml"/><Relationship Id="rId129" Type="http://schemas.openxmlformats.org/officeDocument/2006/relationships/customXml" Target="../ink/ink109.xml"/><Relationship Id="rId54" Type="http://schemas.openxmlformats.org/officeDocument/2006/relationships/customXml" Target="../ink/ink41.xml"/><Relationship Id="rId70" Type="http://schemas.openxmlformats.org/officeDocument/2006/relationships/customXml" Target="../ink/ink55.xml"/><Relationship Id="rId75" Type="http://schemas.openxmlformats.org/officeDocument/2006/relationships/image" Target="../media/image25.png"/><Relationship Id="rId91" Type="http://schemas.openxmlformats.org/officeDocument/2006/relationships/customXml" Target="../ink/ink73.xml"/><Relationship Id="rId96" Type="http://schemas.openxmlformats.org/officeDocument/2006/relationships/customXml" Target="../ink/ink78.xml"/><Relationship Id="rId140" Type="http://schemas.openxmlformats.org/officeDocument/2006/relationships/customXml" Target="../ink/ink119.xml"/><Relationship Id="rId145" Type="http://schemas.openxmlformats.org/officeDocument/2006/relationships/customXml" Target="../ink/ink12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.xml"/><Relationship Id="rId23" Type="http://schemas.openxmlformats.org/officeDocument/2006/relationships/customXml" Target="../ink/ink14.xml"/><Relationship Id="rId28" Type="http://schemas.openxmlformats.org/officeDocument/2006/relationships/customXml" Target="../ink/ink18.xml"/><Relationship Id="rId49" Type="http://schemas.openxmlformats.org/officeDocument/2006/relationships/image" Target="../media/image22.png"/><Relationship Id="rId114" Type="http://schemas.openxmlformats.org/officeDocument/2006/relationships/customXml" Target="../ink/ink96.xml"/><Relationship Id="rId119" Type="http://schemas.openxmlformats.org/officeDocument/2006/relationships/customXml" Target="../ink/ink100.xml"/><Relationship Id="rId44" Type="http://schemas.openxmlformats.org/officeDocument/2006/relationships/customXml" Target="../ink/ink33.xml"/><Relationship Id="rId60" Type="http://schemas.openxmlformats.org/officeDocument/2006/relationships/customXml" Target="../ink/ink46.xml"/><Relationship Id="rId65" Type="http://schemas.openxmlformats.org/officeDocument/2006/relationships/customXml" Target="../ink/ink51.xml"/><Relationship Id="rId81" Type="http://schemas.openxmlformats.org/officeDocument/2006/relationships/customXml" Target="../ink/ink63.xml"/><Relationship Id="rId86" Type="http://schemas.openxmlformats.org/officeDocument/2006/relationships/customXml" Target="../ink/ink68.xml"/><Relationship Id="rId130" Type="http://schemas.openxmlformats.org/officeDocument/2006/relationships/image" Target="../media/image30.png"/><Relationship Id="rId135" Type="http://schemas.openxmlformats.org/officeDocument/2006/relationships/customXml" Target="../ink/ink114.xml"/><Relationship Id="rId151" Type="http://schemas.openxmlformats.org/officeDocument/2006/relationships/customXml" Target="../ink/ink130.xml"/><Relationship Id="rId156" Type="http://schemas.openxmlformats.org/officeDocument/2006/relationships/image" Target="../media/image33.png"/><Relationship Id="rId13" Type="http://schemas.openxmlformats.org/officeDocument/2006/relationships/customXml" Target="../ink/ink7.xml"/><Relationship Id="rId18" Type="http://schemas.openxmlformats.org/officeDocument/2006/relationships/image" Target="../media/image17.png"/><Relationship Id="rId39" Type="http://schemas.openxmlformats.org/officeDocument/2006/relationships/customXml" Target="../ink/ink28.xml"/><Relationship Id="rId109" Type="http://schemas.openxmlformats.org/officeDocument/2006/relationships/customXml" Target="../ink/ink91.xml"/><Relationship Id="rId34" Type="http://schemas.openxmlformats.org/officeDocument/2006/relationships/customXml" Target="../ink/ink24.xml"/><Relationship Id="rId50" Type="http://schemas.openxmlformats.org/officeDocument/2006/relationships/customXml" Target="../ink/ink37.xml"/><Relationship Id="rId55" Type="http://schemas.openxmlformats.org/officeDocument/2006/relationships/image" Target="../media/image23.png"/><Relationship Id="rId76" Type="http://schemas.openxmlformats.org/officeDocument/2006/relationships/customXml" Target="../ink/ink60.xml"/><Relationship Id="rId97" Type="http://schemas.openxmlformats.org/officeDocument/2006/relationships/customXml" Target="../ink/ink79.xml"/><Relationship Id="rId104" Type="http://schemas.openxmlformats.org/officeDocument/2006/relationships/customXml" Target="../ink/ink86.xml"/><Relationship Id="rId120" Type="http://schemas.openxmlformats.org/officeDocument/2006/relationships/customXml" Target="../ink/ink101.xml"/><Relationship Id="rId125" Type="http://schemas.openxmlformats.org/officeDocument/2006/relationships/customXml" Target="../ink/ink106.xml"/><Relationship Id="rId141" Type="http://schemas.openxmlformats.org/officeDocument/2006/relationships/customXml" Target="../ink/ink120.xml"/><Relationship Id="rId146" Type="http://schemas.openxmlformats.org/officeDocument/2006/relationships/customXml" Target="../ink/ink125.xml"/><Relationship Id="rId7" Type="http://schemas.openxmlformats.org/officeDocument/2006/relationships/image" Target="../media/image15.png"/><Relationship Id="rId71" Type="http://schemas.openxmlformats.org/officeDocument/2006/relationships/customXml" Target="../ink/ink56.xml"/><Relationship Id="rId92" Type="http://schemas.openxmlformats.org/officeDocument/2006/relationships/customXml" Target="../ink/ink74.xml"/><Relationship Id="rId2" Type="http://schemas.openxmlformats.org/officeDocument/2006/relationships/notesSlide" Target="../notesSlides/notesSlide9.xml"/><Relationship Id="rId29" Type="http://schemas.openxmlformats.org/officeDocument/2006/relationships/customXml" Target="../ink/ink19.xml"/><Relationship Id="rId24" Type="http://schemas.openxmlformats.org/officeDocument/2006/relationships/customXml" Target="../ink/ink15.xml"/><Relationship Id="rId40" Type="http://schemas.openxmlformats.org/officeDocument/2006/relationships/customXml" Target="../ink/ink29.xml"/><Relationship Id="rId45" Type="http://schemas.openxmlformats.org/officeDocument/2006/relationships/image" Target="../media/image21.png"/><Relationship Id="rId66" Type="http://schemas.openxmlformats.org/officeDocument/2006/relationships/image" Target="../media/image24.png"/><Relationship Id="rId87" Type="http://schemas.openxmlformats.org/officeDocument/2006/relationships/customXml" Target="../ink/ink69.xml"/><Relationship Id="rId110" Type="http://schemas.openxmlformats.org/officeDocument/2006/relationships/customXml" Target="../ink/ink92.xml"/><Relationship Id="rId115" Type="http://schemas.openxmlformats.org/officeDocument/2006/relationships/image" Target="../media/image28.png"/><Relationship Id="rId131" Type="http://schemas.openxmlformats.org/officeDocument/2006/relationships/customXml" Target="../ink/ink110.xml"/><Relationship Id="rId136" Type="http://schemas.openxmlformats.org/officeDocument/2006/relationships/customXml" Target="../ink/ink115.xml"/><Relationship Id="rId61" Type="http://schemas.openxmlformats.org/officeDocument/2006/relationships/customXml" Target="../ink/ink47.xml"/><Relationship Id="rId82" Type="http://schemas.openxmlformats.org/officeDocument/2006/relationships/customXml" Target="../ink/ink64.xml"/><Relationship Id="rId152" Type="http://schemas.openxmlformats.org/officeDocument/2006/relationships/customXml" Target="../ink/ink131.xml"/><Relationship Id="rId19" Type="http://schemas.openxmlformats.org/officeDocument/2006/relationships/customXml" Target="../ink/ink11.xml"/><Relationship Id="rId14" Type="http://schemas.openxmlformats.org/officeDocument/2006/relationships/customXml" Target="../ink/ink8.xml"/><Relationship Id="rId30" Type="http://schemas.openxmlformats.org/officeDocument/2006/relationships/customXml" Target="../ink/ink20.xml"/><Relationship Id="rId35" Type="http://schemas.openxmlformats.org/officeDocument/2006/relationships/image" Target="../media/image20.png"/><Relationship Id="rId56" Type="http://schemas.openxmlformats.org/officeDocument/2006/relationships/customXml" Target="../ink/ink42.xml"/><Relationship Id="rId77" Type="http://schemas.openxmlformats.org/officeDocument/2006/relationships/image" Target="../media/image26.png"/><Relationship Id="rId100" Type="http://schemas.openxmlformats.org/officeDocument/2006/relationships/customXml" Target="../ink/ink82.xml"/><Relationship Id="rId105" Type="http://schemas.openxmlformats.org/officeDocument/2006/relationships/customXml" Target="../ink/ink87.xml"/><Relationship Id="rId126" Type="http://schemas.openxmlformats.org/officeDocument/2006/relationships/image" Target="../media/image29.png"/><Relationship Id="rId147" Type="http://schemas.openxmlformats.org/officeDocument/2006/relationships/customXml" Target="../ink/ink126.xml"/><Relationship Id="rId8" Type="http://schemas.openxmlformats.org/officeDocument/2006/relationships/customXml" Target="../ink/ink2.xml"/><Relationship Id="rId51" Type="http://schemas.openxmlformats.org/officeDocument/2006/relationships/customXml" Target="../ink/ink38.xml"/><Relationship Id="rId72" Type="http://schemas.openxmlformats.org/officeDocument/2006/relationships/customXml" Target="../ink/ink57.xml"/><Relationship Id="rId93" Type="http://schemas.openxmlformats.org/officeDocument/2006/relationships/customXml" Target="../ink/ink75.xml"/><Relationship Id="rId98" Type="http://schemas.openxmlformats.org/officeDocument/2006/relationships/customXml" Target="../ink/ink80.xml"/><Relationship Id="rId121" Type="http://schemas.openxmlformats.org/officeDocument/2006/relationships/customXml" Target="../ink/ink102.xml"/><Relationship Id="rId142" Type="http://schemas.openxmlformats.org/officeDocument/2006/relationships/customXml" Target="../ink/ink121.xml"/><Relationship Id="rId3" Type="http://schemas.openxmlformats.org/officeDocument/2006/relationships/image" Target="../media/image2.png"/><Relationship Id="rId25" Type="http://schemas.openxmlformats.org/officeDocument/2006/relationships/image" Target="../media/image19.png"/><Relationship Id="rId46" Type="http://schemas.openxmlformats.org/officeDocument/2006/relationships/customXml" Target="../ink/ink34.xml"/><Relationship Id="rId67" Type="http://schemas.openxmlformats.org/officeDocument/2006/relationships/customXml" Target="../ink/ink52.xml"/><Relationship Id="rId116" Type="http://schemas.openxmlformats.org/officeDocument/2006/relationships/customXml" Target="../ink/ink97.xml"/><Relationship Id="rId137" Type="http://schemas.openxmlformats.org/officeDocument/2006/relationships/customXml" Target="../ink/ink116.xml"/><Relationship Id="rId20" Type="http://schemas.openxmlformats.org/officeDocument/2006/relationships/customXml" Target="../ink/ink12.xml"/><Relationship Id="rId41" Type="http://schemas.openxmlformats.org/officeDocument/2006/relationships/customXml" Target="../ink/ink30.xml"/><Relationship Id="rId62" Type="http://schemas.openxmlformats.org/officeDocument/2006/relationships/customXml" Target="../ink/ink48.xml"/><Relationship Id="rId83" Type="http://schemas.openxmlformats.org/officeDocument/2006/relationships/customXml" Target="../ink/ink65.xml"/><Relationship Id="rId88" Type="http://schemas.openxmlformats.org/officeDocument/2006/relationships/customXml" Target="../ink/ink70.xml"/><Relationship Id="rId111" Type="http://schemas.openxmlformats.org/officeDocument/2006/relationships/customXml" Target="../ink/ink93.xml"/><Relationship Id="rId132" Type="http://schemas.openxmlformats.org/officeDocument/2006/relationships/customXml" Target="../ink/ink111.xml"/><Relationship Id="rId153" Type="http://schemas.openxmlformats.org/officeDocument/2006/relationships/customXml" Target="../ink/ink132.xml"/><Relationship Id="rId15" Type="http://schemas.openxmlformats.org/officeDocument/2006/relationships/image" Target="../media/image16.png"/><Relationship Id="rId36" Type="http://schemas.openxmlformats.org/officeDocument/2006/relationships/customXml" Target="../ink/ink25.xml"/><Relationship Id="rId57" Type="http://schemas.openxmlformats.org/officeDocument/2006/relationships/customXml" Target="../ink/ink43.xml"/><Relationship Id="rId106" Type="http://schemas.openxmlformats.org/officeDocument/2006/relationships/customXml" Target="../ink/ink88.xml"/><Relationship Id="rId127" Type="http://schemas.openxmlformats.org/officeDocument/2006/relationships/customXml" Target="../ink/ink107.xml"/><Relationship Id="rId10" Type="http://schemas.openxmlformats.org/officeDocument/2006/relationships/customXml" Target="../ink/ink4.xml"/><Relationship Id="rId31" Type="http://schemas.openxmlformats.org/officeDocument/2006/relationships/customXml" Target="../ink/ink21.xml"/><Relationship Id="rId52" Type="http://schemas.openxmlformats.org/officeDocument/2006/relationships/customXml" Target="../ink/ink39.xml"/><Relationship Id="rId73" Type="http://schemas.openxmlformats.org/officeDocument/2006/relationships/customXml" Target="../ink/ink58.xml"/><Relationship Id="rId78" Type="http://schemas.openxmlformats.org/officeDocument/2006/relationships/customXml" Target="../ink/ink61.xml"/><Relationship Id="rId94" Type="http://schemas.openxmlformats.org/officeDocument/2006/relationships/customXml" Target="../ink/ink76.xml"/><Relationship Id="rId99" Type="http://schemas.openxmlformats.org/officeDocument/2006/relationships/customXml" Target="../ink/ink81.xml"/><Relationship Id="rId101" Type="http://schemas.openxmlformats.org/officeDocument/2006/relationships/customXml" Target="../ink/ink83.xml"/><Relationship Id="rId122" Type="http://schemas.openxmlformats.org/officeDocument/2006/relationships/customXml" Target="../ink/ink103.xml"/><Relationship Id="rId143" Type="http://schemas.openxmlformats.org/officeDocument/2006/relationships/customXml" Target="../ink/ink122.xml"/><Relationship Id="rId148" Type="http://schemas.openxmlformats.org/officeDocument/2006/relationships/customXml" Target="../ink/ink127.xml"/><Relationship Id="rId4" Type="http://schemas.openxmlformats.org/officeDocument/2006/relationships/image" Target="../media/image3.svg"/><Relationship Id="rId9" Type="http://schemas.openxmlformats.org/officeDocument/2006/relationships/customXml" Target="../ink/ink3.xml"/><Relationship Id="rId26" Type="http://schemas.openxmlformats.org/officeDocument/2006/relationships/customXml" Target="../ink/ink16.xml"/><Relationship Id="rId47" Type="http://schemas.openxmlformats.org/officeDocument/2006/relationships/customXml" Target="../ink/ink35.xml"/><Relationship Id="rId68" Type="http://schemas.openxmlformats.org/officeDocument/2006/relationships/customXml" Target="../ink/ink53.xml"/><Relationship Id="rId89" Type="http://schemas.openxmlformats.org/officeDocument/2006/relationships/customXml" Target="../ink/ink71.xml"/><Relationship Id="rId112" Type="http://schemas.openxmlformats.org/officeDocument/2006/relationships/customXml" Target="../ink/ink94.xml"/><Relationship Id="rId133" Type="http://schemas.openxmlformats.org/officeDocument/2006/relationships/customXml" Target="../ink/ink112.xml"/><Relationship Id="rId154" Type="http://schemas.openxmlformats.org/officeDocument/2006/relationships/image" Target="../media/image31.png"/><Relationship Id="rId16" Type="http://schemas.openxmlformats.org/officeDocument/2006/relationships/customXml" Target="../ink/ink9.xml"/><Relationship Id="rId37" Type="http://schemas.openxmlformats.org/officeDocument/2006/relationships/customXml" Target="../ink/ink26.xml"/><Relationship Id="rId58" Type="http://schemas.openxmlformats.org/officeDocument/2006/relationships/customXml" Target="../ink/ink44.xml"/><Relationship Id="rId79" Type="http://schemas.openxmlformats.org/officeDocument/2006/relationships/customXml" Target="../ink/ink62.xml"/><Relationship Id="rId102" Type="http://schemas.openxmlformats.org/officeDocument/2006/relationships/customXml" Target="../ink/ink84.xml"/><Relationship Id="rId123" Type="http://schemas.openxmlformats.org/officeDocument/2006/relationships/customXml" Target="../ink/ink104.xml"/><Relationship Id="rId144" Type="http://schemas.openxmlformats.org/officeDocument/2006/relationships/customXml" Target="../ink/ink123.xml"/><Relationship Id="rId90" Type="http://schemas.openxmlformats.org/officeDocument/2006/relationships/customXml" Target="../ink/ink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7A23CFE-52B4-1B2C-6BA2-11ACAA60F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794" y="445133"/>
            <a:ext cx="1234290" cy="12219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30CDCEB-2B55-D67D-6E89-D019583D7DB6}"/>
              </a:ext>
            </a:extLst>
          </p:cNvPr>
          <p:cNvSpPr txBox="1"/>
          <p:nvPr/>
        </p:nvSpPr>
        <p:spPr>
          <a:xfrm>
            <a:off x="1909640" y="517498"/>
            <a:ext cx="6180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ΕΘΝΙΚΟ ΜΕΤΣΟΒΙΟ ΠΟΛΥΤΕΧΝΕΙΟ</a:t>
            </a:r>
          </a:p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ΣΧΟΛΗ ΜΗΧΑΝΙΚΩΝ ΜΕΤΑΛΛΕΙΩΝ – ΜΕΤΑΛΛΟΥΡΓΩΝ </a:t>
            </a:r>
          </a:p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ΤΟΜΕΑΣ ΜΕΤΑΛΛΟΥΡΓΙΑΣ ΚΑΙ ΤΕΧΝΟΛΟΓΙΑΣ ΥΛΙΚΩΝ</a:t>
            </a:r>
          </a:p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ΕΡΓΑΣΤΗΡΙΟ ΜΕΤΑΛΛΟΓΝΩΣΙΑΣ</a:t>
            </a:r>
            <a:endParaRPr lang="en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7AF3A4-9F58-3B22-6420-60C06212FFA8}"/>
              </a:ext>
            </a:extLst>
          </p:cNvPr>
          <p:cNvSpPr txBox="1"/>
          <p:nvPr/>
        </p:nvSpPr>
        <p:spPr>
          <a:xfrm>
            <a:off x="1563414" y="1982736"/>
            <a:ext cx="90651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Διπλωματική Εργασία</a:t>
            </a:r>
          </a:p>
          <a:p>
            <a:pPr algn="ctr"/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Μελέτη Συγκόλλησης Μικροκραματωμένου Χάλυβα και Φαιού</a:t>
            </a:r>
            <a:r>
              <a:rPr lang="el-GR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Χυτοσιδήρου με τη Μέθοδο Μεσαίων Θερμοκρασιών σε Φούρνο (</a:t>
            </a:r>
            <a:r>
              <a:rPr lang="en-GB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  <a:r>
              <a:rPr lang="el-GR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Furnace Brazing) </a:t>
            </a:r>
            <a:r>
              <a:rPr lang="el-GR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με Κράμα Αργύρου ως Υλικό Πλήρωσης (</a:t>
            </a:r>
            <a:r>
              <a:rPr lang="en-GB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Filler Metal)</a:t>
            </a:r>
            <a:endParaRPr lang="el-GR" sz="2000" b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l-GR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Μάριος Κυπριανίδης</a:t>
            </a:r>
            <a:endParaRPr lang="en-GB" sz="20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F875C8-5611-1487-C439-7CDC39E07068}"/>
              </a:ext>
            </a:extLst>
          </p:cNvPr>
          <p:cNvSpPr txBox="1"/>
          <p:nvPr/>
        </p:nvSpPr>
        <p:spPr>
          <a:xfrm>
            <a:off x="1376855" y="4925301"/>
            <a:ext cx="9438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Μέλη τριμελούς επιτροπής</a:t>
            </a:r>
            <a:endParaRPr lang="en-GR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D8A62D-7433-B105-DA63-1C901B74F71C}"/>
              </a:ext>
            </a:extLst>
          </p:cNvPr>
          <p:cNvSpPr txBox="1"/>
          <p:nvPr/>
        </p:nvSpPr>
        <p:spPr>
          <a:xfrm>
            <a:off x="1744718" y="5283525"/>
            <a:ext cx="233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Πέτρος Τσακιρίδης,</a:t>
            </a: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Επίκουρος Καθηγητής, ΕΜΠ </a:t>
            </a:r>
            <a:endParaRPr lang="en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8D2935-44FD-B344-B425-3265D9F0B2C6}"/>
              </a:ext>
            </a:extLst>
          </p:cNvPr>
          <p:cNvSpPr txBox="1"/>
          <p:nvPr/>
        </p:nvSpPr>
        <p:spPr>
          <a:xfrm>
            <a:off x="4929352" y="5304545"/>
            <a:ext cx="2333297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Γεώργιος Φούρλαρης,</a:t>
            </a: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Καθηγητής,</a:t>
            </a: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ΕΜΠ </a:t>
            </a:r>
            <a:endParaRPr lang="en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03F5AB-EBED-A0D2-426F-9C63AA2DE055}"/>
              </a:ext>
            </a:extLst>
          </p:cNvPr>
          <p:cNvSpPr txBox="1"/>
          <p:nvPr/>
        </p:nvSpPr>
        <p:spPr>
          <a:xfrm>
            <a:off x="8113986" y="5304545"/>
            <a:ext cx="23332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Ηλιάνα Χαλικιά,</a:t>
            </a: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Καθηγήτρια,</a:t>
            </a: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ΕΜΠ </a:t>
            </a:r>
            <a:endParaRPr lang="en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E894F2-C290-15D1-6F62-C6BED62738CC}"/>
              </a:ext>
            </a:extLst>
          </p:cNvPr>
          <p:cNvSpPr txBox="1"/>
          <p:nvPr/>
        </p:nvSpPr>
        <p:spPr>
          <a:xfrm>
            <a:off x="1376854" y="4281860"/>
            <a:ext cx="9438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Επιβλέπων καθηγητής: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Πέτρος Τσακιρίδης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61C81BC-EC2A-60D3-645F-F0B8A8E14B65}"/>
              </a:ext>
            </a:extLst>
          </p:cNvPr>
          <p:cNvCxnSpPr>
            <a:cxnSpLocks/>
          </p:cNvCxnSpPr>
          <p:nvPr/>
        </p:nvCxnSpPr>
        <p:spPr>
          <a:xfrm>
            <a:off x="1226918" y="4759535"/>
            <a:ext cx="97381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F1743A4-E1B2-9D63-6FCC-74D448508AFD}"/>
              </a:ext>
            </a:extLst>
          </p:cNvPr>
          <p:cNvSpPr txBox="1"/>
          <p:nvPr/>
        </p:nvSpPr>
        <p:spPr>
          <a:xfrm>
            <a:off x="4929350" y="6237723"/>
            <a:ext cx="2333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Αθήνα, Μάρτιος 2024</a:t>
            </a:r>
            <a:endParaRPr lang="en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215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2054350" y="211202"/>
            <a:ext cx="836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- Αρχικός χαρακτηρισμός (1/3)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D40BDA-C48B-36E7-37A0-328BFCBF5430}"/>
              </a:ext>
            </a:extLst>
          </p:cNvPr>
          <p:cNvSpPr txBox="1"/>
          <p:nvPr/>
        </p:nvSpPr>
        <p:spPr>
          <a:xfrm>
            <a:off x="1495747" y="1004823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Μικροδομή των βασικών μετάλλων μετά τη συγκόλληση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267652-70D3-C4C8-E0F1-FBE61A12DBB0}"/>
              </a:ext>
            </a:extLst>
          </p:cNvPr>
          <p:cNvSpPr txBox="1"/>
          <p:nvPr/>
        </p:nvSpPr>
        <p:spPr>
          <a:xfrm>
            <a:off x="1190450" y="5515113"/>
            <a:ext cx="4021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Νιφάδες γραφίτη </a:t>
            </a:r>
          </a:p>
          <a:p>
            <a:pPr algn="ctr"/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Μήτρα περλιτικής μικροδομής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 descr="A close-up of a marbled surface&#10;&#10;&#10;&#10;&#10;&#10;&#10;&#10;Description automatically generated">
            <a:extLst>
              <a:ext uri="{FF2B5EF4-FFF2-40B4-BE49-F238E27FC236}">
                <a16:creationId xmlns:a16="http://schemas.microsoft.com/office/drawing/2014/main" id="{DCB93404-C6F8-E613-F8A1-A9D2D6265F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016" y="2039577"/>
            <a:ext cx="4339058" cy="3466259"/>
          </a:xfrm>
          <a:prstGeom prst="rect">
            <a:avLst/>
          </a:prstGeom>
          <a:noFill/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15D1CB0-DBA7-4A1F-DE43-8A0817DB35E9}"/>
              </a:ext>
            </a:extLst>
          </p:cNvPr>
          <p:cNvSpPr txBox="1"/>
          <p:nvPr/>
        </p:nvSpPr>
        <p:spPr>
          <a:xfrm>
            <a:off x="8418617" y="1541545"/>
            <a:ext cx="96185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ΑΙ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 4140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203E05-E761-76AC-5156-04F47AA8E1C0}"/>
              </a:ext>
            </a:extLst>
          </p:cNvPr>
          <p:cNvSpPr txBox="1"/>
          <p:nvPr/>
        </p:nvSpPr>
        <p:spPr>
          <a:xfrm>
            <a:off x="2891844" y="1541545"/>
            <a:ext cx="61898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GG25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45C8DCE-30C1-3F2B-D5AC-2D3B4FEBDD7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06" y="2039577"/>
            <a:ext cx="4339058" cy="342215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48B8096-2297-6D7F-8E0C-EA97D68DE681}"/>
              </a:ext>
            </a:extLst>
          </p:cNvPr>
          <p:cNvSpPr txBox="1"/>
          <p:nvPr/>
        </p:nvSpPr>
        <p:spPr>
          <a:xfrm>
            <a:off x="6888659" y="5515113"/>
            <a:ext cx="4021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Επαναφερμένος μαρτενσίτης</a:t>
            </a:r>
          </a:p>
          <a:p>
            <a:pPr algn="ctr"/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 κόκκους φερρίτη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05979C-4734-FF9D-EBBF-F3CA7C50079B}"/>
              </a:ext>
            </a:extLst>
          </p:cNvPr>
          <p:cNvSpPr txBox="1"/>
          <p:nvPr/>
        </p:nvSpPr>
        <p:spPr>
          <a:xfrm>
            <a:off x="1495747" y="1376723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(Ο.Μ.)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189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2054350" y="211202"/>
            <a:ext cx="836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- Αρχικός χαρακτηρισμός (2/3)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D40BDA-C48B-36E7-37A0-328BFCBF5430}"/>
              </a:ext>
            </a:extLst>
          </p:cNvPr>
          <p:cNvSpPr txBox="1"/>
          <p:nvPr/>
        </p:nvSpPr>
        <p:spPr>
          <a:xfrm>
            <a:off x="1495747" y="1004823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Μικρογραφίες ηλεκτρονικού μικροσκοπίου σάρωσης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9" name="Picture 8" descr="A close-up of a grey surface&#10;&#10;&#10;&#10;&#10;&#10;&#10;&#10;Description automatically generated">
            <a:extLst>
              <a:ext uri="{FF2B5EF4-FFF2-40B4-BE49-F238E27FC236}">
                <a16:creationId xmlns:a16="http://schemas.microsoft.com/office/drawing/2014/main" id="{46A6F931-77A2-246B-10CB-A4E2840ECE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95682"/>
            <a:ext cx="4419600" cy="3320415"/>
          </a:xfrm>
          <a:prstGeom prst="rect">
            <a:avLst/>
          </a:prstGeom>
          <a:noFill/>
        </p:spPr>
      </p:pic>
      <p:pic>
        <p:nvPicPr>
          <p:cNvPr id="10" name="Picture 9" descr="A close-up of a black background&#10;&#10;&#10;&#10;&#10;&#10;&#10;&#10;Description automatically generated">
            <a:extLst>
              <a:ext uri="{FF2B5EF4-FFF2-40B4-BE49-F238E27FC236}">
                <a16:creationId xmlns:a16="http://schemas.microsoft.com/office/drawing/2014/main" id="{23F1F563-9CF7-7AEF-0DD7-813F11B7B5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686" y="1595682"/>
            <a:ext cx="4419600" cy="3321175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A267652-70D3-C4C8-E0F1-FBE61A12DBB0}"/>
              </a:ext>
            </a:extLst>
          </p:cNvPr>
          <p:cNvSpPr txBox="1"/>
          <p:nvPr/>
        </p:nvSpPr>
        <p:spPr>
          <a:xfrm>
            <a:off x="0" y="4917844"/>
            <a:ext cx="4419600" cy="152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ΘΕΖ ≈ 300μ</a:t>
            </a:r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Διόγκωση και επιμήκυνση νιφάδων γραφίτη</a:t>
            </a:r>
          </a:p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Αύξηση μέσης απόστασης πλακιδίων περλίτη</a:t>
            </a:r>
          </a:p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Αναμενόμενη πτώση σκληρότητας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6D2CB0-968B-9C5C-7583-5E7B84FE2116}"/>
              </a:ext>
            </a:extLst>
          </p:cNvPr>
          <p:cNvSpPr txBox="1"/>
          <p:nvPr/>
        </p:nvSpPr>
        <p:spPr>
          <a:xfrm>
            <a:off x="3207994" y="1744469"/>
            <a:ext cx="618983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GG25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F6D8D3-5BA4-B016-525D-D913C0522E58}"/>
              </a:ext>
            </a:extLst>
          </p:cNvPr>
          <p:cNvSpPr txBox="1"/>
          <p:nvPr/>
        </p:nvSpPr>
        <p:spPr>
          <a:xfrm>
            <a:off x="8129672" y="1744469"/>
            <a:ext cx="961855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ΑΙ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4140</a:t>
            </a:r>
            <a:endParaRPr lang="en-GB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27A14C-8E03-CA3E-4803-D8420450DBE8}"/>
              </a:ext>
            </a:extLst>
          </p:cNvPr>
          <p:cNvSpPr txBox="1"/>
          <p:nvPr/>
        </p:nvSpPr>
        <p:spPr>
          <a:xfrm>
            <a:off x="7772400" y="4916097"/>
            <a:ext cx="4419600" cy="152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ΘΕΖ ≈ 50μ</a:t>
            </a:r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Μετατροπή της </a:t>
            </a:r>
            <a:r>
              <a:rPr lang="el-G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μαρτενσιτικης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μικροδομής σε χονδρόκοκκο φερρίτη</a:t>
            </a:r>
          </a:p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Αναμενόμενη πτώση σκληρότητας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4770BE-032F-1054-3B6B-30A63282F2F8}"/>
              </a:ext>
            </a:extLst>
          </p:cNvPr>
          <p:cNvSpPr txBox="1"/>
          <p:nvPr/>
        </p:nvSpPr>
        <p:spPr>
          <a:xfrm>
            <a:off x="4419600" y="4916097"/>
            <a:ext cx="3621157" cy="152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Ζώνη συγκόλλησης</a:t>
            </a:r>
          </a:p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Καλή ικανότητα διαβροχής με τα Β.Μ.</a:t>
            </a:r>
          </a:p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Διεπιφάνειες με τα Β.Μ χωρίς ελαττώματα, πόρους ή ατέλειες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76F867-E989-E4F9-388C-D2088B9B9914}"/>
              </a:ext>
            </a:extLst>
          </p:cNvPr>
          <p:cNvSpPr/>
          <p:nvPr/>
        </p:nvSpPr>
        <p:spPr>
          <a:xfrm>
            <a:off x="1570383" y="5015298"/>
            <a:ext cx="1293260" cy="302246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CFD496-6AA0-2F69-D326-7BAE208F7020}"/>
              </a:ext>
            </a:extLst>
          </p:cNvPr>
          <p:cNvSpPr/>
          <p:nvPr/>
        </p:nvSpPr>
        <p:spPr>
          <a:xfrm>
            <a:off x="5343353" y="5015298"/>
            <a:ext cx="1753186" cy="302246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09CD800-0E9F-7A66-FCBE-33564A72A9E3}"/>
              </a:ext>
            </a:extLst>
          </p:cNvPr>
          <p:cNvSpPr/>
          <p:nvPr/>
        </p:nvSpPr>
        <p:spPr>
          <a:xfrm>
            <a:off x="9328357" y="5015298"/>
            <a:ext cx="1293260" cy="302246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FA73BDF-C99E-CB9C-8BE9-A7F3A7F9AEC6}"/>
              </a:ext>
            </a:extLst>
          </p:cNvPr>
          <p:cNvCxnSpPr>
            <a:stCxn id="12" idx="0"/>
          </p:cNvCxnSpPr>
          <p:nvPr/>
        </p:nvCxnSpPr>
        <p:spPr>
          <a:xfrm flipV="1">
            <a:off x="6230179" y="3429000"/>
            <a:ext cx="965751" cy="148709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9120BB5-B067-0541-6AA8-F3A7401BC1AF}"/>
              </a:ext>
            </a:extLst>
          </p:cNvPr>
          <p:cNvCxnSpPr>
            <a:stCxn id="12" idx="0"/>
          </p:cNvCxnSpPr>
          <p:nvPr/>
        </p:nvCxnSpPr>
        <p:spPr>
          <a:xfrm flipH="1" flipV="1">
            <a:off x="5343353" y="3429000"/>
            <a:ext cx="886826" cy="14870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65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2054350" y="211202"/>
            <a:ext cx="836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- Αρχικός χαρακτηρισμός (3/3)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D40BDA-C48B-36E7-37A0-328BFCBF5430}"/>
              </a:ext>
            </a:extLst>
          </p:cNvPr>
          <p:cNvSpPr txBox="1"/>
          <p:nvPr/>
        </p:nvSpPr>
        <p:spPr>
          <a:xfrm>
            <a:off x="1495747" y="1004823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Στοιχειακή ανάλυση των φάσεων της ζώνης συγκόλλησης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8B8096-2297-6D7F-8E0C-EA97D68DE681}"/>
              </a:ext>
            </a:extLst>
          </p:cNvPr>
          <p:cNvSpPr txBox="1"/>
          <p:nvPr/>
        </p:nvSpPr>
        <p:spPr>
          <a:xfrm>
            <a:off x="7834592" y="2190897"/>
            <a:ext cx="4021770" cy="115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Διακρ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ί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νονται δύο φάσεις: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Μητρική φάση στερεού διαλύματος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Ag-Cd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Και φάση στερεού διαλύματος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Cu-Zn</a:t>
            </a:r>
          </a:p>
        </p:txBody>
      </p:sp>
      <p:pic>
        <p:nvPicPr>
          <p:cNvPr id="2" name="Picture 1" descr="A close-up of a microscope&#10;&#10;&#10;&#10;&#10;&#10;&#10;&#10;Description automatically generated">
            <a:extLst>
              <a:ext uri="{FF2B5EF4-FFF2-40B4-BE49-F238E27FC236}">
                <a16:creationId xmlns:a16="http://schemas.microsoft.com/office/drawing/2014/main" id="{4C5F2001-E9AA-C5A1-D004-379AF3369000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0" b="10080"/>
          <a:stretch>
            <a:fillRect/>
          </a:stretch>
        </p:blipFill>
        <p:spPr bwMode="auto">
          <a:xfrm>
            <a:off x="372633" y="1521952"/>
            <a:ext cx="3646847" cy="2917842"/>
          </a:xfrm>
          <a:prstGeom prst="rect">
            <a:avLst/>
          </a:prstGeom>
          <a:noFill/>
        </p:spPr>
      </p:pic>
      <p:pic>
        <p:nvPicPr>
          <p:cNvPr id="7" name="Picture 6" descr="A graph of a cursor&#10;&#10;&#10;&#10;&#10;&#10;&#10;&#10;Description automatically generated">
            <a:extLst>
              <a:ext uri="{FF2B5EF4-FFF2-40B4-BE49-F238E27FC236}">
                <a16:creationId xmlns:a16="http://schemas.microsoft.com/office/drawing/2014/main" id="{082E69B9-F67A-0850-3A3B-45A9B484392D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32" y="4439794"/>
            <a:ext cx="3646848" cy="2077200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2B176D-7B4B-9CB5-0917-BFF0376EED3D}"/>
              </a:ext>
            </a:extLst>
          </p:cNvPr>
          <p:cNvSpPr txBox="1"/>
          <p:nvPr/>
        </p:nvSpPr>
        <p:spPr>
          <a:xfrm>
            <a:off x="1495747" y="1658703"/>
            <a:ext cx="1303897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Μητρική φάση</a:t>
            </a:r>
          </a:p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Ag-Cd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A close-up of a microscope&#10;&#10;&#10;&#10;&#10;&#10;&#10;&#10;Description automatically generated">
            <a:extLst>
              <a:ext uri="{FF2B5EF4-FFF2-40B4-BE49-F238E27FC236}">
                <a16:creationId xmlns:a16="http://schemas.microsoft.com/office/drawing/2014/main" id="{65DACA7C-6AF2-C45D-9B13-1DFBACCEFAD1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0" b="10080"/>
          <a:stretch>
            <a:fillRect/>
          </a:stretch>
        </p:blipFill>
        <p:spPr bwMode="auto">
          <a:xfrm>
            <a:off x="4187744" y="1521952"/>
            <a:ext cx="3646848" cy="2917843"/>
          </a:xfrm>
          <a:prstGeom prst="rect">
            <a:avLst/>
          </a:prstGeom>
          <a:noFill/>
        </p:spPr>
      </p:pic>
      <p:pic>
        <p:nvPicPr>
          <p:cNvPr id="12" name="Picture 11" descr="A graph of a chemical reaction&#10;&#10;&#10;&#10;&#10;&#10;&#10;&#10;Description automatically generated with medium confidence">
            <a:extLst>
              <a:ext uri="{FF2B5EF4-FFF2-40B4-BE49-F238E27FC236}">
                <a16:creationId xmlns:a16="http://schemas.microsoft.com/office/drawing/2014/main" id="{DB65343B-29FD-5872-F10C-1F16DED25CC3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744" y="4439794"/>
            <a:ext cx="3646848" cy="2075842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CE6B512-9817-ECAA-F39C-4CABFFF67D56}"/>
              </a:ext>
            </a:extLst>
          </p:cNvPr>
          <p:cNvSpPr txBox="1"/>
          <p:nvPr/>
        </p:nvSpPr>
        <p:spPr>
          <a:xfrm>
            <a:off x="5554982" y="1667677"/>
            <a:ext cx="912372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Φάση</a:t>
            </a:r>
          </a:p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Cu-Zn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372F41-7289-4307-5283-73609B0B9FC1}"/>
              </a:ext>
            </a:extLst>
          </p:cNvPr>
          <p:cNvSpPr txBox="1"/>
          <p:nvPr/>
        </p:nvSpPr>
        <p:spPr>
          <a:xfrm>
            <a:off x="7834592" y="3936517"/>
            <a:ext cx="4021770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Ττήξης</a:t>
            </a:r>
            <a:r>
              <a:rPr lang="en-GB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Cu-Zn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τήξης</a:t>
            </a:r>
            <a:r>
              <a:rPr lang="en-GB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Ag-Cd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96E6A9F8-30FB-F260-B991-A61B5CF95A11}"/>
              </a:ext>
            </a:extLst>
          </p:cNvPr>
          <p:cNvSpPr/>
          <p:nvPr/>
        </p:nvSpPr>
        <p:spPr>
          <a:xfrm rot="5400000">
            <a:off x="9589772" y="4688555"/>
            <a:ext cx="511409" cy="2094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600F31-3745-8E67-3159-8DCF85C730AA}"/>
              </a:ext>
            </a:extLst>
          </p:cNvPr>
          <p:cNvSpPr txBox="1"/>
          <p:nvPr/>
        </p:nvSpPr>
        <p:spPr>
          <a:xfrm>
            <a:off x="7797598" y="5010782"/>
            <a:ext cx="4021770" cy="115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Κατ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ά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την ψύξη άρχισε να κρυσταλλώνεται πρώτη στο υγρό τήγμα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Ag-Cd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και ως αποτέλεσμα προέκυψε η παρούσα μικροδομή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413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2054350" y="211202"/>
            <a:ext cx="836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– Αξιολόγηση μηχανικών ιδιοτήτων (1/3)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D40BDA-C48B-36E7-37A0-328BFCBF5430}"/>
              </a:ext>
            </a:extLst>
          </p:cNvPr>
          <p:cNvSpPr txBox="1"/>
          <p:nvPr/>
        </p:nvSpPr>
        <p:spPr>
          <a:xfrm>
            <a:off x="1495747" y="1004823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Σκληρομέτρηση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Vickers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600F31-3745-8E67-3159-8DCF85C730AA}"/>
              </a:ext>
            </a:extLst>
          </p:cNvPr>
          <p:cNvSpPr txBox="1"/>
          <p:nvPr/>
        </p:nvSpPr>
        <p:spPr>
          <a:xfrm>
            <a:off x="3343976" y="5059690"/>
            <a:ext cx="5782308" cy="417422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Vickers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Σκληρότητα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Χάλυβα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Vickers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σκληρότητα Χυτοσιδήρου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8" name="Picture 7" descr="A graph showing the value of garmentzing&#10;&#10;&#10;&#10;&#10;&#10;&#10;&#10;Description automatically generated">
            <a:extLst>
              <a:ext uri="{FF2B5EF4-FFF2-40B4-BE49-F238E27FC236}">
                <a16:creationId xmlns:a16="http://schemas.microsoft.com/office/drawing/2014/main" id="{072015A8-E3F5-27B8-AFDA-679F86A0C92A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13" y="1340482"/>
            <a:ext cx="5486400" cy="3670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A64B61-FD61-CFAA-7BAF-C30B4AD6147E}"/>
              </a:ext>
            </a:extLst>
          </p:cNvPr>
          <p:cNvSpPr txBox="1"/>
          <p:nvPr/>
        </p:nvSpPr>
        <p:spPr>
          <a:xfrm>
            <a:off x="1262271" y="1380888"/>
            <a:ext cx="4021770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1η σειρά μετρήσεων</a:t>
            </a:r>
            <a:endParaRPr lang="en-GB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 descr="A graph showing the value of garmentzing zone&#10;&#10;&#10;&#10;&#10;&#10;&#10;&#10;Description automatically generated">
            <a:extLst>
              <a:ext uri="{FF2B5EF4-FFF2-40B4-BE49-F238E27FC236}">
                <a16:creationId xmlns:a16="http://schemas.microsoft.com/office/drawing/2014/main" id="{A837B3D6-E8D5-6317-DE68-8A8C29EFC7E4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144" y="1340482"/>
            <a:ext cx="5486400" cy="36703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AF05063-0C29-5171-35B2-4F0749370EDD}"/>
              </a:ext>
            </a:extLst>
          </p:cNvPr>
          <p:cNvSpPr txBox="1"/>
          <p:nvPr/>
        </p:nvSpPr>
        <p:spPr>
          <a:xfrm>
            <a:off x="6949459" y="1356843"/>
            <a:ext cx="4021770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2η σειρά μετρήσεων</a:t>
            </a:r>
            <a:endParaRPr lang="en-GB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C119C9-4CBB-319C-E4FB-6F7FB47F4B10}"/>
              </a:ext>
            </a:extLst>
          </p:cNvPr>
          <p:cNvSpPr txBox="1"/>
          <p:nvPr/>
        </p:nvSpPr>
        <p:spPr>
          <a:xfrm>
            <a:off x="3325990" y="5774499"/>
            <a:ext cx="5782308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Μη επαρκή δεδομένα για την ζώνη συγκόλλησης και τις ΘΕΖ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316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2054350" y="211202"/>
            <a:ext cx="836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– Αξιολόγηση μηχανικών ιδιοτήτων (2/3)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017E568E-1567-C671-F922-B11B7710E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986902"/>
              </p:ext>
            </p:extLst>
          </p:nvPr>
        </p:nvGraphicFramePr>
        <p:xfrm>
          <a:off x="3262647" y="5774499"/>
          <a:ext cx="5725160" cy="632778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817880">
                  <a:extLst>
                    <a:ext uri="{9D8B030D-6E8A-4147-A177-3AD203B41FA5}">
                      <a16:colId xmlns:a16="http://schemas.microsoft.com/office/drawing/2014/main" val="2092956239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500452590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72659484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1831347116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410938035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740327985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37198779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AISI4140 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-500μ</a:t>
                      </a: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AISI4140 interface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Brazing zone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GG25 interface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+500μ</a:t>
                      </a: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GG25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50798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</a:t>
                      </a:r>
                      <a:endParaRPr lang="en-GR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235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en-G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7087738"/>
                  </a:ext>
                </a:extLst>
              </a:tr>
            </a:tbl>
          </a:graphicData>
        </a:graphic>
      </p:graphicFrame>
      <p:pic>
        <p:nvPicPr>
          <p:cNvPr id="24" name="Picture 23" descr="A graph showing a line graph&#10;&#10;&#10;&#10;&#10;&#10;&#10;&#10;Description automatically generated with medium confidence">
            <a:extLst>
              <a:ext uri="{FF2B5EF4-FFF2-40B4-BE49-F238E27FC236}">
                <a16:creationId xmlns:a16="http://schemas.microsoft.com/office/drawing/2014/main" id="{6142A37D-E938-9BBC-F706-393A86C9122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27" y="1178966"/>
            <a:ext cx="5486400" cy="367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 descr="A graph with a red line&#10;&#10;&#10;&#10;&#10;&#10;&#10;&#10;Description automatically generated">
            <a:extLst>
              <a:ext uri="{FF2B5EF4-FFF2-40B4-BE49-F238E27FC236}">
                <a16:creationId xmlns:a16="http://schemas.microsoft.com/office/drawing/2014/main" id="{A6D22B4C-C8D4-2423-3DF1-3257FB6AAFDB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27" y="1178966"/>
            <a:ext cx="5486400" cy="36703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688732B-E05E-209A-8EEA-DEA9EB42A149}"/>
              </a:ext>
            </a:extLst>
          </p:cNvPr>
          <p:cNvSpPr txBox="1"/>
          <p:nvPr/>
        </p:nvSpPr>
        <p:spPr>
          <a:xfrm>
            <a:off x="1002067" y="4863353"/>
            <a:ext cx="47409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Προφίλ μικροσκληρότητας των Β.Μ. και της ζώνης συγκόλλησης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BD1343-7DB5-1F44-455C-396CC44230E1}"/>
              </a:ext>
            </a:extLst>
          </p:cNvPr>
          <p:cNvSpPr txBox="1"/>
          <p:nvPr/>
        </p:nvSpPr>
        <p:spPr>
          <a:xfrm>
            <a:off x="6488467" y="4681164"/>
            <a:ext cx="47409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Προφίλ μικροσκληρότητας στην περιοχή της συγκόλλησης (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silvalloy50)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D40BDA-C48B-36E7-37A0-328BFCBF5430}"/>
              </a:ext>
            </a:extLst>
          </p:cNvPr>
          <p:cNvSpPr txBox="1"/>
          <p:nvPr/>
        </p:nvSpPr>
        <p:spPr>
          <a:xfrm>
            <a:off x="1495747" y="1004823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Μικροσκληρομέτρηση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Vickers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9C7AC9-A10F-69C4-C86F-320C4F5F1CDF}"/>
              </a:ext>
            </a:extLst>
          </p:cNvPr>
          <p:cNvSpPr txBox="1"/>
          <p:nvPr/>
        </p:nvSpPr>
        <p:spPr>
          <a:xfrm>
            <a:off x="3670022" y="5435655"/>
            <a:ext cx="4851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Μέση τιμή μικροσκληρότητας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</a:t>
            </a:r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για κάθε περιοχή του δείγματος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219E032-5C02-C836-5033-8DC59E49F527}"/>
              </a:ext>
            </a:extLst>
          </p:cNvPr>
          <p:cNvSpPr txBox="1"/>
          <p:nvPr/>
        </p:nvSpPr>
        <p:spPr>
          <a:xfrm>
            <a:off x="1154930" y="4131577"/>
            <a:ext cx="474096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Brazing zone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22D519-AB29-DD12-5ED5-A18FDBCA146C}"/>
              </a:ext>
            </a:extLst>
          </p:cNvPr>
          <p:cNvSpPr txBox="1"/>
          <p:nvPr/>
        </p:nvSpPr>
        <p:spPr>
          <a:xfrm>
            <a:off x="4696397" y="4131577"/>
            <a:ext cx="9701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ASTM E</a:t>
            </a:r>
            <a:r>
              <a:rPr lang="el-GR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384</a:t>
            </a:r>
            <a:r>
              <a:rPr lang="en-GR" sz="1100" b="1" dirty="0">
                <a:effectLst/>
              </a:rPr>
              <a:t> </a:t>
            </a:r>
            <a:endParaRPr lang="en-GR" sz="1100" b="1" dirty="0"/>
          </a:p>
        </p:txBody>
      </p:sp>
    </p:spTree>
    <p:extLst>
      <p:ext uri="{BB962C8B-B14F-4D97-AF65-F5344CB8AC3E}">
        <p14:creationId xmlns:p14="http://schemas.microsoft.com/office/powerpoint/2010/main" val="1806752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2054350" y="211202"/>
            <a:ext cx="836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– Αξιολόγηση μηχανικών ιδιοτήτων (3/3)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D7C2A2-A7BB-2116-1A88-B6804FA9D20E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44" y="1342557"/>
            <a:ext cx="5980211" cy="397738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D40BDA-C48B-36E7-37A0-328BFCBF5430}"/>
              </a:ext>
            </a:extLst>
          </p:cNvPr>
          <p:cNvSpPr txBox="1"/>
          <p:nvPr/>
        </p:nvSpPr>
        <p:spPr>
          <a:xfrm>
            <a:off x="1495747" y="1004823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Δοκιμή εφελκυστικής αντοχής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48C3114-7394-D66D-D1CD-68EBEF6403EF}"/>
              </a:ext>
            </a:extLst>
          </p:cNvPr>
          <p:cNvGraphicFramePr>
            <a:graphicFrameLocks noGrp="1"/>
          </p:cNvGraphicFramePr>
          <p:nvPr/>
        </p:nvGraphicFramePr>
        <p:xfrm>
          <a:off x="934969" y="5363488"/>
          <a:ext cx="5725160" cy="1113855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144905">
                  <a:extLst>
                    <a:ext uri="{9D8B030D-6E8A-4147-A177-3AD203B41FA5}">
                      <a16:colId xmlns:a16="http://schemas.microsoft.com/office/drawing/2014/main" val="1349985508"/>
                    </a:ext>
                  </a:extLst>
                </a:gridCol>
                <a:gridCol w="1144905">
                  <a:extLst>
                    <a:ext uri="{9D8B030D-6E8A-4147-A177-3AD203B41FA5}">
                      <a16:colId xmlns:a16="http://schemas.microsoft.com/office/drawing/2014/main" val="4064134452"/>
                    </a:ext>
                  </a:extLst>
                </a:gridCol>
                <a:gridCol w="1144905">
                  <a:extLst>
                    <a:ext uri="{9D8B030D-6E8A-4147-A177-3AD203B41FA5}">
                      <a16:colId xmlns:a16="http://schemas.microsoft.com/office/drawing/2014/main" val="439414673"/>
                    </a:ext>
                  </a:extLst>
                </a:gridCol>
                <a:gridCol w="1144905">
                  <a:extLst>
                    <a:ext uri="{9D8B030D-6E8A-4147-A177-3AD203B41FA5}">
                      <a16:colId xmlns:a16="http://schemas.microsoft.com/office/drawing/2014/main" val="1689534853"/>
                    </a:ext>
                  </a:extLst>
                </a:gridCol>
                <a:gridCol w="1145540">
                  <a:extLst>
                    <a:ext uri="{9D8B030D-6E8A-4147-A177-3AD203B41FA5}">
                      <a16:colId xmlns:a16="http://schemas.microsoft.com/office/drawing/2014/main" val="24768288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Συμβατικό όριο διαρροής 0.2% [</a:t>
                      </a:r>
                      <a:r>
                        <a:rPr lang="el-GR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MPa</a:t>
                      </a: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Όριο θραύσης</a:t>
                      </a:r>
                      <a:endParaRPr lang="en-GR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l-GR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MPa</a:t>
                      </a: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Μέγιστη εφελκυστική αντοχή [</a:t>
                      </a:r>
                      <a:r>
                        <a:rPr lang="el-GR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MPa</a:t>
                      </a: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Επιμήκυνση </a:t>
                      </a:r>
                      <a:endParaRPr lang="en-GR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[%]</a:t>
                      </a:r>
                      <a:endParaRPr lang="en-G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965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Δοκίμιο 1</a:t>
                      </a:r>
                      <a:endParaRPr lang="en-GR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05624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Δοκίμιο 2</a:t>
                      </a:r>
                      <a:endParaRPr lang="en-G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11136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Δοκίμιο 3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</a:t>
                      </a:r>
                      <a:endParaRPr lang="en-G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</a:t>
                      </a:r>
                      <a:endParaRPr lang="en-G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4798061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CE9C7AC9-A10F-69C4-C86F-320C4F5F1CDF}"/>
              </a:ext>
            </a:extLst>
          </p:cNvPr>
          <p:cNvSpPr txBox="1"/>
          <p:nvPr/>
        </p:nvSpPr>
        <p:spPr>
          <a:xfrm>
            <a:off x="1495747" y="1511937"/>
            <a:ext cx="4851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Καμπύλες τάσης-παραμόρφωσης για τα τρία δοκίμια εφελκυσμού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203EE8-8962-28BE-896C-737FE7F99752}"/>
              </a:ext>
            </a:extLst>
          </p:cNvPr>
          <p:cNvSpPr txBox="1"/>
          <p:nvPr/>
        </p:nvSpPr>
        <p:spPr>
          <a:xfrm>
            <a:off x="5189018" y="4523456"/>
            <a:ext cx="9621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ASTM E</a:t>
            </a:r>
            <a:r>
              <a:rPr lang="el-GR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R" sz="11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R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C756C6-38AB-B40F-226A-A49BCE8A0C5E}"/>
              </a:ext>
            </a:extLst>
          </p:cNvPr>
          <p:cNvSpPr txBox="1"/>
          <p:nvPr/>
        </p:nvSpPr>
        <p:spPr>
          <a:xfrm>
            <a:off x="6975915" y="5744546"/>
            <a:ext cx="4851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Κύριες μηχανικές ιδιότητες των δοκιμίων από δοκιμή εφελκυστικής αντοχής σε θερμοκρασία περιβάλλοντος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2BEC2C-621C-E93B-01FC-A8E4591812DB}"/>
              </a:ext>
            </a:extLst>
          </p:cNvPr>
          <p:cNvSpPr txBox="1"/>
          <p:nvPr/>
        </p:nvSpPr>
        <p:spPr>
          <a:xfrm>
            <a:off x="6660128" y="2107149"/>
            <a:ext cx="461084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Αστοχία προήλθε μέσα από τη ζώνη συγκόλλησης και στα 3 δοκίμια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Επιβεβαιώνει την επιτυχία της συγκόλλησης, με κοινές διεπιφάνειες χωρίς πόρους και ελαττώματα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Ικανοποιητική εφελκυστική αντοχή και ικανοποιητική συμπεριφορά ελαστικής-πλαστικής παραμόρφωσης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091BEFFA-2ACD-E05C-BFE9-BCC9E8411278}"/>
              </a:ext>
            </a:extLst>
          </p:cNvPr>
          <p:cNvSpPr/>
          <p:nvPr/>
        </p:nvSpPr>
        <p:spPr>
          <a:xfrm rot="10800000">
            <a:off x="6834896" y="5897016"/>
            <a:ext cx="511409" cy="2094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9CA662-EB89-18E2-3F28-5E58AD9C491D}"/>
              </a:ext>
            </a:extLst>
          </p:cNvPr>
          <p:cNvSpPr txBox="1"/>
          <p:nvPr/>
        </p:nvSpPr>
        <p:spPr>
          <a:xfrm>
            <a:off x="9595363" y="4372123"/>
            <a:ext cx="1675610" cy="584775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Μέση ολκιμότητα</a:t>
            </a: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18-22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A52820-14E1-655C-2113-56A7BB19C1C6}"/>
              </a:ext>
            </a:extLst>
          </p:cNvPr>
          <p:cNvSpPr txBox="1"/>
          <p:nvPr/>
        </p:nvSpPr>
        <p:spPr>
          <a:xfrm>
            <a:off x="6829674" y="4372123"/>
            <a:ext cx="2391014" cy="584775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Μέση εφελκυστική αντοχή</a:t>
            </a: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225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525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1770889" y="218858"/>
            <a:ext cx="9259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– Μελ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τη αντιδιαβρωτικής συμπεριφοράς (1/2)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D40BDA-C48B-36E7-37A0-328BFCBF5430}"/>
              </a:ext>
            </a:extLst>
          </p:cNvPr>
          <p:cNvSpPr txBox="1"/>
          <p:nvPr/>
        </p:nvSpPr>
        <p:spPr>
          <a:xfrm>
            <a:off x="1495745" y="925713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Δοκιμή ποτενσιοδυναμικής πόλωσης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C756C6-38AB-B40F-226A-A49BCE8A0C5E}"/>
              </a:ext>
            </a:extLst>
          </p:cNvPr>
          <p:cNvSpPr txBox="1"/>
          <p:nvPr/>
        </p:nvSpPr>
        <p:spPr>
          <a:xfrm>
            <a:off x="2820903" y="2767234"/>
            <a:ext cx="6550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Χαρακτηριστικά ηλεκτροχημικά μεγέθη της δοκιμής ποτενσιοδυναμικής πόλωσης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47403C-8B54-B7C1-3C52-85F6DF25054A}"/>
              </a:ext>
            </a:extLst>
          </p:cNvPr>
          <p:cNvSpPr txBox="1"/>
          <p:nvPr/>
        </p:nvSpPr>
        <p:spPr>
          <a:xfrm>
            <a:off x="1936935" y="1842452"/>
            <a:ext cx="8318125" cy="830997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Σκοπός</a:t>
            </a: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Σύγκριση της συμπεριφοράς στις διαφορετικές θερμοκρασίες (</a:t>
            </a:r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°C, 50°C, 80°C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του ηλεκτρολύτη</a:t>
            </a: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Σύγκριση των διαφορετικών περιοχών (</a:t>
            </a:r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AISI 4140, GG25, Silvalloy50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του δείγματος μεταξύ τους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8158A6CC-AB7D-5F7D-C241-525835E6C0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394141"/>
              </p:ext>
            </p:extLst>
          </p:nvPr>
        </p:nvGraphicFramePr>
        <p:xfrm>
          <a:off x="2419750" y="3075011"/>
          <a:ext cx="7352500" cy="178982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304791">
                  <a:extLst>
                    <a:ext uri="{9D8B030D-6E8A-4147-A177-3AD203B41FA5}">
                      <a16:colId xmlns:a16="http://schemas.microsoft.com/office/drawing/2014/main" val="3678310193"/>
                    </a:ext>
                  </a:extLst>
                </a:gridCol>
                <a:gridCol w="870133">
                  <a:extLst>
                    <a:ext uri="{9D8B030D-6E8A-4147-A177-3AD203B41FA5}">
                      <a16:colId xmlns:a16="http://schemas.microsoft.com/office/drawing/2014/main" val="1661066441"/>
                    </a:ext>
                  </a:extLst>
                </a:gridCol>
                <a:gridCol w="1145770">
                  <a:extLst>
                    <a:ext uri="{9D8B030D-6E8A-4147-A177-3AD203B41FA5}">
                      <a16:colId xmlns:a16="http://schemas.microsoft.com/office/drawing/2014/main" val="1959741334"/>
                    </a:ext>
                  </a:extLst>
                </a:gridCol>
                <a:gridCol w="870133">
                  <a:extLst>
                    <a:ext uri="{9D8B030D-6E8A-4147-A177-3AD203B41FA5}">
                      <a16:colId xmlns:a16="http://schemas.microsoft.com/office/drawing/2014/main" val="1892061623"/>
                    </a:ext>
                  </a:extLst>
                </a:gridCol>
                <a:gridCol w="1145770">
                  <a:extLst>
                    <a:ext uri="{9D8B030D-6E8A-4147-A177-3AD203B41FA5}">
                      <a16:colId xmlns:a16="http://schemas.microsoft.com/office/drawing/2014/main" val="605640539"/>
                    </a:ext>
                  </a:extLst>
                </a:gridCol>
                <a:gridCol w="870133">
                  <a:extLst>
                    <a:ext uri="{9D8B030D-6E8A-4147-A177-3AD203B41FA5}">
                      <a16:colId xmlns:a16="http://schemas.microsoft.com/office/drawing/2014/main" val="535996453"/>
                    </a:ext>
                  </a:extLst>
                </a:gridCol>
                <a:gridCol w="1145770">
                  <a:extLst>
                    <a:ext uri="{9D8B030D-6E8A-4147-A177-3AD203B41FA5}">
                      <a16:colId xmlns:a16="http://schemas.microsoft.com/office/drawing/2014/main" val="2137335741"/>
                    </a:ext>
                  </a:extLst>
                </a:gridCol>
              </a:tblGrid>
              <a:tr h="2607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AISI 4140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GG25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Brazing zone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526716"/>
                  </a:ext>
                </a:extLst>
              </a:tr>
              <a:tr h="66282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Θερμοκρασία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λουτρού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l-GR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</a:t>
                      </a: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[mV]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l-GR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</a:t>
                      </a: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[log(A/cm</a:t>
                      </a:r>
                      <a:r>
                        <a:rPr lang="el-GR" sz="14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)]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l-GR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</a:t>
                      </a: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[mV]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l-GR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</a:t>
                      </a: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[log(A/cm</a:t>
                      </a:r>
                      <a:r>
                        <a:rPr lang="el-GR" sz="14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)]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l-GR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</a:t>
                      </a: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[mV]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l-GR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</a:t>
                      </a: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[log(A/cm</a:t>
                      </a:r>
                      <a:r>
                        <a:rPr lang="el-GR" sz="14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)]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05666578"/>
                  </a:ext>
                </a:extLst>
              </a:tr>
              <a:tr h="2607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°C</a:t>
                      </a:r>
                      <a:endParaRPr lang="en-GR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-536</a:t>
                      </a:r>
                      <a:endParaRPr lang="en-G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-6.94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-514</a:t>
                      </a:r>
                      <a:endParaRPr lang="en-G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-7.05</a:t>
                      </a:r>
                      <a:endParaRPr lang="en-G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-510</a:t>
                      </a:r>
                      <a:endParaRPr lang="en-G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-7.22</a:t>
                      </a:r>
                      <a:endParaRPr lang="en-G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3406763"/>
                  </a:ext>
                </a:extLst>
              </a:tr>
              <a:tr h="2607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50°C</a:t>
                      </a:r>
                      <a:endParaRPr lang="en-GR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-550</a:t>
                      </a:r>
                      <a:endParaRPr lang="en-G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-5.91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-535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-6.15</a:t>
                      </a:r>
                      <a:endParaRPr lang="en-G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-527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-6.26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6114583"/>
                  </a:ext>
                </a:extLst>
              </a:tr>
              <a:tr h="2607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80°C</a:t>
                      </a:r>
                      <a:endParaRPr lang="en-GR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-566</a:t>
                      </a:r>
                      <a:endParaRPr lang="en-GR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-5.20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-551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-5.40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-543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l-G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-5.52</a:t>
                      </a:r>
                      <a:endParaRPr lang="en-G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0235992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9E6C210F-8095-1898-A702-1E929EC065EE}"/>
              </a:ext>
            </a:extLst>
          </p:cNvPr>
          <p:cNvSpPr txBox="1"/>
          <p:nvPr/>
        </p:nvSpPr>
        <p:spPr>
          <a:xfrm>
            <a:off x="9890100" y="3492869"/>
            <a:ext cx="19161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Γίνεται η θεώρηση πως το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</a:t>
            </a:r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ταυτίζεται με το ανοιχτό δυναμικό διάβρωσης (</a:t>
            </a:r>
            <a:r>
              <a:rPr lang="de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OCP</a:t>
            </a:r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377A4A-6420-C2E4-6B8B-4668B29391F0}"/>
              </a:ext>
            </a:extLst>
          </p:cNvPr>
          <p:cNvSpPr txBox="1"/>
          <p:nvPr/>
        </p:nvSpPr>
        <p:spPr>
          <a:xfrm>
            <a:off x="5586016" y="4877198"/>
            <a:ext cx="1019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Κριτ</a:t>
            </a:r>
            <a:r>
              <a:rPr lang="de-CH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ή</a:t>
            </a:r>
            <a:r>
              <a:rPr lang="el-G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ρια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E25FA15-D095-DE5D-740D-C8924942D5D5}"/>
              </a:ext>
            </a:extLst>
          </p:cNvPr>
          <p:cNvSpPr txBox="1"/>
          <p:nvPr/>
        </p:nvSpPr>
        <p:spPr>
          <a:xfrm>
            <a:off x="3900439" y="5273862"/>
            <a:ext cx="755813" cy="338554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OCP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37C2A0-CADC-4C71-2A96-65CD63FC0936}"/>
              </a:ext>
            </a:extLst>
          </p:cNvPr>
          <p:cNvSpPr txBox="1"/>
          <p:nvPr/>
        </p:nvSpPr>
        <p:spPr>
          <a:xfrm>
            <a:off x="2329370" y="5739212"/>
            <a:ext cx="3897949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50°C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80°C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Brazing zone 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GG25  &gt;  AISI 4140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4F92451-430B-1BFC-9312-6B59EE33C098}"/>
              </a:ext>
            </a:extLst>
          </p:cNvPr>
          <p:cNvSpPr txBox="1"/>
          <p:nvPr/>
        </p:nvSpPr>
        <p:spPr>
          <a:xfrm>
            <a:off x="7685516" y="5273862"/>
            <a:ext cx="755813" cy="338554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FEB4E7-B03E-9159-ED9E-931E2889D731}"/>
              </a:ext>
            </a:extLst>
          </p:cNvPr>
          <p:cNvSpPr txBox="1"/>
          <p:nvPr/>
        </p:nvSpPr>
        <p:spPr>
          <a:xfrm>
            <a:off x="6431975" y="5739212"/>
            <a:ext cx="3262894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&gt;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50°C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&gt;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80°C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Brazing zone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GG25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AISI 4140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E4D1C5-9900-D756-EB26-7536E3E69CE5}"/>
              </a:ext>
            </a:extLst>
          </p:cNvPr>
          <p:cNvSpPr txBox="1"/>
          <p:nvPr/>
        </p:nvSpPr>
        <p:spPr>
          <a:xfrm>
            <a:off x="28915" y="5739212"/>
            <a:ext cx="2615345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l-GR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 </a:t>
            </a:r>
            <a:r>
              <a:rPr lang="en-GB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ό</a:t>
            </a:r>
            <a:r>
              <a:rPr lang="el-GR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λες τις περιοχές:</a:t>
            </a:r>
          </a:p>
          <a:p>
            <a:pPr algn="r">
              <a:lnSpc>
                <a:spcPct val="150000"/>
              </a:lnSpc>
            </a:pPr>
            <a:r>
              <a:rPr lang="el-GR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 όλες τις θερμοκρασίες: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C536CC8-F3CE-D9E7-6B40-5147BCDF01E2}"/>
              </a:ext>
            </a:extLst>
          </p:cNvPr>
          <p:cNvSpPr txBox="1"/>
          <p:nvPr/>
        </p:nvSpPr>
        <p:spPr>
          <a:xfrm>
            <a:off x="3105159" y="1487747"/>
            <a:ext cx="5981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Υδατικό διάλυμα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NaCl 3.5% </a:t>
            </a:r>
            <a:r>
              <a:rPr lang="el-G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κ.β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με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pH=3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στους </a:t>
            </a:r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°C, 50°C</a:t>
            </a:r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και</a:t>
            </a:r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80°C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078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FC7774-FE6F-40FE-636C-B52F6AF818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47" y="791039"/>
            <a:ext cx="4656483" cy="28165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1770889" y="218858"/>
            <a:ext cx="9259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– Μελ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τη αντιδιαβρωτικής συμπεριφοράς (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94B3F3-46C6-AE9F-4AF7-FB8A3ECD1B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584" y="803631"/>
            <a:ext cx="4654327" cy="281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1B3556-74C0-2BF9-D53D-77C36FF88A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83" y="3680385"/>
            <a:ext cx="4654327" cy="281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FC2D76-02DA-6963-4463-959CDCFC86E7}"/>
              </a:ext>
            </a:extLst>
          </p:cNvPr>
          <p:cNvSpPr txBox="1"/>
          <p:nvPr/>
        </p:nvSpPr>
        <p:spPr>
          <a:xfrm>
            <a:off x="756285" y="3618450"/>
            <a:ext cx="58532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Δεν παρατηρείται περιοχή παθητικοποίησης μετά το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OCP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Συνεχής διάλυση και απομάκρυνση των προϊόντων διάβρωσης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 τις 3 εκτεθειμένες περιοχές, και στα 3 διαγράμματα, οι καμπύλες είναι πανομοιότυπες μετά το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OCP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4CB4C81-6C80-0D32-8765-FB19AF98EA77}"/>
              </a:ext>
            </a:extLst>
          </p:cNvPr>
          <p:cNvCxnSpPr>
            <a:cxnSpLocks/>
          </p:cNvCxnSpPr>
          <p:nvPr/>
        </p:nvCxnSpPr>
        <p:spPr>
          <a:xfrm flipH="1" flipV="1">
            <a:off x="1639957" y="1381539"/>
            <a:ext cx="1460895" cy="109975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1FF6AA3-D016-D425-C3FD-D2AF5791CF53}"/>
              </a:ext>
            </a:extLst>
          </p:cNvPr>
          <p:cNvSpPr txBox="1"/>
          <p:nvPr/>
        </p:nvSpPr>
        <p:spPr>
          <a:xfrm>
            <a:off x="1750457" y="1641115"/>
            <a:ext cx="13811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Καλύτερη αντιδιαβρωτική συμπεριφορά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0A30FE-2BE3-DE29-2EA1-474DF32C7A1B}"/>
              </a:ext>
            </a:extLst>
          </p:cNvPr>
          <p:cNvSpPr txBox="1"/>
          <p:nvPr/>
        </p:nvSpPr>
        <p:spPr>
          <a:xfrm>
            <a:off x="2226395" y="5667825"/>
            <a:ext cx="3897949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50°C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80°C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Brazing zone 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GG25  &gt;  AISI 4140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12CF06-A68B-B048-C5E6-94E58099DEE5}"/>
              </a:ext>
            </a:extLst>
          </p:cNvPr>
          <p:cNvSpPr txBox="1"/>
          <p:nvPr/>
        </p:nvSpPr>
        <p:spPr>
          <a:xfrm>
            <a:off x="2306813" y="5346272"/>
            <a:ext cx="3737113" cy="338554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Καλ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ύ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τερη αντιδιαβρωτική συμπεριφορά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0610C5-8BD9-8918-BC5D-515A1CDD3629}"/>
              </a:ext>
            </a:extLst>
          </p:cNvPr>
          <p:cNvSpPr txBox="1"/>
          <p:nvPr/>
        </p:nvSpPr>
        <p:spPr>
          <a:xfrm>
            <a:off x="10552043" y="1931414"/>
            <a:ext cx="1287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Διαγράμματα </a:t>
            </a:r>
          </a:p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Tafel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49362F-D76D-3768-7995-156904FCE226}"/>
              </a:ext>
            </a:extLst>
          </p:cNvPr>
          <p:cNvSpPr txBox="1"/>
          <p:nvPr/>
        </p:nvSpPr>
        <p:spPr>
          <a:xfrm>
            <a:off x="4454106" y="2960171"/>
            <a:ext cx="843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ASTM G</a:t>
            </a:r>
            <a:r>
              <a:rPr lang="el-GR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R" sz="11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R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1C7166-6C9E-B742-EB04-08200EF651A5}"/>
              </a:ext>
            </a:extLst>
          </p:cNvPr>
          <p:cNvSpPr txBox="1"/>
          <p:nvPr/>
        </p:nvSpPr>
        <p:spPr>
          <a:xfrm>
            <a:off x="9838778" y="2967482"/>
            <a:ext cx="843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ASTM G</a:t>
            </a:r>
            <a:r>
              <a:rPr lang="el-GR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R" sz="11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R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824ED7-8A01-8D44-C85D-2F43584A882D}"/>
              </a:ext>
            </a:extLst>
          </p:cNvPr>
          <p:cNvSpPr txBox="1"/>
          <p:nvPr/>
        </p:nvSpPr>
        <p:spPr>
          <a:xfrm>
            <a:off x="10774223" y="5854312"/>
            <a:ext cx="843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ASTM G</a:t>
            </a:r>
            <a:r>
              <a:rPr lang="el-GR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R" sz="11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R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C68FAFA-4130-37E9-B3C2-A9FD93CA76C3}"/>
              </a:ext>
            </a:extLst>
          </p:cNvPr>
          <p:cNvSpPr/>
          <p:nvPr/>
        </p:nvSpPr>
        <p:spPr>
          <a:xfrm>
            <a:off x="6858000" y="1510747"/>
            <a:ext cx="1287863" cy="584775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Ανοιχτό δυναμικό διάβρωσης</a:t>
            </a:r>
            <a:endParaRPr lang="en-GR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6E978A8-A0F1-DFBB-0E60-BD863D7148E7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7501932" y="2095522"/>
            <a:ext cx="419555" cy="753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8DAEB4A-A317-6D60-6BA5-2871DBDE6748}"/>
              </a:ext>
            </a:extLst>
          </p:cNvPr>
          <p:cNvSpPr txBox="1"/>
          <p:nvPr/>
        </p:nvSpPr>
        <p:spPr>
          <a:xfrm>
            <a:off x="-244941" y="5617242"/>
            <a:ext cx="2615345" cy="778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el-GR" sz="1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 </a:t>
            </a:r>
            <a:r>
              <a:rPr lang="en-GB" sz="1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ό</a:t>
            </a:r>
            <a:r>
              <a:rPr lang="el-GR" sz="1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λες τις περιοχές:</a:t>
            </a:r>
          </a:p>
          <a:p>
            <a:pPr algn="r">
              <a:lnSpc>
                <a:spcPts val="2700"/>
              </a:lnSpc>
            </a:pPr>
            <a:r>
              <a:rPr lang="el-GR" sz="1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 όλες τις θερμοκρασίες:</a:t>
            </a:r>
          </a:p>
        </p:txBody>
      </p:sp>
    </p:spTree>
    <p:extLst>
      <p:ext uri="{BB962C8B-B14F-4D97-AF65-F5344CB8AC3E}">
        <p14:creationId xmlns:p14="http://schemas.microsoft.com/office/powerpoint/2010/main" val="1110509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1770889" y="218858"/>
            <a:ext cx="9259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– Χαρακτηρισμός προϊόντων διάβρωσης (1/5)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FC2D76-02DA-6963-4463-959CDCFC86E7}"/>
              </a:ext>
            </a:extLst>
          </p:cNvPr>
          <p:cNvSpPr txBox="1"/>
          <p:nvPr/>
        </p:nvSpPr>
        <p:spPr>
          <a:xfrm>
            <a:off x="427633" y="3823942"/>
            <a:ext cx="63906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σύνθεση των προϊόντων διάβρωσης δεν μεταβλήθηκε σημαντικά με την αλλαγή θερμοκρασίας λουτρού διάβρωσης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Ανιχνεύθηκαν σε όλα τα δείγματα τυπικά προϊόντα διάβρωσης σιδήρου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Ταυτοποίηση και όχι ποσοτικοποίηση των προϊόντων διάβρωσης</a:t>
            </a:r>
          </a:p>
        </p:txBody>
      </p:sp>
      <p:pic>
        <p:nvPicPr>
          <p:cNvPr id="3" name="Picture 2" descr="A screen shot of a graph&#10;&#10;&#10;&#10;&#10;&#10;&#10;&#10;Description automatically generated">
            <a:extLst>
              <a:ext uri="{FF2B5EF4-FFF2-40B4-BE49-F238E27FC236}">
                <a16:creationId xmlns:a16="http://schemas.microsoft.com/office/drawing/2014/main" id="{BF49C8F7-09D7-B8FF-214E-E6ABB29284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31" y="1125301"/>
            <a:ext cx="4320693" cy="2815200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4B844E-A22D-F192-0F4B-FC5666B98460}"/>
              </a:ext>
            </a:extLst>
          </p:cNvPr>
          <p:cNvSpPr txBox="1"/>
          <p:nvPr/>
        </p:nvSpPr>
        <p:spPr>
          <a:xfrm>
            <a:off x="1495747" y="840875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Περιθλασιμετρία ακτινών Χ (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XRD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52C5F8-2DC0-23D2-22B1-94773C812541}"/>
              </a:ext>
            </a:extLst>
          </p:cNvPr>
          <p:cNvSpPr txBox="1"/>
          <p:nvPr/>
        </p:nvSpPr>
        <p:spPr>
          <a:xfrm>
            <a:off x="2072909" y="1415094"/>
            <a:ext cx="10807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Δείγματα 25</a:t>
            </a:r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endParaRPr lang="en-GR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 descr="A colorful lines on a black background&#10;&#10;&#10;&#10;&#10;&#10;&#10;&#10;Description automatically generated">
            <a:extLst>
              <a:ext uri="{FF2B5EF4-FFF2-40B4-BE49-F238E27FC236}">
                <a16:creationId xmlns:a16="http://schemas.microsoft.com/office/drawing/2014/main" id="{0D96A1D1-01F4-06A3-91DE-6F21609864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105" y="1145789"/>
            <a:ext cx="4320693" cy="2815200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421839F-DEF6-5575-A7BA-20E96A24A586}"/>
              </a:ext>
            </a:extLst>
          </p:cNvPr>
          <p:cNvSpPr txBox="1"/>
          <p:nvPr/>
        </p:nvSpPr>
        <p:spPr>
          <a:xfrm>
            <a:off x="8873201" y="1415094"/>
            <a:ext cx="10807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Δείγματα </a:t>
            </a:r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50°C</a:t>
            </a:r>
            <a:endParaRPr lang="en-GR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 descr="A graph of colorful lines&#10;&#10;&#10;&#10;&#10;&#10;&#10;&#10;Description automatically generated with medium confidence">
            <a:extLst>
              <a:ext uri="{FF2B5EF4-FFF2-40B4-BE49-F238E27FC236}">
                <a16:creationId xmlns:a16="http://schemas.microsoft.com/office/drawing/2014/main" id="{085692D5-4889-D9CB-3A02-CEB4C2026D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105" y="3823942"/>
            <a:ext cx="4320693" cy="2815200"/>
          </a:xfrm>
          <a:prstGeom prst="rect">
            <a:avLst/>
          </a:prstGeom>
          <a:noFill/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507D6E3-25A2-9129-7497-6D20C699ED60}"/>
              </a:ext>
            </a:extLst>
          </p:cNvPr>
          <p:cNvSpPr txBox="1"/>
          <p:nvPr/>
        </p:nvSpPr>
        <p:spPr>
          <a:xfrm>
            <a:off x="8873200" y="4129731"/>
            <a:ext cx="10807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Δείγματα </a:t>
            </a:r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80°C</a:t>
            </a:r>
            <a:endParaRPr lang="en-GR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67D7E4-C4F8-5FD3-E771-B0740DD791E9}"/>
              </a:ext>
            </a:extLst>
          </p:cNvPr>
          <p:cNvSpPr txBox="1"/>
          <p:nvPr/>
        </p:nvSpPr>
        <p:spPr>
          <a:xfrm>
            <a:off x="813202" y="5946645"/>
            <a:ext cx="869197" cy="338554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Φερίτης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6D09642-C0A4-17A5-DA91-6E966918755B}"/>
              </a:ext>
            </a:extLst>
          </p:cNvPr>
          <p:cNvCxnSpPr>
            <a:stCxn id="18" idx="3"/>
          </p:cNvCxnSpPr>
          <p:nvPr/>
        </p:nvCxnSpPr>
        <p:spPr>
          <a:xfrm flipV="1">
            <a:off x="1682399" y="5946645"/>
            <a:ext cx="603601" cy="169277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1B9C045-D80E-D084-9D50-8886A60128D2}"/>
              </a:ext>
            </a:extLst>
          </p:cNvPr>
          <p:cNvCxnSpPr>
            <a:stCxn id="18" idx="3"/>
          </p:cNvCxnSpPr>
          <p:nvPr/>
        </p:nvCxnSpPr>
        <p:spPr>
          <a:xfrm>
            <a:off x="1682399" y="6115922"/>
            <a:ext cx="603601" cy="169277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9E4677B-A033-A51B-76A8-053380C4F2D0}"/>
              </a:ext>
            </a:extLst>
          </p:cNvPr>
          <p:cNvSpPr txBox="1"/>
          <p:nvPr/>
        </p:nvSpPr>
        <p:spPr>
          <a:xfrm>
            <a:off x="2067968" y="5779826"/>
            <a:ext cx="3265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Περλιτική μικροδομή του χυτοσιδήρου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F77BBA-515A-768E-C035-9CB503DFB598}"/>
              </a:ext>
            </a:extLst>
          </p:cNvPr>
          <p:cNvSpPr txBox="1"/>
          <p:nvPr/>
        </p:nvSpPr>
        <p:spPr>
          <a:xfrm>
            <a:off x="2130915" y="6140258"/>
            <a:ext cx="5154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Μαρτενσιτική μικροδομή του χάλυβα ταυτοποιείται μέσω του φερίτη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2FDB87D-9BE8-1603-D41A-7E36B0FE51ED}"/>
              </a:ext>
            </a:extLst>
          </p:cNvPr>
          <p:cNvSpPr>
            <a:spLocks noChangeAspect="1"/>
          </p:cNvSpPr>
          <p:nvPr/>
        </p:nvSpPr>
        <p:spPr>
          <a:xfrm>
            <a:off x="5148470" y="1512580"/>
            <a:ext cx="1296000" cy="1296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95D9FD6-1E8E-93BA-C7A4-C1298964900C}"/>
              </a:ext>
            </a:extLst>
          </p:cNvPr>
          <p:cNvSpPr txBox="1"/>
          <p:nvPr/>
        </p:nvSpPr>
        <p:spPr>
          <a:xfrm>
            <a:off x="4884875" y="2877487"/>
            <a:ext cx="1823189" cy="73866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Εκτεθειμένη επιφάνεια διάβρωσης 1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4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της ζώνης συγκόλλησης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5773C2D-597E-75AC-EBC3-C510881A1039}"/>
              </a:ext>
            </a:extLst>
          </p:cNvPr>
          <p:cNvCxnSpPr/>
          <p:nvPr/>
        </p:nvCxnSpPr>
        <p:spPr>
          <a:xfrm>
            <a:off x="5163015" y="2032457"/>
            <a:ext cx="12669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330EE8E-20E1-5D9F-87E6-A0E1C5786C50}"/>
              </a:ext>
            </a:extLst>
          </p:cNvPr>
          <p:cNvCxnSpPr/>
          <p:nvPr/>
        </p:nvCxnSpPr>
        <p:spPr>
          <a:xfrm>
            <a:off x="5163017" y="2282671"/>
            <a:ext cx="12669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0B34762-D600-2DF3-12C4-E55C24B22C64}"/>
              </a:ext>
            </a:extLst>
          </p:cNvPr>
          <p:cNvSpPr txBox="1"/>
          <p:nvPr/>
        </p:nvSpPr>
        <p:spPr>
          <a:xfrm>
            <a:off x="5486977" y="1641276"/>
            <a:ext cx="61898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GG25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4B3736-C4C2-B8AF-DB4B-D265040EBB3C}"/>
              </a:ext>
            </a:extLst>
          </p:cNvPr>
          <p:cNvSpPr txBox="1"/>
          <p:nvPr/>
        </p:nvSpPr>
        <p:spPr>
          <a:xfrm>
            <a:off x="5315540" y="2340654"/>
            <a:ext cx="9618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ΑΙ</a:t>
            </a:r>
            <a:r>
              <a:rPr lang="en-US" sz="1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4140</a:t>
            </a:r>
            <a:endParaRPr lang="en-GB" sz="14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38C1E75-D195-9051-7D29-FA2D4B2BFA21}"/>
              </a:ext>
            </a:extLst>
          </p:cNvPr>
          <p:cNvSpPr txBox="1"/>
          <p:nvPr/>
        </p:nvSpPr>
        <p:spPr>
          <a:xfrm>
            <a:off x="5192111" y="2011867"/>
            <a:ext cx="126690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Brazing zone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B74F2C5-AF63-FEB5-C016-42E8D1510684}"/>
              </a:ext>
            </a:extLst>
          </p:cNvPr>
          <p:cNvCxnSpPr>
            <a:stCxn id="32" idx="7"/>
          </p:cNvCxnSpPr>
          <p:nvPr/>
        </p:nvCxnSpPr>
        <p:spPr>
          <a:xfrm>
            <a:off x="6254675" y="1702375"/>
            <a:ext cx="1388516" cy="9460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E70AADE-28C4-B26E-2F40-1BD66EB533FD}"/>
              </a:ext>
            </a:extLst>
          </p:cNvPr>
          <p:cNvCxnSpPr>
            <a:cxnSpLocks/>
            <a:stCxn id="32" idx="4"/>
          </p:cNvCxnSpPr>
          <p:nvPr/>
        </p:nvCxnSpPr>
        <p:spPr>
          <a:xfrm flipV="1">
            <a:off x="5796470" y="2673629"/>
            <a:ext cx="1846721" cy="1349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3478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1372462" y="218858"/>
            <a:ext cx="973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– Χαρακτηρισμός αποτελέσματος διάβρωσης (2/5)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FC2D76-02DA-6963-4463-959CDCFC86E7}"/>
              </a:ext>
            </a:extLst>
          </p:cNvPr>
          <p:cNvSpPr txBox="1"/>
          <p:nvPr/>
        </p:nvSpPr>
        <p:spPr>
          <a:xfrm>
            <a:off x="7095677" y="2353004"/>
            <a:ext cx="4413836" cy="2633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 χάλυβας διαβρώνεται με πιο έντονο τρόπο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Σχηματίζονται πιο συμπαγέστερα οξείδια στην επιφάνεια του χυτοσιδήρου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Σταδιακή μέχρι και ολοκληρωτική κάλυψη της ζώνης συγκόλλησης από προϊόντα διάβρωσης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διεπιφάνειες με τα Β.Μ. διαβρώνονται πολύ πιο έντονα από τις υπόλοιπες περιοχές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4B844E-A22D-F192-0F4B-FC5666B98460}"/>
              </a:ext>
            </a:extLst>
          </p:cNvPr>
          <p:cNvSpPr txBox="1"/>
          <p:nvPr/>
        </p:nvSpPr>
        <p:spPr>
          <a:xfrm>
            <a:off x="1495747" y="840875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Ηλεκτρονική μικροσκοπία σάρωσης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(SEM)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F77BBA-515A-768E-C035-9CB503DFB598}"/>
              </a:ext>
            </a:extLst>
          </p:cNvPr>
          <p:cNvSpPr txBox="1"/>
          <p:nvPr/>
        </p:nvSpPr>
        <p:spPr>
          <a:xfrm>
            <a:off x="1134240" y="6029068"/>
            <a:ext cx="5154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Γενικότερη περιοχή της συγκόλλησης στα δείγματα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received(</a:t>
            </a:r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α), και διαβρωμένα στους 25°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C(</a:t>
            </a:r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β), 50°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C(</a:t>
            </a:r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γ) και 80°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C(</a:t>
            </a:r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δ) 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D7B82D6-59E7-6358-430E-5572E4B63F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487" y="1362693"/>
            <a:ext cx="6149560" cy="460839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E79193E-3F6D-303F-9904-4DFDFB381F3F}"/>
              </a:ext>
            </a:extLst>
          </p:cNvPr>
          <p:cNvSpPr txBox="1"/>
          <p:nvPr/>
        </p:nvSpPr>
        <p:spPr>
          <a:xfrm>
            <a:off x="7443546" y="1816567"/>
            <a:ext cx="3718097" cy="45801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Γενικότερη περιοχή της συγκόλλησης</a:t>
            </a:r>
          </a:p>
        </p:txBody>
      </p:sp>
    </p:spTree>
    <p:extLst>
      <p:ext uri="{BB962C8B-B14F-4D97-AF65-F5344CB8AC3E}">
        <p14:creationId xmlns:p14="http://schemas.microsoft.com/office/powerpoint/2010/main" val="1669448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87EDE73-C9C5-F960-D320-8D39D15C77B7}"/>
              </a:ext>
            </a:extLst>
          </p:cNvPr>
          <p:cNvSpPr/>
          <p:nvPr/>
        </p:nvSpPr>
        <p:spPr>
          <a:xfrm>
            <a:off x="3995803" y="1340285"/>
            <a:ext cx="4471792" cy="41586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471792"/>
                      <a:gd name="connsiteY0" fmla="*/ 0 h 4158641"/>
                      <a:gd name="connsiteX1" fmla="*/ 4471792 w 4471792"/>
                      <a:gd name="connsiteY1" fmla="*/ 0 h 4158641"/>
                      <a:gd name="connsiteX2" fmla="*/ 4471792 w 4471792"/>
                      <a:gd name="connsiteY2" fmla="*/ 4158641 h 4158641"/>
                      <a:gd name="connsiteX3" fmla="*/ 0 w 4471792"/>
                      <a:gd name="connsiteY3" fmla="*/ 4158641 h 4158641"/>
                      <a:gd name="connsiteX4" fmla="*/ 0 w 4471792"/>
                      <a:gd name="connsiteY4" fmla="*/ 0 h 4158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71792" h="4158641" fill="none" extrusionOk="0">
                        <a:moveTo>
                          <a:pt x="0" y="0"/>
                        </a:moveTo>
                        <a:cubicBezTo>
                          <a:pt x="1573110" y="-49533"/>
                          <a:pt x="3948054" y="-14809"/>
                          <a:pt x="4471792" y="0"/>
                        </a:cubicBezTo>
                        <a:cubicBezTo>
                          <a:pt x="4559431" y="1243481"/>
                          <a:pt x="4399113" y="2230107"/>
                          <a:pt x="4471792" y="4158641"/>
                        </a:cubicBezTo>
                        <a:cubicBezTo>
                          <a:pt x="2978039" y="4110410"/>
                          <a:pt x="1429958" y="4243096"/>
                          <a:pt x="0" y="4158641"/>
                        </a:cubicBezTo>
                        <a:cubicBezTo>
                          <a:pt x="-38581" y="2172519"/>
                          <a:pt x="63341" y="577865"/>
                          <a:pt x="0" y="0"/>
                        </a:cubicBezTo>
                        <a:close/>
                      </a:path>
                      <a:path w="4471792" h="4158641" stroke="0" extrusionOk="0">
                        <a:moveTo>
                          <a:pt x="0" y="0"/>
                        </a:moveTo>
                        <a:cubicBezTo>
                          <a:pt x="1915797" y="118645"/>
                          <a:pt x="3624180" y="116012"/>
                          <a:pt x="4471792" y="0"/>
                        </a:cubicBezTo>
                        <a:cubicBezTo>
                          <a:pt x="4338910" y="767159"/>
                          <a:pt x="4556743" y="2450826"/>
                          <a:pt x="4471792" y="4158641"/>
                        </a:cubicBezTo>
                        <a:cubicBezTo>
                          <a:pt x="3445021" y="4293241"/>
                          <a:pt x="473142" y="4001445"/>
                          <a:pt x="0" y="4158641"/>
                        </a:cubicBezTo>
                        <a:cubicBezTo>
                          <a:pt x="-20187" y="3623512"/>
                          <a:pt x="-152480" y="91332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solidFill>
                <a:schemeClr val="bg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17C812-85FB-1F1E-94B4-DED9295C19F1}"/>
              </a:ext>
            </a:extLst>
          </p:cNvPr>
          <p:cNvCxnSpPr>
            <a:cxnSpLocks/>
          </p:cNvCxnSpPr>
          <p:nvPr/>
        </p:nvCxnSpPr>
        <p:spPr>
          <a:xfrm>
            <a:off x="1466088" y="562605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BC7C24B-B114-7477-5495-BD43F5A37996}"/>
              </a:ext>
            </a:extLst>
          </p:cNvPr>
          <p:cNvSpPr txBox="1"/>
          <p:nvPr/>
        </p:nvSpPr>
        <p:spPr>
          <a:xfrm>
            <a:off x="2054351" y="53508"/>
            <a:ext cx="8083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Περιεχόμενα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052E204-E970-3C7D-4B2F-B576CA0BD0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6968325"/>
              </p:ext>
            </p:extLst>
          </p:nvPr>
        </p:nvGraphicFramePr>
        <p:xfrm>
          <a:off x="4196218" y="1475399"/>
          <a:ext cx="4070959" cy="3901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" name="Graphic 16">
            <a:extLst>
              <a:ext uri="{FF2B5EF4-FFF2-40B4-BE49-F238E27FC236}">
                <a16:creationId xmlns:a16="http://schemas.microsoft.com/office/drawing/2014/main" id="{4AC51CA2-D5BE-2E74-A35A-F7B36A44C6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59206" y="165377"/>
            <a:ext cx="898142" cy="89814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BE39B4F-1CBB-EF80-B6F3-555B69BB5D62}"/>
              </a:ext>
            </a:extLst>
          </p:cNvPr>
          <p:cNvSpPr/>
          <p:nvPr/>
        </p:nvSpPr>
        <p:spPr>
          <a:xfrm>
            <a:off x="3790249" y="1137071"/>
            <a:ext cx="4882896" cy="4578096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4170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1372462" y="218858"/>
            <a:ext cx="973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– Χαρακτηρισμός αποτελέσματος διάβρωσης (3/5)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FC2D76-02DA-6963-4463-959CDCFC86E7}"/>
              </a:ext>
            </a:extLst>
          </p:cNvPr>
          <p:cNvSpPr txBox="1"/>
          <p:nvPr/>
        </p:nvSpPr>
        <p:spPr>
          <a:xfrm>
            <a:off x="427658" y="5381122"/>
            <a:ext cx="5421997" cy="115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ντονη προσβολή της φάσης με την αύξηση της θερμοκρασίας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Σταδιακά φαινόμενα αποψευδαργύρωσης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4B844E-A22D-F192-0F4B-FC5666B98460}"/>
              </a:ext>
            </a:extLst>
          </p:cNvPr>
          <p:cNvSpPr txBox="1"/>
          <p:nvPr/>
        </p:nvSpPr>
        <p:spPr>
          <a:xfrm>
            <a:off x="1495747" y="840875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Ηλεκτρονική μικροσκοπία σάρωσης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(SEM)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στοιχειακή ανάλυση (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EDS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E79193E-3F6D-303F-9904-4DFDFB381F3F}"/>
              </a:ext>
            </a:extLst>
          </p:cNvPr>
          <p:cNvSpPr txBox="1"/>
          <p:nvPr/>
        </p:nvSpPr>
        <p:spPr>
          <a:xfrm>
            <a:off x="4238232" y="4923111"/>
            <a:ext cx="3773989" cy="45801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Ζώνη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brazing,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εξέλιξη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φάσης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Cu-Zn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D7E725-02E6-2A81-F1EF-AD81C46CD2DA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30" b="11017"/>
          <a:stretch>
            <a:fillRect/>
          </a:stretch>
        </p:blipFill>
        <p:spPr bwMode="auto">
          <a:xfrm>
            <a:off x="541127" y="1243211"/>
            <a:ext cx="2541141" cy="199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C197BB-969A-047F-F0EE-8D74A020AE92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27" y="3240126"/>
            <a:ext cx="2541141" cy="144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4A3D85-4EEA-AE76-FA39-6A1DADB57E96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9" b="10739"/>
          <a:stretch>
            <a:fillRect/>
          </a:stretch>
        </p:blipFill>
        <p:spPr bwMode="auto">
          <a:xfrm>
            <a:off x="6502295" y="1240110"/>
            <a:ext cx="2541141" cy="201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968230-5C77-05AC-0036-DD41FD155D92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9" b="11009"/>
          <a:stretch>
            <a:fillRect/>
          </a:stretch>
        </p:blipFill>
        <p:spPr bwMode="auto">
          <a:xfrm>
            <a:off x="9108734" y="1240110"/>
            <a:ext cx="2541241" cy="200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C1E8AE4-0EE1-3F12-7966-808166B9F924}"/>
              </a:ext>
            </a:extLst>
          </p:cNvPr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295" y="3258126"/>
            <a:ext cx="2541141" cy="144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E1A7CA-7198-7617-D24E-A639BB97ED74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734" y="3258126"/>
            <a:ext cx="2541241" cy="144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1CEAC75-3F9B-AF1B-8F0B-2E3500F63B59}"/>
              </a:ext>
            </a:extLst>
          </p:cNvPr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1"/>
          <a:stretch>
            <a:fillRect/>
          </a:stretch>
        </p:blipFill>
        <p:spPr bwMode="auto">
          <a:xfrm>
            <a:off x="3147566" y="1243211"/>
            <a:ext cx="2541241" cy="190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269D3B-C519-EBA0-8658-F8AC0A6D0CC8}"/>
              </a:ext>
            </a:extLst>
          </p:cNvPr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766" y="3242326"/>
            <a:ext cx="2539941" cy="144461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FE40801-C46A-8655-3DD8-18671D091486}"/>
              </a:ext>
            </a:extLst>
          </p:cNvPr>
          <p:cNvSpPr txBox="1"/>
          <p:nvPr/>
        </p:nvSpPr>
        <p:spPr>
          <a:xfrm>
            <a:off x="1260773" y="1430719"/>
            <a:ext cx="1101847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received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1E07BF-BF00-FC90-1A8C-C520AC85F99F}"/>
              </a:ext>
            </a:extLst>
          </p:cNvPr>
          <p:cNvSpPr txBox="1"/>
          <p:nvPr/>
        </p:nvSpPr>
        <p:spPr>
          <a:xfrm>
            <a:off x="4140256" y="1430718"/>
            <a:ext cx="55586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25°C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214C1A-1DB7-8051-78BA-854128FD601D}"/>
              </a:ext>
            </a:extLst>
          </p:cNvPr>
          <p:cNvSpPr txBox="1"/>
          <p:nvPr/>
        </p:nvSpPr>
        <p:spPr>
          <a:xfrm>
            <a:off x="7494935" y="1430717"/>
            <a:ext cx="55586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50°C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70CB5C-B069-3D8C-369C-C65D8CC711C6}"/>
              </a:ext>
            </a:extLst>
          </p:cNvPr>
          <p:cNvSpPr txBox="1"/>
          <p:nvPr/>
        </p:nvSpPr>
        <p:spPr>
          <a:xfrm>
            <a:off x="10101424" y="1430717"/>
            <a:ext cx="55586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80°C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BFCD66-4600-23D0-C736-6215BF1EDB70}"/>
              </a:ext>
            </a:extLst>
          </p:cNvPr>
          <p:cNvSpPr txBox="1"/>
          <p:nvPr/>
        </p:nvSpPr>
        <p:spPr>
          <a:xfrm>
            <a:off x="6502295" y="5381122"/>
            <a:ext cx="5421997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Κενές κοιλότητες στη θέση της φάσης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Cu-Zn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Ψαθυροποίηση της ζώνης συγκόλλησης</a:t>
            </a:r>
          </a:p>
        </p:txBody>
      </p:sp>
    </p:spTree>
    <p:extLst>
      <p:ext uri="{BB962C8B-B14F-4D97-AF65-F5344CB8AC3E}">
        <p14:creationId xmlns:p14="http://schemas.microsoft.com/office/powerpoint/2010/main" val="1933116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B87CD48B-E6B0-B1A8-EF60-954CA70851B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5" b="11279"/>
          <a:stretch>
            <a:fillRect/>
          </a:stretch>
        </p:blipFill>
        <p:spPr bwMode="auto">
          <a:xfrm>
            <a:off x="9108598" y="1253285"/>
            <a:ext cx="2541107" cy="201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5FF338F-D926-1DA8-57BE-76FA49BD9493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9" b="11015"/>
          <a:stretch>
            <a:fillRect/>
          </a:stretch>
        </p:blipFill>
        <p:spPr bwMode="auto">
          <a:xfrm>
            <a:off x="507171" y="1253285"/>
            <a:ext cx="2541007" cy="201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16F77B5-CC44-4D90-798F-E707B1D4D207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0" b="10738"/>
          <a:stretch>
            <a:fillRect/>
          </a:stretch>
        </p:blipFill>
        <p:spPr bwMode="auto">
          <a:xfrm>
            <a:off x="3113474" y="1263785"/>
            <a:ext cx="2541107" cy="199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17DAB8E-EFA8-99E3-A5F8-DBEF8A3E0979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9" b="10745"/>
          <a:stretch>
            <a:fillRect/>
          </a:stretch>
        </p:blipFill>
        <p:spPr bwMode="auto">
          <a:xfrm>
            <a:off x="6502295" y="1253285"/>
            <a:ext cx="2541007" cy="201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1372462" y="218858"/>
            <a:ext cx="973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– Χαρακτηρισμός αποτελέσματος διάβρωσης (4/5)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FC2D76-02DA-6963-4463-959CDCFC86E7}"/>
              </a:ext>
            </a:extLst>
          </p:cNvPr>
          <p:cNvSpPr txBox="1"/>
          <p:nvPr/>
        </p:nvSpPr>
        <p:spPr>
          <a:xfrm>
            <a:off x="427658" y="5381122"/>
            <a:ext cx="5668342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Υποφέρει αισθητά λιγότερο από την φάση του χαλκού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Διάρρηξη και αποκόλληση της ζώνης συγκόλλησης στους 25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4B844E-A22D-F192-0F4B-FC5666B98460}"/>
              </a:ext>
            </a:extLst>
          </p:cNvPr>
          <p:cNvSpPr txBox="1"/>
          <p:nvPr/>
        </p:nvSpPr>
        <p:spPr>
          <a:xfrm>
            <a:off x="1495747" y="840875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Ηλεκτρονική μικροσκοπία σάρωσης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(SEM) +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στοιχειακή ανάλυση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EDS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E79193E-3F6D-303F-9904-4DFDFB381F3F}"/>
              </a:ext>
            </a:extLst>
          </p:cNvPr>
          <p:cNvSpPr txBox="1"/>
          <p:nvPr/>
        </p:nvSpPr>
        <p:spPr>
          <a:xfrm>
            <a:off x="4238232" y="4923111"/>
            <a:ext cx="3773989" cy="45801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Ζώνη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brazing,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εξέλιξη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φάσης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Ag-Cd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E40801-C46A-8655-3DD8-18671D091486}"/>
              </a:ext>
            </a:extLst>
          </p:cNvPr>
          <p:cNvSpPr txBox="1"/>
          <p:nvPr/>
        </p:nvSpPr>
        <p:spPr>
          <a:xfrm>
            <a:off x="1260773" y="1430719"/>
            <a:ext cx="1101847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received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1E07BF-BF00-FC90-1A8C-C520AC85F99F}"/>
              </a:ext>
            </a:extLst>
          </p:cNvPr>
          <p:cNvSpPr txBox="1"/>
          <p:nvPr/>
        </p:nvSpPr>
        <p:spPr>
          <a:xfrm>
            <a:off x="4140256" y="1430718"/>
            <a:ext cx="55586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25°C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214C1A-1DB7-8051-78BA-854128FD601D}"/>
              </a:ext>
            </a:extLst>
          </p:cNvPr>
          <p:cNvSpPr txBox="1"/>
          <p:nvPr/>
        </p:nvSpPr>
        <p:spPr>
          <a:xfrm>
            <a:off x="7494935" y="1430717"/>
            <a:ext cx="55586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50°C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70CB5C-B069-3D8C-369C-C65D8CC711C6}"/>
              </a:ext>
            </a:extLst>
          </p:cNvPr>
          <p:cNvSpPr txBox="1"/>
          <p:nvPr/>
        </p:nvSpPr>
        <p:spPr>
          <a:xfrm>
            <a:off x="10101424" y="1430717"/>
            <a:ext cx="55586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80°C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BFCD66-4600-23D0-C736-6215BF1EDB70}"/>
              </a:ext>
            </a:extLst>
          </p:cNvPr>
          <p:cNvSpPr txBox="1"/>
          <p:nvPr/>
        </p:nvSpPr>
        <p:spPr>
          <a:xfrm>
            <a:off x="6502295" y="5381122"/>
            <a:ext cx="5421997" cy="115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Παρατηρούνται κατακρημνίσματα πάνω στην επιφάνεια της μητρικής φάσης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Σημάδια διάβρωσης της μητρικής φάσης στους 80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0613C2B-EC92-388E-31AA-A4483798A664}"/>
              </a:ext>
            </a:extLst>
          </p:cNvPr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71" y="3271092"/>
            <a:ext cx="2541007" cy="144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6B2C435-5C16-E76C-035F-683DBD0D73A6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474" y="3271092"/>
            <a:ext cx="2541107" cy="144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ACC3E8E-D82D-2DB3-6706-C8BF43FC1473}"/>
              </a:ext>
            </a:extLst>
          </p:cNvPr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295" y="3271192"/>
            <a:ext cx="2541007" cy="144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94A5526-2B15-C6A1-F613-39F47D4FAE63}"/>
              </a:ext>
            </a:extLst>
          </p:cNvPr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598" y="3271192"/>
            <a:ext cx="2541107" cy="144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123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1372462" y="218858"/>
            <a:ext cx="973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– Χαρακτηρισμός αποτελέσματος διάβρωσης (5/5)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FC2D76-02DA-6963-4463-959CDCFC86E7}"/>
              </a:ext>
            </a:extLst>
          </p:cNvPr>
          <p:cNvSpPr txBox="1"/>
          <p:nvPr/>
        </p:nvSpPr>
        <p:spPr>
          <a:xfrm>
            <a:off x="3888888" y="3851841"/>
            <a:ext cx="3693833" cy="2264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Συσσωρεύσεις καθαρού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 1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3μ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στην επιφάνεια της μητρικής φάσης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Πιθανή διάβρωση του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και σχηματισμός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AgCl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και ύστερη κατακρήμνιση του ως ίζημα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4B844E-A22D-F192-0F4B-FC5666B98460}"/>
              </a:ext>
            </a:extLst>
          </p:cNvPr>
          <p:cNvSpPr txBox="1"/>
          <p:nvPr/>
        </p:nvSpPr>
        <p:spPr>
          <a:xfrm>
            <a:off x="1495747" y="840875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Ηλεκτρονική μικροσκοπία σάρωσης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(SEM) +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στοιχειακή ανάλυση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EDS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E79193E-3F6D-303F-9904-4DFDFB381F3F}"/>
              </a:ext>
            </a:extLst>
          </p:cNvPr>
          <p:cNvSpPr txBox="1"/>
          <p:nvPr/>
        </p:nvSpPr>
        <p:spPr>
          <a:xfrm>
            <a:off x="3962661" y="3302373"/>
            <a:ext cx="3441992" cy="45801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Μεγεθυμένα συσσωματώματα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BFCD66-4600-23D0-C736-6215BF1EDB70}"/>
              </a:ext>
            </a:extLst>
          </p:cNvPr>
          <p:cNvSpPr txBox="1"/>
          <p:nvPr/>
        </p:nvSpPr>
        <p:spPr>
          <a:xfrm>
            <a:off x="8245348" y="1763330"/>
            <a:ext cx="2929940" cy="152541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Επιπλέον παράδειγμα αποκόλλησης της ζώνης συγκόλλησης από την μεριά του χυτοσιδήρου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E8741B4-A604-1600-3D43-1B001BD7548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2152" y="1507482"/>
            <a:ext cx="3287998" cy="4475283"/>
            <a:chOff x="0" y="0"/>
            <a:chExt cx="39954" cy="5438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9B34779-662E-C485-E39E-66F49ED60B9C}"/>
                </a:ext>
              </a:extLst>
            </p:cNvPr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85" b="10738"/>
            <a:stretch>
              <a:fillRect/>
            </a:stretch>
          </p:blipFill>
          <p:spPr bwMode="auto">
            <a:xfrm>
              <a:off x="0" y="0"/>
              <a:ext cx="39954" cy="31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DB40439-EEA7-7550-1AB7-CD764884F217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636"/>
              <a:ext cx="39954" cy="22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7AF8A96-680E-544A-1E30-371C267CD006}"/>
              </a:ext>
            </a:extLst>
          </p:cNvPr>
          <p:cNvSpPr txBox="1"/>
          <p:nvPr/>
        </p:nvSpPr>
        <p:spPr>
          <a:xfrm>
            <a:off x="1820895" y="2132263"/>
            <a:ext cx="55586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80°C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ADF099E-F2F0-3DD5-7A3F-504098D551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4" b="10677"/>
          <a:stretch>
            <a:fillRect/>
          </a:stretch>
        </p:blipFill>
        <p:spPr bwMode="auto">
          <a:xfrm>
            <a:off x="7760789" y="3439469"/>
            <a:ext cx="3899059" cy="307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C1CFEFA-B1C5-6623-533A-65E92AD6ECD2}"/>
              </a:ext>
            </a:extLst>
          </p:cNvPr>
          <p:cNvSpPr txBox="1"/>
          <p:nvPr/>
        </p:nvSpPr>
        <p:spPr>
          <a:xfrm>
            <a:off x="9432388" y="3631619"/>
            <a:ext cx="55586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25°C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2B79BA-F95C-D2DD-146B-0B8E180B2DB0}"/>
              </a:ext>
            </a:extLst>
          </p:cNvPr>
          <p:cNvCxnSpPr>
            <a:stCxn id="33" idx="0"/>
          </p:cNvCxnSpPr>
          <p:nvPr/>
        </p:nvCxnSpPr>
        <p:spPr>
          <a:xfrm flipH="1" flipV="1">
            <a:off x="3657600" y="1763330"/>
            <a:ext cx="2026057" cy="153904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BFCA637-FC1C-E629-C3FA-E3864337C853}"/>
              </a:ext>
            </a:extLst>
          </p:cNvPr>
          <p:cNvCxnSpPr>
            <a:stCxn id="33" idx="0"/>
          </p:cNvCxnSpPr>
          <p:nvPr/>
        </p:nvCxnSpPr>
        <p:spPr>
          <a:xfrm flipH="1" flipV="1">
            <a:off x="2985190" y="1776891"/>
            <a:ext cx="2698467" cy="152548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02ABC4C-6ED6-7C86-81FD-D0767ADEB941}"/>
              </a:ext>
            </a:extLst>
          </p:cNvPr>
          <p:cNvCxnSpPr>
            <a:stCxn id="33" idx="0"/>
          </p:cNvCxnSpPr>
          <p:nvPr/>
        </p:nvCxnSpPr>
        <p:spPr>
          <a:xfrm flipH="1" flipV="1">
            <a:off x="2753139" y="2768638"/>
            <a:ext cx="2930518" cy="5337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7821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EB422-1287-FCEB-63CE-599FDC846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399" y="1124711"/>
            <a:ext cx="5433392" cy="1302229"/>
          </a:xfrm>
          <a:solidFill>
            <a:schemeClr val="bg1"/>
          </a:solidFill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συμπερασματα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38CD2-9585-7E51-5359-D52935A77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399" y="2816352"/>
            <a:ext cx="4800601" cy="3364992"/>
          </a:xfrm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Χαρακτηρισμοσ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συγκολλησησ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Αναλυση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μηχανικων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ιδιοτητων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Χαρακτηρισμοσ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δοκιμησ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διαβρωσησ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Αποτελεσματα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δοκιμησ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διαβρωσησ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724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1372462" y="218858"/>
            <a:ext cx="973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Συμπεράσματα (1/4)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0E1AE4E-7F6D-992E-C030-D19F4761A88D}"/>
              </a:ext>
            </a:extLst>
          </p:cNvPr>
          <p:cNvSpPr/>
          <p:nvPr/>
        </p:nvSpPr>
        <p:spPr>
          <a:xfrm>
            <a:off x="4485709" y="1103149"/>
            <a:ext cx="3512130" cy="5408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Χαρακτηρισμός Συγκόλλησης</a:t>
            </a:r>
            <a:endParaRPr lang="en-GR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E7B43E-B417-26E9-851C-F385541236DC}"/>
              </a:ext>
            </a:extLst>
          </p:cNvPr>
          <p:cNvSpPr txBox="1"/>
          <p:nvPr/>
        </p:nvSpPr>
        <p:spPr>
          <a:xfrm>
            <a:off x="3786651" y="1918426"/>
            <a:ext cx="4910245" cy="4197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Καλή εξάπλωση και διαβροχή του μετάλλου πλήρωσης με τις διεπιφάνειες των Β.Μ.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Περιορισμένη ΘΕΖ στα 300μ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και στα 50μ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 τον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GG25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και τον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AISI 4140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αντίστοιχα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Στον χυτοσίδηρο, στην ΘΕΖ, επιμήκυνση και μεγέθυνση των κόκκων γραφίτη, αύξηση απόστασης πλακιδίων περλίτη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Στον χάλυβα, στην ΘΕΖ, μετατροπή της μαρτενσιτικής μικροδομής σε χονδρόκοκκο φερίτη</a:t>
            </a:r>
          </a:p>
        </p:txBody>
      </p:sp>
    </p:spTree>
    <p:extLst>
      <p:ext uri="{BB962C8B-B14F-4D97-AF65-F5344CB8AC3E}">
        <p14:creationId xmlns:p14="http://schemas.microsoft.com/office/powerpoint/2010/main" val="1342952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1372462" y="218858"/>
            <a:ext cx="973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Συμπεράσματα (2/4)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0E1AE4E-7F6D-992E-C030-D19F4761A88D}"/>
              </a:ext>
            </a:extLst>
          </p:cNvPr>
          <p:cNvSpPr/>
          <p:nvPr/>
        </p:nvSpPr>
        <p:spPr>
          <a:xfrm>
            <a:off x="4485709" y="1103149"/>
            <a:ext cx="3512130" cy="5408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μηχανικών ιδιοτήτων</a:t>
            </a:r>
            <a:endParaRPr lang="en-GR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E7B43E-B417-26E9-851C-F385541236DC}"/>
              </a:ext>
            </a:extLst>
          </p:cNvPr>
          <p:cNvSpPr txBox="1"/>
          <p:nvPr/>
        </p:nvSpPr>
        <p:spPr>
          <a:xfrm>
            <a:off x="3652551" y="1916552"/>
            <a:ext cx="5178445" cy="4197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μέση μηκροσκληρότητα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Vickers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του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AISI4140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και του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GG25,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στα 228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και 241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αντίστοιχα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Πτώση της μικροσκληρότητας στην ΘΕΖ και των δύο υλικών λόγω της αλλαγής της μικροδομής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Ικανοποιητική εφελκυστική αντοχή (225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και τυπική ολκιμότητα (20%)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Η αστοχία στην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περιοχή του μετάλλου πλήρωσης, επιβεβαιώνει την επιτυχία της συγκόλλησης, με κοινές διεπιφάνειες χωρίς ελαττώματα και με καλή ικανότητα διαβροχής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7384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1372462" y="218858"/>
            <a:ext cx="973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Συμπεράσματα (3/4)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0E1AE4E-7F6D-992E-C030-D19F4761A88D}"/>
              </a:ext>
            </a:extLst>
          </p:cNvPr>
          <p:cNvSpPr/>
          <p:nvPr/>
        </p:nvSpPr>
        <p:spPr>
          <a:xfrm>
            <a:off x="4235649" y="1093346"/>
            <a:ext cx="4012248" cy="5408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Χαρακτηρισμός δοκιμής διάβρωσης</a:t>
            </a:r>
            <a:endParaRPr lang="en-GR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E7B43E-B417-26E9-851C-F385541236DC}"/>
              </a:ext>
            </a:extLst>
          </p:cNvPr>
          <p:cNvSpPr txBox="1"/>
          <p:nvPr/>
        </p:nvSpPr>
        <p:spPr>
          <a:xfrm>
            <a:off x="3652551" y="1916552"/>
            <a:ext cx="5178445" cy="4612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Αναλογικότητα αύξησης ρυθμού διάβρωσης με την άνοδο της θερμοκρασίας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Συνεχής διάλυση και απομάκρυνση των προϊόντων διάβρωσης χωρίς δημιουργία στρώματος παθητικοποίησης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Καλύτερες αντιδιαβρωτικές ιδιότητες παρουσίασε η ζώνη συγκόλλησης, μετά ο χυτοσίδηρος, και τελευταίος ο χάλυβας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Όλα τα υλικά συμπεριφέρθηκαν καλύτερα στους 25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μέτρια στους 50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και χειρότερα στους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9235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1372462" y="218858"/>
            <a:ext cx="973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Συμπεράσματα (4/4)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90AF4-E5DA-FAC5-BF92-6083F7AAE06C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0E1AE4E-7F6D-992E-C030-D19F4761A88D}"/>
              </a:ext>
            </a:extLst>
          </p:cNvPr>
          <p:cNvSpPr/>
          <p:nvPr/>
        </p:nvSpPr>
        <p:spPr>
          <a:xfrm>
            <a:off x="4235649" y="1093346"/>
            <a:ext cx="4012248" cy="5408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Αποτελέσματα δοκιμής διάβρωσης</a:t>
            </a:r>
            <a:endParaRPr lang="en-GR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E7B43E-B417-26E9-851C-F385541236DC}"/>
              </a:ext>
            </a:extLst>
          </p:cNvPr>
          <p:cNvSpPr txBox="1"/>
          <p:nvPr/>
        </p:nvSpPr>
        <p:spPr>
          <a:xfrm>
            <a:off x="3168058" y="1838083"/>
            <a:ext cx="7118942" cy="4505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"/>
            </a:pP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Η σύνθεση των προϊόντων διάβρωσης δεν μεταβλήθηκε σημαντικά με την αύξησης της θερμοκρασίας του ηλεκτρολύτη. </a:t>
            </a: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"/>
            </a:pP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Ρωγμάτωση και αποκόλληση της ζώνης συγκόλλησης στη μεριά του 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GG25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που οδηγεί σε αστοχία από τους 25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"/>
            </a:pP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Αποψευδαργ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ύρωση της φάσης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Cu-Zn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και επιδείνωση του φαινομένου με την αύξηση της θερμοκρασίας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"/>
            </a:pP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Η οποία οδηγεί σε διαταραχή της ακεραιότητας της συγκόλλησης κατά την αύξηση της θερμοκρασίας, με αποτέλεσμα να μπορεί να οδηγηθεί εύκολα σε αστοχία με την αύξηση κάποιας μηχανικής τάσης.</a:t>
            </a:r>
            <a:endParaRPr lang="en-G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"/>
            </a:pPr>
            <a:endParaRPr lang="en-G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7521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666A9A7-7CDB-731F-5892-C1351C359BF8}"/>
              </a:ext>
            </a:extLst>
          </p:cNvPr>
          <p:cNvSpPr txBox="1">
            <a:spLocks/>
          </p:cNvSpPr>
          <p:nvPr/>
        </p:nvSpPr>
        <p:spPr>
          <a:xfrm>
            <a:off x="1792356" y="1723367"/>
            <a:ext cx="8607286" cy="4067247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0" rIns="0" bIns="0" rtlCol="0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400" b="0" i="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Ευχαριστώ για την προσοχή σασ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BBD1689-6E27-B922-05BA-D4FAE7407F0F}"/>
              </a:ext>
            </a:extLst>
          </p:cNvPr>
          <p:cNvCxnSpPr>
            <a:cxnSpLocks/>
          </p:cNvCxnSpPr>
          <p:nvPr/>
        </p:nvCxnSpPr>
        <p:spPr>
          <a:xfrm>
            <a:off x="1466088" y="562605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Graphic 9">
            <a:extLst>
              <a:ext uri="{FF2B5EF4-FFF2-40B4-BE49-F238E27FC236}">
                <a16:creationId xmlns:a16="http://schemas.microsoft.com/office/drawing/2014/main" id="{04E41229-F4E8-8323-FA5D-E4DCE54663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9206" y="165377"/>
            <a:ext cx="898142" cy="898142"/>
          </a:xfrm>
          <a:prstGeom prst="rect">
            <a:avLst/>
          </a:pr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B8B6963-69FE-8A03-5E86-2BF855024B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37715" y="4419732"/>
            <a:ext cx="9116568" cy="722376"/>
          </a:xfrm>
        </p:spPr>
        <p:txBody>
          <a:bodyPr rtlCol="0"/>
          <a:lstStyle>
            <a:defPPr>
              <a:defRPr lang="en-GB"/>
            </a:defPPr>
          </a:lstStyle>
          <a:p>
            <a:pPr marL="0" indent="0" algn="ctr" rtl="0">
              <a:lnSpc>
                <a:spcPts val="2660"/>
              </a:lnSpc>
              <a:spcBef>
                <a:spcPts val="0"/>
              </a:spcBef>
              <a:buNone/>
            </a:pPr>
            <a:r>
              <a:rPr lang="el-GR" sz="2000" cap="all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Μάριος Κυπριανίδησ</a:t>
            </a:r>
          </a:p>
        </p:txBody>
      </p:sp>
    </p:spTree>
    <p:extLst>
      <p:ext uri="{BB962C8B-B14F-4D97-AF65-F5344CB8AC3E}">
        <p14:creationId xmlns:p14="http://schemas.microsoft.com/office/powerpoint/2010/main" val="33341276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666A9A7-7CDB-731F-5892-C1351C359BF8}"/>
              </a:ext>
            </a:extLst>
          </p:cNvPr>
          <p:cNvSpPr txBox="1">
            <a:spLocks/>
          </p:cNvSpPr>
          <p:nvPr/>
        </p:nvSpPr>
        <p:spPr>
          <a:xfrm>
            <a:off x="1792356" y="1723367"/>
            <a:ext cx="8607286" cy="4067247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0" rIns="0" bIns="0" rtlCol="0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400" b="0" i="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l-G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BBD1689-6E27-B922-05BA-D4FAE7407F0F}"/>
              </a:ext>
            </a:extLst>
          </p:cNvPr>
          <p:cNvCxnSpPr>
            <a:cxnSpLocks/>
          </p:cNvCxnSpPr>
          <p:nvPr/>
        </p:nvCxnSpPr>
        <p:spPr>
          <a:xfrm>
            <a:off x="1466088" y="562605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Graphic 9">
            <a:extLst>
              <a:ext uri="{FF2B5EF4-FFF2-40B4-BE49-F238E27FC236}">
                <a16:creationId xmlns:a16="http://schemas.microsoft.com/office/drawing/2014/main" id="{04E41229-F4E8-8323-FA5D-E4DCE54663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9206" y="165377"/>
            <a:ext cx="898142" cy="8981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84FDE7-A190-5694-9396-2E2FBF463EF3}"/>
              </a:ext>
            </a:extLst>
          </p:cNvPr>
          <p:cNvSpPr txBox="1"/>
          <p:nvPr/>
        </p:nvSpPr>
        <p:spPr>
          <a:xfrm>
            <a:off x="1343087" y="39385"/>
            <a:ext cx="973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Ευχαριστίες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718807-046E-DF63-D4FE-B7F09523352A}"/>
              </a:ext>
            </a:extLst>
          </p:cNvPr>
          <p:cNvSpPr txBox="1"/>
          <p:nvPr/>
        </p:nvSpPr>
        <p:spPr>
          <a:xfrm>
            <a:off x="3548712" y="2787494"/>
            <a:ext cx="53273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Πέτρος Τσακιρίδης</a:t>
            </a:r>
          </a:p>
          <a:p>
            <a:pPr algn="ctr"/>
            <a:r>
              <a:rPr lang="el-G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Άγγελος Καλδέλης</a:t>
            </a:r>
          </a:p>
          <a:p>
            <a:pPr algn="ctr"/>
            <a:r>
              <a:rPr lang="el-G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Δήμητρα Ιωαννίδου</a:t>
            </a:r>
            <a:endParaRPr lang="en-G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946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EB422-1287-FCEB-63CE-599FDC846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124711"/>
            <a:ext cx="4087872" cy="1302229"/>
          </a:xfrm>
          <a:solidFill>
            <a:schemeClr val="bg1"/>
          </a:solidFill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Θεωρητικο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μεροσ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38CD2-9585-7E51-5359-D52935A77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</a:p>
          <a:p>
            <a:pPr rtl="0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Κυριοι μηχανισμοι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Τριχοειδησ δραση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Ικανοτητα διαβροχησ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8664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666A9A7-7CDB-731F-5892-C1351C359BF8}"/>
              </a:ext>
            </a:extLst>
          </p:cNvPr>
          <p:cNvSpPr txBox="1">
            <a:spLocks/>
          </p:cNvSpPr>
          <p:nvPr/>
        </p:nvSpPr>
        <p:spPr>
          <a:xfrm>
            <a:off x="1792356" y="1723367"/>
            <a:ext cx="8607286" cy="4067247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0" rIns="0" bIns="0" rtlCol="0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400" b="0" i="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BBD1689-6E27-B922-05BA-D4FAE7407F0F}"/>
              </a:ext>
            </a:extLst>
          </p:cNvPr>
          <p:cNvCxnSpPr>
            <a:cxnSpLocks/>
          </p:cNvCxnSpPr>
          <p:nvPr/>
        </p:nvCxnSpPr>
        <p:spPr>
          <a:xfrm>
            <a:off x="1466088" y="562605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Graphic 9">
            <a:extLst>
              <a:ext uri="{FF2B5EF4-FFF2-40B4-BE49-F238E27FC236}">
                <a16:creationId xmlns:a16="http://schemas.microsoft.com/office/drawing/2014/main" id="{04E41229-F4E8-8323-FA5D-E4DCE54663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9206" y="165377"/>
            <a:ext cx="898142" cy="898142"/>
          </a:xfrm>
          <a:prstGeom prst="rect">
            <a:avLst/>
          </a:prstGeom>
        </p:spPr>
      </p:pic>
      <p:pic>
        <p:nvPicPr>
          <p:cNvPr id="5" name="Picture 4" descr="A white person with a red question mark&#10;&#10;Description automatically generated">
            <a:extLst>
              <a:ext uri="{FF2B5EF4-FFF2-40B4-BE49-F238E27FC236}">
                <a16:creationId xmlns:a16="http://schemas.microsoft.com/office/drawing/2014/main" id="{6BC83BDA-209A-9174-89AC-0055AA9CF8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399" y="1506990"/>
            <a:ext cx="4500000" cy="450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84FDE7-A190-5694-9396-2E2FBF463EF3}"/>
              </a:ext>
            </a:extLst>
          </p:cNvPr>
          <p:cNvSpPr txBox="1"/>
          <p:nvPr/>
        </p:nvSpPr>
        <p:spPr>
          <a:xfrm>
            <a:off x="1343087" y="39385"/>
            <a:ext cx="9738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Ερωτήσεις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607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7A32C00E-2A74-7155-5766-2FF0CC405F26}"/>
              </a:ext>
            </a:extLst>
          </p:cNvPr>
          <p:cNvSpPr/>
          <p:nvPr/>
        </p:nvSpPr>
        <p:spPr>
          <a:xfrm>
            <a:off x="5512184" y="5443643"/>
            <a:ext cx="884593" cy="344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C8D86064-E4F7-7683-49DD-C90312E14104}"/>
              </a:ext>
            </a:extLst>
          </p:cNvPr>
          <p:cNvSpPr/>
          <p:nvPr/>
        </p:nvSpPr>
        <p:spPr>
          <a:xfrm>
            <a:off x="9367369" y="2860936"/>
            <a:ext cx="1880870" cy="4069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CA8A3F8-24DD-697B-80C3-14EC745A9358}"/>
              </a:ext>
            </a:extLst>
          </p:cNvPr>
          <p:cNvSpPr/>
          <p:nvPr/>
        </p:nvSpPr>
        <p:spPr>
          <a:xfrm>
            <a:off x="7445495" y="2854523"/>
            <a:ext cx="1393520" cy="4069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6081BA5C-B575-D463-9A9E-02BD9425F3BC}"/>
              </a:ext>
            </a:extLst>
          </p:cNvPr>
          <p:cNvSpPr/>
          <p:nvPr/>
        </p:nvSpPr>
        <p:spPr>
          <a:xfrm>
            <a:off x="5539530" y="2854523"/>
            <a:ext cx="1271912" cy="4069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16633C2E-9DDD-0AE3-2779-74E46E3C07E0}"/>
              </a:ext>
            </a:extLst>
          </p:cNvPr>
          <p:cNvSpPr/>
          <p:nvPr/>
        </p:nvSpPr>
        <p:spPr>
          <a:xfrm>
            <a:off x="3420335" y="2860936"/>
            <a:ext cx="1628383" cy="4069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8B90EC7-66C1-22EA-6C09-B3284B7B779A}"/>
              </a:ext>
            </a:extLst>
          </p:cNvPr>
          <p:cNvSpPr/>
          <p:nvPr/>
        </p:nvSpPr>
        <p:spPr>
          <a:xfrm>
            <a:off x="1173051" y="2854524"/>
            <a:ext cx="1840345" cy="4069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3B7347-8553-5AA7-5C7F-51EA10081ABC}"/>
              </a:ext>
            </a:extLst>
          </p:cNvPr>
          <p:cNvSpPr txBox="1">
            <a:spLocks/>
          </p:cNvSpPr>
          <p:nvPr/>
        </p:nvSpPr>
        <p:spPr>
          <a:xfrm>
            <a:off x="1165902" y="2832529"/>
            <a:ext cx="2201441" cy="1997749"/>
          </a:xfrm>
          <a:prstGeom prst="rect">
            <a:avLst/>
          </a:prstGeom>
        </p:spPr>
        <p:txBody>
          <a:bodyPr rtlCol="0"/>
          <a:lstStyle>
            <a:defPPr>
              <a:defRPr lang="en-GB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2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Συναρμολ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ό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γηση </a:t>
            </a:r>
          </a:p>
          <a:p>
            <a:pPr>
              <a:lnSpc>
                <a:spcPct val="100000"/>
              </a:lnSpc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Υπολογισμός διακένου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Τοποθέτηση μετάλλου πλήρωσης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B62955A-1B29-222C-7761-046D2763AE44}"/>
              </a:ext>
            </a:extLst>
          </p:cNvPr>
          <p:cNvSpPr txBox="1">
            <a:spLocks/>
          </p:cNvSpPr>
          <p:nvPr/>
        </p:nvSpPr>
        <p:spPr>
          <a:xfrm>
            <a:off x="3420335" y="2832529"/>
            <a:ext cx="2058294" cy="1806199"/>
          </a:xfrm>
          <a:prstGeom prst="rect">
            <a:avLst/>
          </a:prstGeom>
        </p:spPr>
        <p:txBody>
          <a:bodyPr rtlCol="0"/>
          <a:lstStyle>
            <a:defPPr>
              <a:defRPr lang="en-GB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2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Προετοιμασία</a:t>
            </a:r>
          </a:p>
          <a:p>
            <a:pPr>
              <a:lnSpc>
                <a:spcPct val="100000"/>
              </a:lnSpc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Καθαρισμός επιφανειών</a:t>
            </a:r>
          </a:p>
          <a:p>
            <a:pPr>
              <a:lnSpc>
                <a:spcPct val="100000"/>
              </a:lnSpc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Προσθήκη συλλιπασμάτων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5AF6EC1-7DD4-8CC4-A4B0-21BF81B44435}"/>
              </a:ext>
            </a:extLst>
          </p:cNvPr>
          <p:cNvSpPr txBox="1">
            <a:spLocks/>
          </p:cNvSpPr>
          <p:nvPr/>
        </p:nvSpPr>
        <p:spPr>
          <a:xfrm>
            <a:off x="5539530" y="2832529"/>
            <a:ext cx="1655652" cy="2127778"/>
          </a:xfrm>
          <a:prstGeom prst="rect">
            <a:avLst/>
          </a:prstGeom>
        </p:spPr>
        <p:txBody>
          <a:bodyPr rtlCol="0"/>
          <a:lstStyle>
            <a:defPPr>
              <a:defRPr lang="en-GB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2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ρμανση</a:t>
            </a:r>
          </a:p>
          <a:p>
            <a:pPr>
              <a:lnSpc>
                <a:spcPct val="100000"/>
              </a:lnSpc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Θέρμανση στην Τ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Τήξη μετάλλου πλήρωσης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823BC169-2BDF-D79D-D438-4EC220D8DDDB}"/>
              </a:ext>
            </a:extLst>
          </p:cNvPr>
          <p:cNvSpPr txBox="1">
            <a:spLocks/>
          </p:cNvSpPr>
          <p:nvPr/>
        </p:nvSpPr>
        <p:spPr>
          <a:xfrm>
            <a:off x="7420400" y="2832529"/>
            <a:ext cx="1655652" cy="1192941"/>
          </a:xfrm>
          <a:prstGeom prst="rect">
            <a:avLst/>
          </a:prstGeom>
        </p:spPr>
        <p:txBody>
          <a:bodyPr rtlCol="0"/>
          <a:lstStyle>
            <a:defPPr>
              <a:defRPr lang="en-GB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2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Μηχανισμοί</a:t>
            </a:r>
          </a:p>
          <a:p>
            <a:pPr>
              <a:lnSpc>
                <a:spcPct val="100000"/>
              </a:lnSpc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Τριχοθυμία</a:t>
            </a:r>
          </a:p>
          <a:p>
            <a:pPr>
              <a:lnSpc>
                <a:spcPct val="100000"/>
              </a:lnSpc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Διαβροχή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3E53FD8E-8423-646A-F4EC-0FC3CE0B41E0}"/>
              </a:ext>
            </a:extLst>
          </p:cNvPr>
          <p:cNvSpPr txBox="1">
            <a:spLocks/>
          </p:cNvSpPr>
          <p:nvPr/>
        </p:nvSpPr>
        <p:spPr>
          <a:xfrm>
            <a:off x="9367369" y="2832529"/>
            <a:ext cx="2011429" cy="1806191"/>
          </a:xfrm>
          <a:prstGeom prst="rect">
            <a:avLst/>
          </a:prstGeom>
        </p:spPr>
        <p:txBody>
          <a:bodyPr rtlCol="0"/>
          <a:lstStyle>
            <a:defPPr>
              <a:defRPr lang="en-GB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2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ύ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ξη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συστοιχίας</a:t>
            </a:r>
          </a:p>
          <a:p>
            <a:pPr>
              <a:lnSpc>
                <a:spcPct val="100000"/>
              </a:lnSpc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Κρυστάλλωση μετάλλου πλήρωσης</a:t>
            </a:r>
          </a:p>
          <a:p>
            <a:pPr>
              <a:lnSpc>
                <a:spcPct val="100000"/>
              </a:lnSpc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Στερεοποίηση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AB59F73-857D-0769-02DF-14AA525CA5C2}"/>
              </a:ext>
            </a:extLst>
          </p:cNvPr>
          <p:cNvSpPr txBox="1">
            <a:spLocks/>
          </p:cNvSpPr>
          <p:nvPr/>
        </p:nvSpPr>
        <p:spPr>
          <a:xfrm>
            <a:off x="3135576" y="1007557"/>
            <a:ext cx="6079820" cy="758949"/>
          </a:xfrm>
          <a:prstGeom prst="rect">
            <a:avLst/>
          </a:prstGeom>
        </p:spPr>
        <p:txBody>
          <a:bodyPr rtlCol="0"/>
          <a:lstStyle>
            <a:defPPr>
              <a:defRPr lang="en-GB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2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Θερμοκρασία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450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liquidus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(filler metal)  &lt; 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solidus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(base metals)</a:t>
            </a:r>
          </a:p>
        </p:txBody>
      </p:sp>
      <p:pic>
        <p:nvPicPr>
          <p:cNvPr id="18" name="Picture 1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0FA3AB9-94F6-0B6F-6737-38D02C4FDA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7151" y="5502235"/>
            <a:ext cx="914400" cy="914400"/>
          </a:xfrm>
          <a:prstGeom prst="rect">
            <a:avLst/>
          </a:prstGeom>
        </p:spPr>
      </p:pic>
      <p:pic>
        <p:nvPicPr>
          <p:cNvPr id="29" name="Picture 28" descr="A test tube with a drop of liquid falling from it&#10;&#10;Description automatically generated">
            <a:extLst>
              <a:ext uri="{FF2B5EF4-FFF2-40B4-BE49-F238E27FC236}">
                <a16:creationId xmlns:a16="http://schemas.microsoft.com/office/drawing/2014/main" id="{5E3B0E54-539C-BD1C-5352-EC9BEE9864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4808" y="5379717"/>
            <a:ext cx="1159435" cy="1159435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7F33AF8-5EF2-3803-FE86-D043B0435EC4}"/>
              </a:ext>
            </a:extLst>
          </p:cNvPr>
          <p:cNvSpPr/>
          <p:nvPr/>
        </p:nvSpPr>
        <p:spPr>
          <a:xfrm>
            <a:off x="5812077" y="6150649"/>
            <a:ext cx="688931" cy="2659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31" name="Picture 3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C0ACFF2-79C5-E485-9945-5DFB5B8E24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0371" y="5543050"/>
            <a:ext cx="910230" cy="910230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55B7E619-956C-82AB-9F8E-25DB7C0538C0}"/>
              </a:ext>
            </a:extLst>
          </p:cNvPr>
          <p:cNvSpPr/>
          <p:nvPr/>
        </p:nvSpPr>
        <p:spPr>
          <a:xfrm>
            <a:off x="7871697" y="5843940"/>
            <a:ext cx="773890" cy="33498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49E2976-0046-3324-07FC-998ADC4BDDE5}"/>
              </a:ext>
            </a:extLst>
          </p:cNvPr>
          <p:cNvSpPr>
            <a:spLocks/>
          </p:cNvSpPr>
          <p:nvPr/>
        </p:nvSpPr>
        <p:spPr>
          <a:xfrm>
            <a:off x="7827222" y="6053397"/>
            <a:ext cx="862840" cy="1945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47" name="Right Arrow 46">
            <a:extLst>
              <a:ext uri="{FF2B5EF4-FFF2-40B4-BE49-F238E27FC236}">
                <a16:creationId xmlns:a16="http://schemas.microsoft.com/office/drawing/2014/main" id="{4BF2A6EF-5BE5-773F-3971-96AF1DC152C4}"/>
              </a:ext>
            </a:extLst>
          </p:cNvPr>
          <p:cNvSpPr/>
          <p:nvPr/>
        </p:nvSpPr>
        <p:spPr>
          <a:xfrm>
            <a:off x="2946040" y="5854705"/>
            <a:ext cx="511409" cy="2094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710FA3BF-7770-4625-392D-15701D8C96DF}"/>
              </a:ext>
            </a:extLst>
          </p:cNvPr>
          <p:cNvSpPr/>
          <p:nvPr/>
        </p:nvSpPr>
        <p:spPr>
          <a:xfrm>
            <a:off x="5011602" y="5854705"/>
            <a:ext cx="511409" cy="2094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49" name="Right Arrow 48">
            <a:extLst>
              <a:ext uri="{FF2B5EF4-FFF2-40B4-BE49-F238E27FC236}">
                <a16:creationId xmlns:a16="http://schemas.microsoft.com/office/drawing/2014/main" id="{8D9AB2D9-B03E-5198-376B-6D8BF26C8F8F}"/>
              </a:ext>
            </a:extLst>
          </p:cNvPr>
          <p:cNvSpPr/>
          <p:nvPr/>
        </p:nvSpPr>
        <p:spPr>
          <a:xfrm>
            <a:off x="6925871" y="5854705"/>
            <a:ext cx="511409" cy="2094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6F0D3204-2CC6-F3EB-E6EE-35051514D375}"/>
              </a:ext>
            </a:extLst>
          </p:cNvPr>
          <p:cNvSpPr txBox="1">
            <a:spLocks/>
          </p:cNvSpPr>
          <p:nvPr/>
        </p:nvSpPr>
        <p:spPr>
          <a:xfrm>
            <a:off x="5295023" y="2242579"/>
            <a:ext cx="1601951" cy="344679"/>
          </a:xfrm>
          <a:prstGeom prst="rect">
            <a:avLst/>
          </a:prstGeom>
        </p:spPr>
        <p:txBody>
          <a:bodyPr rtlCol="0"/>
          <a:lstStyle>
            <a:defPPr>
              <a:defRPr lang="en-GB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2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Διαδικασία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5904A0F-CBA9-A51C-BCC5-965F9157A769}"/>
              </a:ext>
            </a:extLst>
          </p:cNvPr>
          <p:cNvCxnSpPr>
            <a:cxnSpLocks/>
          </p:cNvCxnSpPr>
          <p:nvPr/>
        </p:nvCxnSpPr>
        <p:spPr>
          <a:xfrm>
            <a:off x="5423037" y="2587258"/>
            <a:ext cx="13884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7" name="Picture 5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782F84B-8ACA-E665-CBA0-AE8C142310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08389" y="5506405"/>
            <a:ext cx="910230" cy="910230"/>
          </a:xfrm>
          <a:prstGeom prst="rect">
            <a:avLst/>
          </a:prstGeom>
        </p:spPr>
      </p:pic>
      <p:sp>
        <p:nvSpPr>
          <p:cNvPr id="58" name="Right Arrow 57">
            <a:extLst>
              <a:ext uri="{FF2B5EF4-FFF2-40B4-BE49-F238E27FC236}">
                <a16:creationId xmlns:a16="http://schemas.microsoft.com/office/drawing/2014/main" id="{12620778-F174-833E-6D4B-8EE251F3C34B}"/>
              </a:ext>
            </a:extLst>
          </p:cNvPr>
          <p:cNvSpPr/>
          <p:nvPr/>
        </p:nvSpPr>
        <p:spPr>
          <a:xfrm>
            <a:off x="8990255" y="5854705"/>
            <a:ext cx="511409" cy="2094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60" name="Picture 5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3A8CDA6-FC51-D32A-B84B-2422629E91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51669" y="5502235"/>
            <a:ext cx="397223" cy="397223"/>
          </a:xfrm>
          <a:prstGeom prst="rect">
            <a:avLst/>
          </a:prstGeom>
        </p:spPr>
      </p:pic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4A817C7-5645-346B-DF17-F411707B3DF4}"/>
              </a:ext>
            </a:extLst>
          </p:cNvPr>
          <p:cNvCxnSpPr>
            <a:cxnSpLocks/>
          </p:cNvCxnSpPr>
          <p:nvPr/>
        </p:nvCxnSpPr>
        <p:spPr>
          <a:xfrm flipH="1">
            <a:off x="7701222" y="5996347"/>
            <a:ext cx="252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5A3F84A6-61EA-D769-236B-E7A8CB8B567C}"/>
              </a:ext>
            </a:extLst>
          </p:cNvPr>
          <p:cNvCxnSpPr>
            <a:cxnSpLocks/>
          </p:cNvCxnSpPr>
          <p:nvPr/>
        </p:nvCxnSpPr>
        <p:spPr>
          <a:xfrm rot="10800000" flipH="1">
            <a:off x="8564062" y="5996347"/>
            <a:ext cx="252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51F6EBB2-BA9C-C905-3725-8C5608D9CE58}"/>
              </a:ext>
            </a:extLst>
          </p:cNvPr>
          <p:cNvSpPr txBox="1"/>
          <p:nvPr/>
        </p:nvSpPr>
        <p:spPr>
          <a:xfrm>
            <a:off x="8042185" y="5828628"/>
            <a:ext cx="5114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dirty="0"/>
              <a:t>Μ.Π.</a:t>
            </a:r>
            <a:endParaRPr lang="en-GR" sz="11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DAA2991-1929-3207-40A5-97670AC32D12}"/>
              </a:ext>
            </a:extLst>
          </p:cNvPr>
          <p:cNvSpPr txBox="1"/>
          <p:nvPr/>
        </p:nvSpPr>
        <p:spPr>
          <a:xfrm>
            <a:off x="8042184" y="6025622"/>
            <a:ext cx="5114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dirty="0"/>
              <a:t>Μ.Β.</a:t>
            </a:r>
            <a:endParaRPr lang="en-GR" sz="11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1BA3D2-779D-3398-9A95-0021FC63511F}"/>
              </a:ext>
            </a:extLst>
          </p:cNvPr>
          <p:cNvSpPr txBox="1"/>
          <p:nvPr/>
        </p:nvSpPr>
        <p:spPr>
          <a:xfrm>
            <a:off x="2054350" y="211202"/>
            <a:ext cx="8083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Brazing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404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28535B3-9632-0291-AC85-E21D5A9D48C3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61E6628-7515-64DD-042D-9B048F0C2FB9}"/>
              </a:ext>
            </a:extLst>
          </p:cNvPr>
          <p:cNvSpPr txBox="1">
            <a:spLocks/>
          </p:cNvSpPr>
          <p:nvPr/>
        </p:nvSpPr>
        <p:spPr>
          <a:xfrm>
            <a:off x="1049111" y="2209800"/>
            <a:ext cx="4495744" cy="4067247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0" rIns="0" bIns="0" rtlCol="0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400" b="0" i="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GB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EB607A2-FD44-0BD9-0FF3-16652904659C}"/>
              </a:ext>
            </a:extLst>
          </p:cNvPr>
          <p:cNvSpPr txBox="1">
            <a:spLocks/>
          </p:cNvSpPr>
          <p:nvPr/>
        </p:nvSpPr>
        <p:spPr>
          <a:xfrm>
            <a:off x="6705600" y="2215804"/>
            <a:ext cx="4495744" cy="4061242"/>
          </a:xfrm>
          <a:custGeom>
            <a:avLst/>
            <a:gdLst>
              <a:gd name="connsiteX0" fmla="*/ 0 w 4495744"/>
              <a:gd name="connsiteY0" fmla="*/ 0 h 4648200"/>
              <a:gd name="connsiteX1" fmla="*/ 4495744 w 4495744"/>
              <a:gd name="connsiteY1" fmla="*/ 0 h 4648200"/>
              <a:gd name="connsiteX2" fmla="*/ 4495744 w 4495744"/>
              <a:gd name="connsiteY2" fmla="*/ 4648200 h 4648200"/>
              <a:gd name="connsiteX3" fmla="*/ 0 w 4495744"/>
              <a:gd name="connsiteY3" fmla="*/ 464820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744" h="4648200">
                <a:moveTo>
                  <a:pt x="0" y="0"/>
                </a:moveTo>
                <a:lnTo>
                  <a:pt x="4495744" y="0"/>
                </a:lnTo>
                <a:lnTo>
                  <a:pt x="4495744" y="4648200"/>
                </a:lnTo>
                <a:lnTo>
                  <a:pt x="0" y="4648200"/>
                </a:lnTo>
                <a:close/>
              </a:path>
            </a:pathLst>
          </a:custGeom>
          <a:solidFill>
            <a:schemeClr val="accent2"/>
          </a:solidFill>
        </p:spPr>
        <p:txBody>
          <a:bodyPr rtlCol="0"/>
          <a:lstStyle>
            <a:defPPr>
              <a:defRPr lang="en-GB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2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434A79-37BC-EB5E-A5B2-F8EBFA98A934}"/>
              </a:ext>
            </a:extLst>
          </p:cNvPr>
          <p:cNvSpPr txBox="1"/>
          <p:nvPr/>
        </p:nvSpPr>
        <p:spPr>
          <a:xfrm>
            <a:off x="2367342" y="1344970"/>
            <a:ext cx="1859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Τριχοειδής Δράση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78517B-DFA4-CCB9-A13B-E1A443A5F030}"/>
              </a:ext>
            </a:extLst>
          </p:cNvPr>
          <p:cNvSpPr txBox="1"/>
          <p:nvPr/>
        </p:nvSpPr>
        <p:spPr>
          <a:xfrm>
            <a:off x="7815914" y="1344970"/>
            <a:ext cx="2218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Ικανότητα Διαβροχής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A diagram of different types of water&#10;&#10;Description automatically generated">
            <a:extLst>
              <a:ext uri="{FF2B5EF4-FFF2-40B4-BE49-F238E27FC236}">
                <a16:creationId xmlns:a16="http://schemas.microsoft.com/office/drawing/2014/main" id="{39162922-46CA-5700-1847-AAF7B7C5A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3724" y="4127833"/>
            <a:ext cx="3366517" cy="2083529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F6433EDC-FC10-D590-1406-8A196CB4973D}"/>
              </a:ext>
            </a:extLst>
          </p:cNvPr>
          <p:cNvSpPr/>
          <p:nvPr/>
        </p:nvSpPr>
        <p:spPr>
          <a:xfrm>
            <a:off x="7355367" y="5287606"/>
            <a:ext cx="437360" cy="41795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3923052-1484-F79C-58E8-F842719BBE8A}"/>
              </a:ext>
            </a:extLst>
          </p:cNvPr>
          <p:cNvSpPr/>
          <p:nvPr/>
        </p:nvSpPr>
        <p:spPr>
          <a:xfrm>
            <a:off x="9950118" y="5517721"/>
            <a:ext cx="765047" cy="34093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AD19581-7AB9-EF7F-BEDA-A99B52CB3406}"/>
              </a:ext>
            </a:extLst>
          </p:cNvPr>
          <p:cNvSpPr/>
          <p:nvPr/>
        </p:nvSpPr>
        <p:spPr>
          <a:xfrm>
            <a:off x="8736111" y="5426842"/>
            <a:ext cx="437360" cy="41795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6A70A1D-D9B8-3638-E689-0D6F930CE8E7}"/>
              </a:ext>
            </a:extLst>
          </p:cNvPr>
          <p:cNvSpPr/>
          <p:nvPr/>
        </p:nvSpPr>
        <p:spPr>
          <a:xfrm>
            <a:off x="8767621" y="5709714"/>
            <a:ext cx="394589" cy="1878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43C124-61C9-24B0-6E6A-B8238FF24270}"/>
              </a:ext>
            </a:extLst>
          </p:cNvPr>
          <p:cNvSpPr/>
          <p:nvPr/>
        </p:nvSpPr>
        <p:spPr>
          <a:xfrm>
            <a:off x="8448280" y="5637190"/>
            <a:ext cx="1018808" cy="10199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4FC9D0-DDD4-E314-9E57-AFDA4026B0CF}"/>
              </a:ext>
            </a:extLst>
          </p:cNvPr>
          <p:cNvSpPr/>
          <p:nvPr/>
        </p:nvSpPr>
        <p:spPr>
          <a:xfrm>
            <a:off x="9823238" y="5721385"/>
            <a:ext cx="1018808" cy="176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9F7D98-3FFE-BDB1-CD57-2E52CB823557}"/>
              </a:ext>
            </a:extLst>
          </p:cNvPr>
          <p:cNvSpPr/>
          <p:nvPr/>
        </p:nvSpPr>
        <p:spPr>
          <a:xfrm>
            <a:off x="9824812" y="5637190"/>
            <a:ext cx="1018808" cy="10199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1AF8AD6-4925-6F5A-AF64-BD73031898B5}"/>
              </a:ext>
            </a:extLst>
          </p:cNvPr>
          <p:cNvCxnSpPr>
            <a:cxnSpLocks/>
          </p:cNvCxnSpPr>
          <p:nvPr/>
        </p:nvCxnSpPr>
        <p:spPr>
          <a:xfrm>
            <a:off x="6977310" y="5177161"/>
            <a:ext cx="433808" cy="4721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C031DDE-2A08-145A-9B16-CF1B83A7FC0C}"/>
              </a:ext>
            </a:extLst>
          </p:cNvPr>
          <p:cNvCxnSpPr>
            <a:cxnSpLocks/>
          </p:cNvCxnSpPr>
          <p:nvPr/>
        </p:nvCxnSpPr>
        <p:spPr>
          <a:xfrm>
            <a:off x="8736035" y="5121298"/>
            <a:ext cx="76" cy="5054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81DBFF9F-1E4A-DD05-F68A-13397ADCBF19}"/>
              </a:ext>
            </a:extLst>
          </p:cNvPr>
          <p:cNvSpPr/>
          <p:nvPr/>
        </p:nvSpPr>
        <p:spPr>
          <a:xfrm>
            <a:off x="7067536" y="5637190"/>
            <a:ext cx="1018808" cy="10199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45009E42-6B23-F8D0-1978-A2C9ED69B3C2}"/>
              </a:ext>
            </a:extLst>
          </p:cNvPr>
          <p:cNvSpPr/>
          <p:nvPr/>
        </p:nvSpPr>
        <p:spPr>
          <a:xfrm rot="20862524">
            <a:off x="7019582" y="5478273"/>
            <a:ext cx="576000" cy="432000"/>
          </a:xfrm>
          <a:prstGeom prst="arc">
            <a:avLst>
              <a:gd name="adj1" fmla="val 16200000"/>
              <a:gd name="adj2" fmla="val 4"/>
            </a:avLst>
          </a:prstGeom>
          <a:ln>
            <a:solidFill>
              <a:schemeClr val="dk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8F9923F6-AA7D-6709-016C-7E630DE2EB08}"/>
              </a:ext>
            </a:extLst>
          </p:cNvPr>
          <p:cNvSpPr/>
          <p:nvPr/>
        </p:nvSpPr>
        <p:spPr>
          <a:xfrm rot="240686">
            <a:off x="8553234" y="5455819"/>
            <a:ext cx="360000" cy="360000"/>
          </a:xfrm>
          <a:prstGeom prst="arc">
            <a:avLst>
              <a:gd name="adj1" fmla="val 16200000"/>
              <a:gd name="adj2" fmla="val 4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A986D06-0983-236A-4021-C2C7C6DBF754}"/>
              </a:ext>
            </a:extLst>
          </p:cNvPr>
          <p:cNvCxnSpPr>
            <a:cxnSpLocks/>
          </p:cNvCxnSpPr>
          <p:nvPr/>
        </p:nvCxnSpPr>
        <p:spPr>
          <a:xfrm rot="4800000">
            <a:off x="9942449" y="5144737"/>
            <a:ext cx="433808" cy="4721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Arc 30">
            <a:extLst>
              <a:ext uri="{FF2B5EF4-FFF2-40B4-BE49-F238E27FC236}">
                <a16:creationId xmlns:a16="http://schemas.microsoft.com/office/drawing/2014/main" id="{61C36FC8-41AF-5908-2AD1-C5E90CEA6C45}"/>
              </a:ext>
            </a:extLst>
          </p:cNvPr>
          <p:cNvSpPr/>
          <p:nvPr/>
        </p:nvSpPr>
        <p:spPr>
          <a:xfrm rot="824453">
            <a:off x="9952940" y="5465199"/>
            <a:ext cx="216000" cy="288000"/>
          </a:xfrm>
          <a:prstGeom prst="arc">
            <a:avLst>
              <a:gd name="adj1" fmla="val 16097361"/>
              <a:gd name="adj2" fmla="val 4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6F6A7FE-9E63-595A-0F89-D4AF09BFE323}"/>
              </a:ext>
            </a:extLst>
          </p:cNvPr>
          <p:cNvSpPr txBox="1"/>
          <p:nvPr/>
        </p:nvSpPr>
        <p:spPr>
          <a:xfrm>
            <a:off x="7226912" y="5295766"/>
            <a:ext cx="145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075AEC8-1601-3828-B26B-1DE5CC032134}"/>
              </a:ext>
            </a:extLst>
          </p:cNvPr>
          <p:cNvSpPr txBox="1"/>
          <p:nvPr/>
        </p:nvSpPr>
        <p:spPr>
          <a:xfrm>
            <a:off x="8733234" y="5287606"/>
            <a:ext cx="145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AFD721B-6F13-C794-528C-26AEAD0254BE}"/>
              </a:ext>
            </a:extLst>
          </p:cNvPr>
          <p:cNvSpPr txBox="1"/>
          <p:nvPr/>
        </p:nvSpPr>
        <p:spPr>
          <a:xfrm>
            <a:off x="10118421" y="5354238"/>
            <a:ext cx="145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BA3BDBE-486A-CF5C-B55B-2D2DEB92ED14}"/>
              </a:ext>
            </a:extLst>
          </p:cNvPr>
          <p:cNvSpPr txBox="1"/>
          <p:nvPr/>
        </p:nvSpPr>
        <p:spPr>
          <a:xfrm>
            <a:off x="6916081" y="5703683"/>
            <a:ext cx="1437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 &gt; 90°</a:t>
            </a:r>
          </a:p>
          <a:p>
            <a:pPr algn="ctr"/>
            <a:r>
              <a:rPr lang="el-G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κακή διαβρεξιμότητα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C98CA7C-F4B4-AF99-7261-B84E9B241B7F}"/>
              </a:ext>
            </a:extLst>
          </p:cNvPr>
          <p:cNvSpPr txBox="1"/>
          <p:nvPr/>
        </p:nvSpPr>
        <p:spPr>
          <a:xfrm>
            <a:off x="8267420" y="5707946"/>
            <a:ext cx="1437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 = 90°</a:t>
            </a:r>
          </a:p>
          <a:p>
            <a:pPr algn="ctr"/>
            <a:r>
              <a:rPr lang="el-G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μέτρια διαβρεξιμότητα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447678-47CB-4C49-71CF-8EA8766D95C8}"/>
              </a:ext>
            </a:extLst>
          </p:cNvPr>
          <p:cNvSpPr txBox="1"/>
          <p:nvPr/>
        </p:nvSpPr>
        <p:spPr>
          <a:xfrm>
            <a:off x="9677569" y="5732630"/>
            <a:ext cx="1437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 &lt; 90°</a:t>
            </a:r>
          </a:p>
          <a:p>
            <a:pPr algn="ctr"/>
            <a:r>
              <a:rPr lang="el-G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καλή διαβρεξιμότητα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F86C77D-543D-FE10-CDF8-43C99A53E374}"/>
              </a:ext>
            </a:extLst>
          </p:cNvPr>
          <p:cNvSpPr txBox="1"/>
          <p:nvPr/>
        </p:nvSpPr>
        <p:spPr>
          <a:xfrm>
            <a:off x="3382609" y="5980585"/>
            <a:ext cx="1253293" cy="2462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τριχοειδής απώθηση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43EF315-08A1-0183-3495-43BDE8A32609}"/>
              </a:ext>
            </a:extLst>
          </p:cNvPr>
          <p:cNvSpPr txBox="1"/>
          <p:nvPr/>
        </p:nvSpPr>
        <p:spPr>
          <a:xfrm>
            <a:off x="2491218" y="4209407"/>
            <a:ext cx="1253293" cy="2462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τριχοειδείς σωλήνες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E7C0E00-E227-B5FE-1DA5-224921EABF12}"/>
              </a:ext>
            </a:extLst>
          </p:cNvPr>
          <p:cNvSpPr txBox="1"/>
          <p:nvPr/>
        </p:nvSpPr>
        <p:spPr>
          <a:xfrm>
            <a:off x="2116158" y="5980585"/>
            <a:ext cx="1008771" cy="2462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τριχοειδής έλξη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8BA5428-4861-DE36-C1A6-E8B8CEEBB6D2}"/>
              </a:ext>
            </a:extLst>
          </p:cNvPr>
          <p:cNvSpPr txBox="1"/>
          <p:nvPr/>
        </p:nvSpPr>
        <p:spPr>
          <a:xfrm>
            <a:off x="1049111" y="2215804"/>
            <a:ext cx="449916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Προϋποθέσεις: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Ομοιόμορφο διάκενο ένωσης με στενή εφαρμογή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Καθαρές επιφάνειες από έλαια και ακαθαρσίες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A98F7AC-77D6-7862-0C52-44D2E8465331}"/>
              </a:ext>
            </a:extLst>
          </p:cNvPr>
          <p:cNvSpPr txBox="1"/>
          <p:nvPr/>
        </p:nvSpPr>
        <p:spPr>
          <a:xfrm>
            <a:off x="6702178" y="2215804"/>
            <a:ext cx="4499166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Προϋποθέσεις: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Εξαρτάται από τη σύσταση του Μ.Π. και τις επιφάνειες των Β.Μ.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 Μ.Π. πρέπει να διαλυτοποιείται και να κραματώνεται με τα Β.Μ.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Χρήση συλλιπασμάτων για εξουδετέρωση οξειδίων και αποκάλυψη των επιφανειών των Β.Μ.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26E01FC-56B0-2956-BFBC-D83DCE5CA756}"/>
              </a:ext>
            </a:extLst>
          </p:cNvPr>
          <p:cNvSpPr/>
          <p:nvPr/>
        </p:nvSpPr>
        <p:spPr>
          <a:xfrm>
            <a:off x="1691296" y="4539517"/>
            <a:ext cx="660991" cy="2462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2324389-7F0B-CF0F-AE80-2DA92EECC4C0}"/>
              </a:ext>
            </a:extLst>
          </p:cNvPr>
          <p:cNvSpPr/>
          <p:nvPr/>
        </p:nvSpPr>
        <p:spPr>
          <a:xfrm>
            <a:off x="4320961" y="4578782"/>
            <a:ext cx="660991" cy="2462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B23D95-E2D2-9BA1-78C5-46D8EFC58FF9}"/>
              </a:ext>
            </a:extLst>
          </p:cNvPr>
          <p:cNvSpPr txBox="1"/>
          <p:nvPr/>
        </p:nvSpPr>
        <p:spPr>
          <a:xfrm>
            <a:off x="1780820" y="4406760"/>
            <a:ext cx="657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κοίλος μηνίσκος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D0631D0-557C-E1D8-8F81-89EABC621234}"/>
              </a:ext>
            </a:extLst>
          </p:cNvPr>
          <p:cNvSpPr txBox="1"/>
          <p:nvPr/>
        </p:nvSpPr>
        <p:spPr>
          <a:xfrm>
            <a:off x="4226622" y="4467702"/>
            <a:ext cx="665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κυρτός μηνίσκος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2054350" y="211202"/>
            <a:ext cx="8083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Κύριοι Μηχανισμοί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916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EB422-1287-FCEB-63CE-599FDC846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399" y="1124711"/>
            <a:ext cx="4569135" cy="1302229"/>
          </a:xfrm>
          <a:solidFill>
            <a:schemeClr val="bg1"/>
          </a:solidFill>
        </p:spPr>
        <p:txBody>
          <a:bodyPr rtlCol="0"/>
          <a:lstStyle>
            <a:defPPr>
              <a:defRPr lang="en-GB"/>
            </a:defPPr>
          </a:lstStyle>
          <a:p>
            <a:pPr rtl="0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Πειραματικο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μεροσ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38CD2-9585-7E51-5359-D52935A77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σκοποσ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Διαδικασια συγκολλησης</a:t>
            </a:r>
          </a:p>
          <a:p>
            <a:pPr rtl="0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Προετοιμασία δειγματων</a:t>
            </a:r>
          </a:p>
          <a:p>
            <a:pPr rtl="0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αποτελεσματα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554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28535B3-9632-0291-AC85-E21D5A9D48C3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2054350" y="211202"/>
            <a:ext cx="8083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Σκοπός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53" descr="A diagram of a company&#10;&#10;Description automatically generated">
            <a:extLst>
              <a:ext uri="{FF2B5EF4-FFF2-40B4-BE49-F238E27FC236}">
                <a16:creationId xmlns:a16="http://schemas.microsoft.com/office/drawing/2014/main" id="{EEDF3019-D716-05A6-E72A-9F3AE3D63F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496" y="1408400"/>
            <a:ext cx="10833004" cy="493421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55" name="Rounded Rectangle 40">
            <a:extLst>
              <a:ext uri="{FF2B5EF4-FFF2-40B4-BE49-F238E27FC236}">
                <a16:creationId xmlns:a16="http://schemas.microsoft.com/office/drawing/2014/main" id="{E495ECA6-242B-2DE0-AD3E-E74F2AEC20A6}"/>
              </a:ext>
            </a:extLst>
          </p:cNvPr>
          <p:cNvSpPr/>
          <p:nvPr/>
        </p:nvSpPr>
        <p:spPr>
          <a:xfrm>
            <a:off x="5222263" y="858182"/>
            <a:ext cx="1840345" cy="4069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56" name="Text Placeholder 5">
            <a:extLst>
              <a:ext uri="{FF2B5EF4-FFF2-40B4-BE49-F238E27FC236}">
                <a16:creationId xmlns:a16="http://schemas.microsoft.com/office/drawing/2014/main" id="{07C6153E-0B3F-AF97-E89C-A4A54FBF9650}"/>
              </a:ext>
            </a:extLst>
          </p:cNvPr>
          <p:cNvSpPr txBox="1">
            <a:spLocks/>
          </p:cNvSpPr>
          <p:nvPr/>
        </p:nvSpPr>
        <p:spPr>
          <a:xfrm>
            <a:off x="5071903" y="847184"/>
            <a:ext cx="2141063" cy="428942"/>
          </a:xfrm>
          <a:prstGeom prst="rect">
            <a:avLst/>
          </a:prstGeom>
        </p:spPr>
        <p:txBody>
          <a:bodyPr rtlCol="0"/>
          <a:lstStyle>
            <a:defPPr>
              <a:defRPr lang="en-GB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2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0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6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4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Διάγραμμα Ροής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470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B17C3C4-5DD9-5635-FF42-367685DBA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74" y="1272121"/>
            <a:ext cx="6432281" cy="137571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8535B3-9632-0291-AC85-E21D5A9D48C3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2054350" y="211202"/>
            <a:ext cx="8083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Διαδικασία συγκόλλησης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D40BDA-C48B-36E7-37A0-328BFCBF5430}"/>
              </a:ext>
            </a:extLst>
          </p:cNvPr>
          <p:cNvSpPr txBox="1"/>
          <p:nvPr/>
        </p:nvSpPr>
        <p:spPr>
          <a:xfrm>
            <a:off x="-384048" y="982475"/>
            <a:ext cx="8083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Χημική σύσταση των βασικών μετάλλων της συγκόλλησης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28736B-5816-ED68-E92F-C55169E9CC36}"/>
              </a:ext>
            </a:extLst>
          </p:cNvPr>
          <p:cNvSpPr txBox="1"/>
          <p:nvPr/>
        </p:nvSpPr>
        <p:spPr>
          <a:xfrm>
            <a:off x="-1032367" y="2392022"/>
            <a:ext cx="8083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Χημική σύσταση του μετάλλου πλήρωσης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Silvalloy50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6F9145-1C8F-2F05-77DF-A59F923363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82238" y="2716906"/>
            <a:ext cx="6783038" cy="9912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3D8DC0-3A02-45EA-97C1-C7F11025DA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7594" y="3440173"/>
            <a:ext cx="3055466" cy="29852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29E2DB3-AAD3-F7AD-C8FA-60A7DB592F0C}"/>
              </a:ext>
            </a:extLst>
          </p:cNvPr>
          <p:cNvSpPr txBox="1"/>
          <p:nvPr/>
        </p:nvSpPr>
        <p:spPr>
          <a:xfrm>
            <a:off x="306630" y="4104766"/>
            <a:ext cx="3147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Αναπαράσταση συναρμολόγησης της συστοιχίας προς συγκόλληση</a:t>
            </a:r>
            <a:endParaRPr lang="en-GB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3ED453-F7ED-25CA-2EF4-474A3EBAFDBD}"/>
              </a:ext>
            </a:extLst>
          </p:cNvPr>
          <p:cNvSpPr txBox="1"/>
          <p:nvPr/>
        </p:nvSpPr>
        <p:spPr>
          <a:xfrm>
            <a:off x="7063700" y="1068266"/>
            <a:ext cx="46020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Διαδικασία προετοιμασίας: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«Κάψιμο» των επιφανειών των Β.Μ. με φλόγα οξυγόνου – ασετυλίνης στους 650°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 15 λεπτά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Λείανση με πολύστροφο λειαντικό εργαλείο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Καθαρισμός με ακετόνη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Διάκενο 50-150 μ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Silvalloy50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σε μορφή σύρματος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Τοποθέτηση πάστας αποξείδωσης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2F1631-9130-5AFB-0774-E0E48DE3AFD4}"/>
              </a:ext>
            </a:extLst>
          </p:cNvPr>
          <p:cNvSpPr txBox="1"/>
          <p:nvPr/>
        </p:nvSpPr>
        <p:spPr>
          <a:xfrm>
            <a:off x="394803" y="2053152"/>
            <a:ext cx="13933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quenched + tempered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4E3BC6B-460E-EFD2-B4B9-EAEDAF62B879}"/>
              </a:ext>
            </a:extLst>
          </p:cNvPr>
          <p:cNvCxnSpPr/>
          <p:nvPr/>
        </p:nvCxnSpPr>
        <p:spPr>
          <a:xfrm>
            <a:off x="2970642" y="5463133"/>
            <a:ext cx="7837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32324E7-08CB-C278-5E8F-1F91ADD7F34D}"/>
              </a:ext>
            </a:extLst>
          </p:cNvPr>
          <p:cNvCxnSpPr>
            <a:cxnSpLocks/>
          </p:cNvCxnSpPr>
          <p:nvPr/>
        </p:nvCxnSpPr>
        <p:spPr>
          <a:xfrm>
            <a:off x="2866954" y="6077666"/>
            <a:ext cx="11014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C88993A-AE9E-D706-C8BF-3E5DD47194B5}"/>
              </a:ext>
            </a:extLst>
          </p:cNvPr>
          <p:cNvSpPr txBox="1"/>
          <p:nvPr/>
        </p:nvSpPr>
        <p:spPr>
          <a:xfrm>
            <a:off x="2117558" y="5332328"/>
            <a:ext cx="749396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ΑΙ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 4140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4D9DE8E-75F5-5AEE-2007-F3B5BEEE789C}"/>
              </a:ext>
            </a:extLst>
          </p:cNvPr>
          <p:cNvSpPr txBox="1"/>
          <p:nvPr/>
        </p:nvSpPr>
        <p:spPr>
          <a:xfrm>
            <a:off x="2253426" y="5950708"/>
            <a:ext cx="520506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GG25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FE563E8-E967-B7B8-B9D2-CD44E5447EFB}"/>
              </a:ext>
            </a:extLst>
          </p:cNvPr>
          <p:cNvCxnSpPr/>
          <p:nvPr/>
        </p:nvCxnSpPr>
        <p:spPr>
          <a:xfrm>
            <a:off x="1546917" y="5762338"/>
            <a:ext cx="2110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F5C22D3-690D-B032-7BB4-8F330D7291F2}"/>
              </a:ext>
            </a:extLst>
          </p:cNvPr>
          <p:cNvSpPr txBox="1"/>
          <p:nvPr/>
        </p:nvSpPr>
        <p:spPr>
          <a:xfrm>
            <a:off x="644892" y="5647541"/>
            <a:ext cx="818147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Silvalloy50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CCA04F-A86C-89EE-1B06-C338F275DC14}"/>
              </a:ext>
            </a:extLst>
          </p:cNvPr>
          <p:cNvSpPr txBox="1"/>
          <p:nvPr/>
        </p:nvSpPr>
        <p:spPr>
          <a:xfrm>
            <a:off x="6887431" y="3445625"/>
            <a:ext cx="495454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Διαδικασία συγκόλλησης: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Προθέρμανση ατμοσφαιρικού φούρνου με αντιστάσεις στους 720°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Εισαγωγή της διάταξης στο φούρνο και παραμονή σε αυτόν για 5 λεπτά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Ψύξη του συγκολλημένου τεμαχίου στους 22°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629765F-7929-5446-2A2A-F4AC1A5F0C48}"/>
              </a:ext>
            </a:extLst>
          </p:cNvPr>
          <p:cNvCxnSpPr>
            <a:cxnSpLocks/>
          </p:cNvCxnSpPr>
          <p:nvPr/>
        </p:nvCxnSpPr>
        <p:spPr>
          <a:xfrm rot="10800000">
            <a:off x="6227651" y="5789734"/>
            <a:ext cx="11014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5A1D616-E2AE-EE0A-E843-248EA3A6A237}"/>
              </a:ext>
            </a:extLst>
          </p:cNvPr>
          <p:cNvSpPr txBox="1"/>
          <p:nvPr/>
        </p:nvSpPr>
        <p:spPr>
          <a:xfrm>
            <a:off x="7402893" y="5662776"/>
            <a:ext cx="1334341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Πάστα αποξείδωσης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6C8CCD7-1F6B-B1F9-091C-F55E832B1754}"/>
              </a:ext>
            </a:extLst>
          </p:cNvPr>
          <p:cNvSpPr txBox="1"/>
          <p:nvPr/>
        </p:nvSpPr>
        <p:spPr>
          <a:xfrm>
            <a:off x="10249615" y="1149351"/>
            <a:ext cx="1156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(EAB)</a:t>
            </a:r>
          </a:p>
        </p:txBody>
      </p:sp>
    </p:spTree>
    <p:extLst>
      <p:ext uri="{BB962C8B-B14F-4D97-AF65-F5344CB8AC3E}">
        <p14:creationId xmlns:p14="http://schemas.microsoft.com/office/powerpoint/2010/main" val="3873831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E64C34CE-D539-3AD0-B706-AA25C487C5CE}"/>
              </a:ext>
            </a:extLst>
          </p:cNvPr>
          <p:cNvSpPr/>
          <p:nvPr/>
        </p:nvSpPr>
        <p:spPr>
          <a:xfrm>
            <a:off x="7023005" y="3510441"/>
            <a:ext cx="720000" cy="72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BE45AE6-331C-54E4-E163-E5C3C136E269}"/>
              </a:ext>
            </a:extLst>
          </p:cNvPr>
          <p:cNvCxnSpPr>
            <a:cxnSpLocks/>
          </p:cNvCxnSpPr>
          <p:nvPr/>
        </p:nvCxnSpPr>
        <p:spPr>
          <a:xfrm>
            <a:off x="1466088" y="742078"/>
            <a:ext cx="9259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FB1959-9C53-6232-2079-C2D761A4C18B}"/>
              </a:ext>
            </a:extLst>
          </p:cNvPr>
          <p:cNvSpPr txBox="1"/>
          <p:nvPr/>
        </p:nvSpPr>
        <p:spPr>
          <a:xfrm>
            <a:off x="2054350" y="211202"/>
            <a:ext cx="836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Προετοιμασία δειγμάτων για μεταλλογραφική ανάλυση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865956A-EC13-4538-0E3B-7477E77D2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29727" y="341968"/>
            <a:ext cx="898142" cy="8981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D40BDA-C48B-36E7-37A0-328BFCBF5430}"/>
              </a:ext>
            </a:extLst>
          </p:cNvPr>
          <p:cNvSpPr txBox="1"/>
          <p:nvPr/>
        </p:nvSpPr>
        <p:spPr>
          <a:xfrm>
            <a:off x="1495747" y="1004823"/>
            <a:ext cx="920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Παραλαβή των συγκολλημένων δειγμάτων από την Ελληνική Αεροπορική Βιομηχανία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452C1F-1DC1-D31E-B148-F0B5C097CC38}"/>
              </a:ext>
            </a:extLst>
          </p:cNvPr>
          <p:cNvSpPr/>
          <p:nvPr/>
        </p:nvSpPr>
        <p:spPr>
          <a:xfrm>
            <a:off x="5849655" y="5586608"/>
            <a:ext cx="551145" cy="18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12" name="Picture 1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F291625-11F2-2DCA-FF67-897E8BA79E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8900" y="3128184"/>
            <a:ext cx="1423505" cy="1423505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240A042C-C260-58BE-E781-2922426F704A}"/>
              </a:ext>
            </a:extLst>
          </p:cNvPr>
          <p:cNvSpPr/>
          <p:nvPr/>
        </p:nvSpPr>
        <p:spPr>
          <a:xfrm>
            <a:off x="6235795" y="3510442"/>
            <a:ext cx="720000" cy="72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2F418C3-D7EE-8321-0A45-D2FA07C72C4B}"/>
              </a:ext>
            </a:extLst>
          </p:cNvPr>
          <p:cNvSpPr/>
          <p:nvPr/>
        </p:nvSpPr>
        <p:spPr>
          <a:xfrm>
            <a:off x="6629400" y="3308769"/>
            <a:ext cx="720000" cy="720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6FAFB6B5-2322-D0C4-A0BD-65B1DA60FDE9}"/>
                  </a:ext>
                </a:extLst>
              </p14:cNvPr>
              <p14:cNvContentPartPr/>
              <p14:nvPr/>
            </p14:nvContentPartPr>
            <p14:xfrm>
              <a:off x="6950604" y="3482457"/>
              <a:ext cx="360" cy="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6FAFB6B5-2322-D0C4-A0BD-65B1DA60FDE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41964" y="347381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674AA4F2-AA94-4D3F-92A6-52D2F1D892F7}"/>
                  </a:ext>
                </a:extLst>
              </p14:cNvPr>
              <p14:cNvContentPartPr/>
              <p14:nvPr/>
            </p14:nvContentPartPr>
            <p14:xfrm>
              <a:off x="6875004" y="3634017"/>
              <a:ext cx="36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674AA4F2-AA94-4D3F-92A6-52D2F1D892F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66004" y="362501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CA8B6D48-2CB2-1CEC-A9E2-5BADC199B19E}"/>
                  </a:ext>
                </a:extLst>
              </p14:cNvPr>
              <p14:cNvContentPartPr/>
              <p14:nvPr/>
            </p14:nvContentPartPr>
            <p14:xfrm>
              <a:off x="6840444" y="3530697"/>
              <a:ext cx="360" cy="36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CA8B6D48-2CB2-1CEC-A9E2-5BADC199B19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31804" y="35220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73FFB715-0B4D-44A3-288F-30B8B7BE7164}"/>
                  </a:ext>
                </a:extLst>
              </p14:cNvPr>
              <p14:cNvContentPartPr/>
              <p14:nvPr/>
            </p14:nvContentPartPr>
            <p14:xfrm>
              <a:off x="6875004" y="3565257"/>
              <a:ext cx="1440" cy="3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73FFB715-0B4D-44A3-288F-30B8B7BE716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66004" y="3556257"/>
                <a:ext cx="1908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959B7667-4645-2794-9457-B83EBA5EE181}"/>
                  </a:ext>
                </a:extLst>
              </p14:cNvPr>
              <p14:cNvContentPartPr/>
              <p14:nvPr/>
            </p14:nvContentPartPr>
            <p14:xfrm>
              <a:off x="7060764" y="3537537"/>
              <a:ext cx="360" cy="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959B7667-4645-2794-9457-B83EBA5EE18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51764" y="352889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04E8119B-B577-49C9-5B7D-EB79E9F8EF82}"/>
                  </a:ext>
                </a:extLst>
              </p14:cNvPr>
              <p14:cNvContentPartPr/>
              <p14:nvPr/>
            </p14:nvContentPartPr>
            <p14:xfrm>
              <a:off x="7047084" y="3482457"/>
              <a:ext cx="360" cy="3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04E8119B-B577-49C9-5B7D-EB79E9F8EF8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38084" y="347381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68324C31-0FAF-838C-C9D8-F1DB5EA53419}"/>
                  </a:ext>
                </a:extLst>
              </p14:cNvPr>
              <p14:cNvContentPartPr/>
              <p14:nvPr/>
            </p14:nvContentPartPr>
            <p14:xfrm>
              <a:off x="6971124" y="3530697"/>
              <a:ext cx="360" cy="36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68324C31-0FAF-838C-C9D8-F1DB5EA5341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62484" y="35220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354447C8-B552-9F15-6A05-862CFD3FC12A}"/>
                  </a:ext>
                </a:extLst>
              </p14:cNvPr>
              <p14:cNvContentPartPr/>
              <p14:nvPr/>
            </p14:nvContentPartPr>
            <p14:xfrm>
              <a:off x="6840444" y="3654537"/>
              <a:ext cx="103680" cy="6228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354447C8-B552-9F15-6A05-862CFD3FC12A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831804" y="3645537"/>
                <a:ext cx="121320" cy="7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F6B7DF0F-2F98-1393-265E-05F268763D4A}"/>
                  </a:ext>
                </a:extLst>
              </p14:cNvPr>
              <p14:cNvContentPartPr/>
              <p14:nvPr/>
            </p14:nvContentPartPr>
            <p14:xfrm>
              <a:off x="6792564" y="3620337"/>
              <a:ext cx="36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F6B7DF0F-2F98-1393-265E-05F268763D4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83564" y="361133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50B7A0F9-6BC3-0465-CBAE-19E62FBD74E8}"/>
                  </a:ext>
                </a:extLst>
              </p14:cNvPr>
              <p14:cNvContentPartPr/>
              <p14:nvPr/>
            </p14:nvContentPartPr>
            <p14:xfrm>
              <a:off x="6772044" y="3620337"/>
              <a:ext cx="20880" cy="14472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50B7A0F9-6BC3-0465-CBAE-19E62FBD74E8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763044" y="3611337"/>
                <a:ext cx="38520" cy="16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2BD8A063-7440-A753-EFDE-ED606EC8C069}"/>
                  </a:ext>
                </a:extLst>
              </p14:cNvPr>
              <p14:cNvContentPartPr/>
              <p14:nvPr/>
            </p14:nvContentPartPr>
            <p14:xfrm>
              <a:off x="6881844" y="3798897"/>
              <a:ext cx="3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2BD8A063-7440-A753-EFDE-ED606EC8C06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73204" y="37902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5D3212FC-F536-9CD1-8AAD-AF7C50376C66}"/>
                  </a:ext>
                </a:extLst>
              </p14:cNvPr>
              <p14:cNvContentPartPr/>
              <p14:nvPr/>
            </p14:nvContentPartPr>
            <p14:xfrm>
              <a:off x="6902364" y="3839937"/>
              <a:ext cx="3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5D3212FC-F536-9CD1-8AAD-AF7C50376C6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93724" y="383129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08384E23-1754-D00B-2315-D8B7F49A9C65}"/>
                  </a:ext>
                </a:extLst>
              </p14:cNvPr>
              <p14:cNvContentPartPr/>
              <p14:nvPr/>
            </p14:nvContentPartPr>
            <p14:xfrm>
              <a:off x="6923244" y="3709617"/>
              <a:ext cx="49680" cy="6228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08384E23-1754-D00B-2315-D8B7F49A9C65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914244" y="3700977"/>
                <a:ext cx="67320" cy="7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BFAB9A18-9FEA-7E0B-2B6F-75074FF71925}"/>
                  </a:ext>
                </a:extLst>
              </p14:cNvPr>
              <p14:cNvContentPartPr/>
              <p14:nvPr/>
            </p14:nvContentPartPr>
            <p14:xfrm>
              <a:off x="7026204" y="3736977"/>
              <a:ext cx="1440" cy="36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BFAB9A18-9FEA-7E0B-2B6F-75074FF7192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17564" y="3727977"/>
                <a:ext cx="1908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E85244B6-B8AB-6E91-0536-84EF65C913CF}"/>
                  </a:ext>
                </a:extLst>
              </p14:cNvPr>
              <p14:cNvContentPartPr/>
              <p14:nvPr/>
            </p14:nvContentPartPr>
            <p14:xfrm>
              <a:off x="7019364" y="3819417"/>
              <a:ext cx="69120" cy="8964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E85244B6-B8AB-6E91-0536-84EF65C913CF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010364" y="3810777"/>
                <a:ext cx="86760" cy="1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C0E3C504-CD79-4085-F590-BE501E2FDDEE}"/>
                  </a:ext>
                </a:extLst>
              </p14:cNvPr>
              <p14:cNvContentPartPr/>
              <p14:nvPr/>
            </p14:nvContentPartPr>
            <p14:xfrm>
              <a:off x="6881844" y="3901857"/>
              <a:ext cx="360" cy="36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C0E3C504-CD79-4085-F590-BE501E2FDDE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73204" y="389321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DCF7D085-CC8C-3C61-F332-EB8AA0936E29}"/>
                  </a:ext>
                </a:extLst>
              </p14:cNvPr>
              <p14:cNvContentPartPr/>
              <p14:nvPr/>
            </p14:nvContentPartPr>
            <p14:xfrm>
              <a:off x="6991644" y="3860817"/>
              <a:ext cx="1440" cy="36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DCF7D085-CC8C-3C61-F332-EB8AA0936E2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83004" y="3852177"/>
                <a:ext cx="1908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CB58068B-6104-2174-EB0D-F27F2E8E625E}"/>
                  </a:ext>
                </a:extLst>
              </p14:cNvPr>
              <p14:cNvContentPartPr/>
              <p14:nvPr/>
            </p14:nvContentPartPr>
            <p14:xfrm>
              <a:off x="7033044" y="3936417"/>
              <a:ext cx="360" cy="36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CB58068B-6104-2174-EB0D-F27F2E8E625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24404" y="39277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8AD7A607-FD2E-7700-E13D-41A4F146190F}"/>
                  </a:ext>
                </a:extLst>
              </p14:cNvPr>
              <p14:cNvContentPartPr/>
              <p14:nvPr/>
            </p14:nvContentPartPr>
            <p14:xfrm>
              <a:off x="6977964" y="397745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8AD7A607-FD2E-7700-E13D-41A4F146190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69324" y="396881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874F48E-5E02-011D-6C6C-4951A71CBD0C}"/>
                  </a:ext>
                </a:extLst>
              </p14:cNvPr>
              <p14:cNvContentPartPr/>
              <p14:nvPr/>
            </p14:nvContentPartPr>
            <p14:xfrm>
              <a:off x="6930084" y="3922737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874F48E-5E02-011D-6C6C-4951A71CBD0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21084" y="391373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27C20E7C-4708-AC77-015F-CCDA7CDEB5FB}"/>
                  </a:ext>
                </a:extLst>
              </p14:cNvPr>
              <p14:cNvContentPartPr/>
              <p14:nvPr/>
            </p14:nvContentPartPr>
            <p14:xfrm>
              <a:off x="7026204" y="3888537"/>
              <a:ext cx="360" cy="36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27C20E7C-4708-AC77-015F-CCDA7CDEB5F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17564" y="387953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616E7308-B9C4-E861-1D90-B9366E2EE7CC}"/>
                  </a:ext>
                </a:extLst>
              </p14:cNvPr>
              <p14:cNvContentPartPr/>
              <p14:nvPr/>
            </p14:nvContentPartPr>
            <p14:xfrm>
              <a:off x="7211964" y="3874497"/>
              <a:ext cx="360" cy="360"/>
            </p14:xfrm>
          </p:contentPart>
        </mc:Choice>
        <mc:Fallback xmlns=""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616E7308-B9C4-E861-1D90-B9366E2EE7C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02964" y="38658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56" name="Ink 55">
                <a:extLst>
                  <a:ext uri="{FF2B5EF4-FFF2-40B4-BE49-F238E27FC236}">
                    <a16:creationId xmlns:a16="http://schemas.microsoft.com/office/drawing/2014/main" id="{25946140-1620-9FE5-4CC0-9D0BDB69693F}"/>
                  </a:ext>
                </a:extLst>
              </p14:cNvPr>
              <p14:cNvContentPartPr/>
              <p14:nvPr/>
            </p14:nvContentPartPr>
            <p14:xfrm>
              <a:off x="7121244" y="3881337"/>
              <a:ext cx="1440" cy="360"/>
            </p14:xfrm>
          </p:contentPart>
        </mc:Choice>
        <mc:Fallback xmlns="">
          <p:pic>
            <p:nvPicPr>
              <p:cNvPr id="56" name="Ink 55">
                <a:extLst>
                  <a:ext uri="{FF2B5EF4-FFF2-40B4-BE49-F238E27FC236}">
                    <a16:creationId xmlns:a16="http://schemas.microsoft.com/office/drawing/2014/main" id="{25946140-1620-9FE5-4CC0-9D0BDB69693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12604" y="3872697"/>
                <a:ext cx="1908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BE44A9C1-DB08-A698-8564-C7A1BE27F463}"/>
                  </a:ext>
                </a:extLst>
              </p14:cNvPr>
              <p14:cNvContentPartPr/>
              <p14:nvPr/>
            </p14:nvContentPartPr>
            <p14:xfrm>
              <a:off x="7108644" y="3798897"/>
              <a:ext cx="62280" cy="16524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BE44A9C1-DB08-A698-8564-C7A1BE27F463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100004" y="3790257"/>
                <a:ext cx="79920" cy="18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17790CC1-61F8-C3F6-232F-811AE5185BD1}"/>
                  </a:ext>
                </a:extLst>
              </p14:cNvPr>
              <p14:cNvContentPartPr/>
              <p14:nvPr/>
            </p14:nvContentPartPr>
            <p14:xfrm>
              <a:off x="7156884" y="3826257"/>
              <a:ext cx="360" cy="360"/>
            </p14:xfrm>
          </p:contentPart>
        </mc:Choice>
        <mc:Fallback xmlns=""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17790CC1-61F8-C3F6-232F-811AE5185BD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47884" y="381761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A6464A9A-B200-C4CA-A821-32CE0966D838}"/>
                  </a:ext>
                </a:extLst>
              </p14:cNvPr>
              <p14:cNvContentPartPr/>
              <p14:nvPr/>
            </p14:nvContentPartPr>
            <p14:xfrm>
              <a:off x="7081284" y="3743817"/>
              <a:ext cx="360" cy="360"/>
            </p14:xfrm>
          </p:contentPart>
        </mc:Choice>
        <mc:Fallback xmlns=""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A6464A9A-B200-C4CA-A821-32CE0966D83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72284" y="37351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8B57C30E-F3E5-FC02-2003-8D5EF30AE1BB}"/>
                  </a:ext>
                </a:extLst>
              </p14:cNvPr>
              <p14:cNvContentPartPr/>
              <p14:nvPr/>
            </p14:nvContentPartPr>
            <p14:xfrm>
              <a:off x="7115844" y="3626817"/>
              <a:ext cx="360" cy="360"/>
            </p14:xfrm>
          </p:contentPart>
        </mc:Choice>
        <mc:Fallback xmlns=""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8B57C30E-F3E5-FC02-2003-8D5EF30AE1B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06844" y="36181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8854136B-C4E5-7ABA-3BB3-1687C3944EEE}"/>
                  </a:ext>
                </a:extLst>
              </p14:cNvPr>
              <p14:cNvContentPartPr/>
              <p14:nvPr/>
            </p14:nvContentPartPr>
            <p14:xfrm>
              <a:off x="7081284" y="3702777"/>
              <a:ext cx="360" cy="36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8854136B-C4E5-7ABA-3BB3-1687C3944EE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72284" y="36937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BA93B8AB-21F2-74AB-E1E4-A41B36374731}"/>
                  </a:ext>
                </a:extLst>
              </p14:cNvPr>
              <p14:cNvContentPartPr/>
              <p14:nvPr/>
            </p14:nvContentPartPr>
            <p14:xfrm>
              <a:off x="7246164" y="3634017"/>
              <a:ext cx="360" cy="360"/>
            </p14:xfrm>
          </p:contentPart>
        </mc:Choice>
        <mc:Fallback xmlns=""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BA93B8AB-21F2-74AB-E1E4-A41B3637473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37524" y="3625017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017F561-B79B-D0E3-8399-6DE87C33A5B1}"/>
              </a:ext>
            </a:extLst>
          </p:cNvPr>
          <p:cNvGrpSpPr/>
          <p:nvPr/>
        </p:nvGrpSpPr>
        <p:grpSpPr>
          <a:xfrm>
            <a:off x="7129164" y="3448257"/>
            <a:ext cx="117360" cy="137880"/>
            <a:chOff x="5602872" y="3244780"/>
            <a:chExt cx="117360" cy="137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88AF321D-C57B-C27B-EA93-DCEFF52D8988}"/>
                    </a:ext>
                  </a:extLst>
                </p14:cNvPr>
                <p14:cNvContentPartPr/>
                <p14:nvPr/>
              </p14:nvContentPartPr>
              <p14:xfrm>
                <a:off x="5692512" y="3382300"/>
                <a:ext cx="360" cy="3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88AF321D-C57B-C27B-EA93-DCEFF52D8988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683512" y="337330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58651D4F-74F0-6DC4-CBF6-942BE988F8FA}"/>
                    </a:ext>
                  </a:extLst>
                </p14:cNvPr>
                <p14:cNvContentPartPr/>
                <p14:nvPr/>
              </p14:nvContentPartPr>
              <p14:xfrm>
                <a:off x="5719872" y="3327220"/>
                <a:ext cx="360" cy="36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58651D4F-74F0-6DC4-CBF6-942BE988F8F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711232" y="33185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C1F1E6AA-8018-37D7-13A9-B53A6095B143}"/>
                    </a:ext>
                  </a:extLst>
                </p14:cNvPr>
                <p14:cNvContentPartPr/>
                <p14:nvPr/>
              </p14:nvContentPartPr>
              <p14:xfrm>
                <a:off x="5602872" y="3244780"/>
                <a:ext cx="360" cy="3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C1F1E6AA-8018-37D7-13A9-B53A6095B143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594232" y="32357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23E2715B-7F0E-EA86-4B7B-5D7DBA1191E2}"/>
                    </a:ext>
                  </a:extLst>
                </p14:cNvPr>
                <p14:cNvContentPartPr/>
                <p14:nvPr/>
              </p14:nvContentPartPr>
              <p14:xfrm>
                <a:off x="5602872" y="3244780"/>
                <a:ext cx="14040" cy="7596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23E2715B-7F0E-EA86-4B7B-5D7DBA1191E2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5594232" y="3235780"/>
                  <a:ext cx="31680" cy="9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F94A7411-8463-320A-AFE7-B6E9080E268A}"/>
                    </a:ext>
                  </a:extLst>
                </p14:cNvPr>
                <p14:cNvContentPartPr/>
                <p14:nvPr/>
              </p14:nvContentPartPr>
              <p14:xfrm>
                <a:off x="5637432" y="3312460"/>
                <a:ext cx="2880" cy="144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F94A7411-8463-320A-AFE7-B6E9080E268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628792" y="3303460"/>
                  <a:ext cx="2052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38FAD792-8881-17B7-C046-D512E0B212C5}"/>
                    </a:ext>
                  </a:extLst>
                </p14:cNvPr>
                <p14:cNvContentPartPr/>
                <p14:nvPr/>
              </p14:nvContentPartPr>
              <p14:xfrm>
                <a:off x="5657952" y="3265660"/>
                <a:ext cx="360" cy="36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38FAD792-8881-17B7-C046-D512E0B212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649312" y="325666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F58D3A8B-57C0-F166-A4D9-76DCBC2DFB3A}"/>
                    </a:ext>
                  </a:extLst>
                </p14:cNvPr>
                <p14:cNvContentPartPr/>
                <p14:nvPr/>
              </p14:nvContentPartPr>
              <p14:xfrm>
                <a:off x="5630592" y="3341260"/>
                <a:ext cx="48600" cy="3456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F58D3A8B-57C0-F166-A4D9-76DCBC2DFB3A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5621592" y="3332260"/>
                  <a:ext cx="66240" cy="52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78" name="Ink 77">
                <a:extLst>
                  <a:ext uri="{FF2B5EF4-FFF2-40B4-BE49-F238E27FC236}">
                    <a16:creationId xmlns:a16="http://schemas.microsoft.com/office/drawing/2014/main" id="{C4486488-7178-205C-3633-31FA561CECC1}"/>
                  </a:ext>
                </a:extLst>
              </p14:cNvPr>
              <p14:cNvContentPartPr/>
              <p14:nvPr/>
            </p14:nvContentPartPr>
            <p14:xfrm>
              <a:off x="7074444" y="3420537"/>
              <a:ext cx="360" cy="360"/>
            </p14:xfrm>
          </p:contentPart>
        </mc:Choice>
        <mc:Fallback xmlns="">
          <p:pic>
            <p:nvPicPr>
              <p:cNvPr id="78" name="Ink 77">
                <a:extLst>
                  <a:ext uri="{FF2B5EF4-FFF2-40B4-BE49-F238E27FC236}">
                    <a16:creationId xmlns:a16="http://schemas.microsoft.com/office/drawing/2014/main" id="{C4486488-7178-205C-3633-31FA561CECC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65804" y="341189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79" name="Ink 78">
                <a:extLst>
                  <a:ext uri="{FF2B5EF4-FFF2-40B4-BE49-F238E27FC236}">
                    <a16:creationId xmlns:a16="http://schemas.microsoft.com/office/drawing/2014/main" id="{EA29F01F-DF96-2FE5-B311-6A69CBF546D6}"/>
                  </a:ext>
                </a:extLst>
              </p14:cNvPr>
              <p14:cNvContentPartPr/>
              <p14:nvPr/>
            </p14:nvContentPartPr>
            <p14:xfrm>
              <a:off x="7026204" y="3434577"/>
              <a:ext cx="360" cy="360"/>
            </p14:xfrm>
          </p:contentPart>
        </mc:Choice>
        <mc:Fallback xmlns="">
          <p:pic>
            <p:nvPicPr>
              <p:cNvPr id="79" name="Ink 78">
                <a:extLst>
                  <a:ext uri="{FF2B5EF4-FFF2-40B4-BE49-F238E27FC236}">
                    <a16:creationId xmlns:a16="http://schemas.microsoft.com/office/drawing/2014/main" id="{EA29F01F-DF96-2FE5-B311-6A69CBF546D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17564" y="3425577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7" name="Group 106">
            <a:extLst>
              <a:ext uri="{FF2B5EF4-FFF2-40B4-BE49-F238E27FC236}">
                <a16:creationId xmlns:a16="http://schemas.microsoft.com/office/drawing/2014/main" id="{101C729C-B115-278E-4584-235111AE3AED}"/>
              </a:ext>
            </a:extLst>
          </p:cNvPr>
          <p:cNvGrpSpPr/>
          <p:nvPr/>
        </p:nvGrpSpPr>
        <p:grpSpPr>
          <a:xfrm>
            <a:off x="6861324" y="3386337"/>
            <a:ext cx="82800" cy="110160"/>
            <a:chOff x="5335032" y="3182860"/>
            <a:chExt cx="82800" cy="110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ABFEA795-BA60-6724-0837-E17AC21A24BF}"/>
                    </a:ext>
                  </a:extLst>
                </p14:cNvPr>
                <p14:cNvContentPartPr/>
                <p14:nvPr/>
              </p14:nvContentPartPr>
              <p14:xfrm>
                <a:off x="5417472" y="3291580"/>
                <a:ext cx="360" cy="144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ABFEA795-BA60-6724-0837-E17AC21A24B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408472" y="3282940"/>
                  <a:ext cx="18000" cy="1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340514E4-2DA0-C93F-50F0-6204DD383FAE}"/>
                    </a:ext>
                  </a:extLst>
                </p14:cNvPr>
                <p14:cNvContentPartPr/>
                <p14:nvPr/>
              </p14:nvContentPartPr>
              <p14:xfrm>
                <a:off x="5409552" y="3196540"/>
                <a:ext cx="1440" cy="36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340514E4-2DA0-C93F-50F0-6204DD383FAE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400552" y="3187900"/>
                  <a:ext cx="190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0043BA8F-8684-8442-EF20-632FCDDA4BE7}"/>
                    </a:ext>
                  </a:extLst>
                </p14:cNvPr>
                <p14:cNvContentPartPr/>
                <p14:nvPr/>
              </p14:nvContentPartPr>
              <p14:xfrm>
                <a:off x="5335032" y="3182860"/>
                <a:ext cx="48600" cy="9648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0043BA8F-8684-8442-EF20-632FCDDA4BE7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326392" y="3174220"/>
                  <a:ext cx="66240" cy="1141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83" name="Ink 82">
                <a:extLst>
                  <a:ext uri="{FF2B5EF4-FFF2-40B4-BE49-F238E27FC236}">
                    <a16:creationId xmlns:a16="http://schemas.microsoft.com/office/drawing/2014/main" id="{C77EB461-42E5-5975-36C0-8139E12DEC73}"/>
                  </a:ext>
                </a:extLst>
              </p14:cNvPr>
              <p14:cNvContentPartPr/>
              <p14:nvPr/>
            </p14:nvContentPartPr>
            <p14:xfrm>
              <a:off x="6818844" y="3482457"/>
              <a:ext cx="1440" cy="360"/>
            </p14:xfrm>
          </p:contentPart>
        </mc:Choice>
        <mc:Fallback xmlns="">
          <p:pic>
            <p:nvPicPr>
              <p:cNvPr id="83" name="Ink 82">
                <a:extLst>
                  <a:ext uri="{FF2B5EF4-FFF2-40B4-BE49-F238E27FC236}">
                    <a16:creationId xmlns:a16="http://schemas.microsoft.com/office/drawing/2014/main" id="{C77EB461-42E5-5975-36C0-8139E12DEC7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10204" y="3473817"/>
                <a:ext cx="1908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84" name="Ink 83">
                <a:extLst>
                  <a:ext uri="{FF2B5EF4-FFF2-40B4-BE49-F238E27FC236}">
                    <a16:creationId xmlns:a16="http://schemas.microsoft.com/office/drawing/2014/main" id="{04FE9A3E-8952-6B55-7573-6AEE4391095C}"/>
                  </a:ext>
                </a:extLst>
              </p14:cNvPr>
              <p14:cNvContentPartPr/>
              <p14:nvPr/>
            </p14:nvContentPartPr>
            <p14:xfrm>
              <a:off x="6819924" y="3400017"/>
              <a:ext cx="360" cy="360"/>
            </p14:xfrm>
          </p:contentPart>
        </mc:Choice>
        <mc:Fallback xmlns="">
          <p:pic>
            <p:nvPicPr>
              <p:cNvPr id="84" name="Ink 83">
                <a:extLst>
                  <a:ext uri="{FF2B5EF4-FFF2-40B4-BE49-F238E27FC236}">
                    <a16:creationId xmlns:a16="http://schemas.microsoft.com/office/drawing/2014/main" id="{04FE9A3E-8952-6B55-7573-6AEE4391095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11284" y="33913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85" name="Ink 84">
                <a:extLst>
                  <a:ext uri="{FF2B5EF4-FFF2-40B4-BE49-F238E27FC236}">
                    <a16:creationId xmlns:a16="http://schemas.microsoft.com/office/drawing/2014/main" id="{D9F42B82-EAE0-2AD0-A82B-49AC8EB806D0}"/>
                  </a:ext>
                </a:extLst>
              </p14:cNvPr>
              <p14:cNvContentPartPr/>
              <p14:nvPr/>
            </p14:nvContentPartPr>
            <p14:xfrm>
              <a:off x="6777444" y="3530697"/>
              <a:ext cx="1440" cy="360"/>
            </p14:xfrm>
          </p:contentPart>
        </mc:Choice>
        <mc:Fallback xmlns="">
          <p:pic>
            <p:nvPicPr>
              <p:cNvPr id="85" name="Ink 84">
                <a:extLst>
                  <a:ext uri="{FF2B5EF4-FFF2-40B4-BE49-F238E27FC236}">
                    <a16:creationId xmlns:a16="http://schemas.microsoft.com/office/drawing/2014/main" id="{D9F42B82-EAE0-2AD0-A82B-49AC8EB806D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68804" y="3522057"/>
                <a:ext cx="1908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87" name="Ink 86">
                <a:extLst>
                  <a:ext uri="{FF2B5EF4-FFF2-40B4-BE49-F238E27FC236}">
                    <a16:creationId xmlns:a16="http://schemas.microsoft.com/office/drawing/2014/main" id="{AF903849-AE0F-308F-67C5-8E06D2998229}"/>
                  </a:ext>
                </a:extLst>
              </p14:cNvPr>
              <p14:cNvContentPartPr/>
              <p14:nvPr/>
            </p14:nvContentPartPr>
            <p14:xfrm>
              <a:off x="6751164" y="3474537"/>
              <a:ext cx="360" cy="1440"/>
            </p14:xfrm>
          </p:contentPart>
        </mc:Choice>
        <mc:Fallback xmlns="">
          <p:pic>
            <p:nvPicPr>
              <p:cNvPr id="87" name="Ink 86">
                <a:extLst>
                  <a:ext uri="{FF2B5EF4-FFF2-40B4-BE49-F238E27FC236}">
                    <a16:creationId xmlns:a16="http://schemas.microsoft.com/office/drawing/2014/main" id="{AF903849-AE0F-308F-67C5-8E06D299822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42524" y="3465897"/>
                <a:ext cx="1800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89" name="Ink 88">
                <a:extLst>
                  <a:ext uri="{FF2B5EF4-FFF2-40B4-BE49-F238E27FC236}">
                    <a16:creationId xmlns:a16="http://schemas.microsoft.com/office/drawing/2014/main" id="{46FB4878-D895-3939-F411-E8FE88C9F371}"/>
                  </a:ext>
                </a:extLst>
              </p14:cNvPr>
              <p14:cNvContentPartPr/>
              <p14:nvPr/>
            </p14:nvContentPartPr>
            <p14:xfrm>
              <a:off x="6655044" y="3702777"/>
              <a:ext cx="360" cy="360"/>
            </p14:xfrm>
          </p:contentPart>
        </mc:Choice>
        <mc:Fallback xmlns="">
          <p:pic>
            <p:nvPicPr>
              <p:cNvPr id="89" name="Ink 88">
                <a:extLst>
                  <a:ext uri="{FF2B5EF4-FFF2-40B4-BE49-F238E27FC236}">
                    <a16:creationId xmlns:a16="http://schemas.microsoft.com/office/drawing/2014/main" id="{46FB4878-D895-3939-F411-E8FE88C9F37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46404" y="36937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90" name="Ink 89">
                <a:extLst>
                  <a:ext uri="{FF2B5EF4-FFF2-40B4-BE49-F238E27FC236}">
                    <a16:creationId xmlns:a16="http://schemas.microsoft.com/office/drawing/2014/main" id="{689A81DA-2365-96D2-8284-09F3220E9140}"/>
                  </a:ext>
                </a:extLst>
              </p14:cNvPr>
              <p14:cNvContentPartPr/>
              <p14:nvPr/>
            </p14:nvContentPartPr>
            <p14:xfrm>
              <a:off x="6723804" y="3750657"/>
              <a:ext cx="360" cy="360"/>
            </p14:xfrm>
          </p:contentPart>
        </mc:Choice>
        <mc:Fallback xmlns="">
          <p:pic>
            <p:nvPicPr>
              <p:cNvPr id="90" name="Ink 89">
                <a:extLst>
                  <a:ext uri="{FF2B5EF4-FFF2-40B4-BE49-F238E27FC236}">
                    <a16:creationId xmlns:a16="http://schemas.microsoft.com/office/drawing/2014/main" id="{689A81DA-2365-96D2-8284-09F3220E914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14804" y="374201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91" name="Ink 90">
                <a:extLst>
                  <a:ext uri="{FF2B5EF4-FFF2-40B4-BE49-F238E27FC236}">
                    <a16:creationId xmlns:a16="http://schemas.microsoft.com/office/drawing/2014/main" id="{5BC45D1B-20E7-862D-71A8-2B966DEF6C19}"/>
                  </a:ext>
                </a:extLst>
              </p14:cNvPr>
              <p14:cNvContentPartPr/>
              <p14:nvPr/>
            </p14:nvContentPartPr>
            <p14:xfrm>
              <a:off x="6723804" y="3798897"/>
              <a:ext cx="360" cy="360"/>
            </p14:xfrm>
          </p:contentPart>
        </mc:Choice>
        <mc:Fallback xmlns="">
          <p:pic>
            <p:nvPicPr>
              <p:cNvPr id="91" name="Ink 90">
                <a:extLst>
                  <a:ext uri="{FF2B5EF4-FFF2-40B4-BE49-F238E27FC236}">
                    <a16:creationId xmlns:a16="http://schemas.microsoft.com/office/drawing/2014/main" id="{5BC45D1B-20E7-862D-71A8-2B966DEF6C1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14804" y="3790257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5" name="Group 104">
            <a:extLst>
              <a:ext uri="{FF2B5EF4-FFF2-40B4-BE49-F238E27FC236}">
                <a16:creationId xmlns:a16="http://schemas.microsoft.com/office/drawing/2014/main" id="{11653B66-A723-8011-CAD8-771E67C9B04C}"/>
              </a:ext>
            </a:extLst>
          </p:cNvPr>
          <p:cNvGrpSpPr/>
          <p:nvPr/>
        </p:nvGrpSpPr>
        <p:grpSpPr>
          <a:xfrm>
            <a:off x="6772044" y="3853977"/>
            <a:ext cx="28800" cy="7200"/>
            <a:chOff x="5245752" y="3650500"/>
            <a:chExt cx="28800" cy="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E9CDC230-5967-03F6-C895-39A9C6B48961}"/>
                    </a:ext>
                  </a:extLst>
                </p14:cNvPr>
                <p14:cNvContentPartPr/>
                <p14:nvPr/>
              </p14:nvContentPartPr>
              <p14:xfrm>
                <a:off x="5245752" y="3657340"/>
                <a:ext cx="360" cy="36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E9CDC230-5967-03F6-C895-39A9C6B4896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36752" y="364870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AC2D4AEF-D055-9E8F-8968-DFD887F17445}"/>
                    </a:ext>
                  </a:extLst>
                </p14:cNvPr>
                <p14:cNvContentPartPr/>
                <p14:nvPr/>
              </p14:nvContentPartPr>
              <p14:xfrm>
                <a:off x="5273112" y="3650500"/>
                <a:ext cx="1440" cy="36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AC2D4AEF-D055-9E8F-8968-DFD887F1744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64112" y="3641500"/>
                  <a:ext cx="1908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94" name="Ink 93">
                <a:extLst>
                  <a:ext uri="{FF2B5EF4-FFF2-40B4-BE49-F238E27FC236}">
                    <a16:creationId xmlns:a16="http://schemas.microsoft.com/office/drawing/2014/main" id="{AAB086A1-BBA3-53D1-F2B6-86A3BE29A71B}"/>
                  </a:ext>
                </a:extLst>
              </p14:cNvPr>
              <p14:cNvContentPartPr/>
              <p14:nvPr/>
            </p14:nvContentPartPr>
            <p14:xfrm>
              <a:off x="6826764" y="3895017"/>
              <a:ext cx="97920" cy="7200"/>
            </p14:xfrm>
          </p:contentPart>
        </mc:Choice>
        <mc:Fallback xmlns="">
          <p:pic>
            <p:nvPicPr>
              <p:cNvPr id="94" name="Ink 93">
                <a:extLst>
                  <a:ext uri="{FF2B5EF4-FFF2-40B4-BE49-F238E27FC236}">
                    <a16:creationId xmlns:a16="http://schemas.microsoft.com/office/drawing/2014/main" id="{AAB086A1-BBA3-53D1-F2B6-86A3BE29A71B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6818124" y="3886377"/>
                <a:ext cx="115560" cy="2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95" name="Ink 94">
                <a:extLst>
                  <a:ext uri="{FF2B5EF4-FFF2-40B4-BE49-F238E27FC236}">
                    <a16:creationId xmlns:a16="http://schemas.microsoft.com/office/drawing/2014/main" id="{3ECFBBD4-DF96-5DBA-5EDF-893CAB8112AC}"/>
                  </a:ext>
                </a:extLst>
              </p14:cNvPr>
              <p14:cNvContentPartPr/>
              <p14:nvPr/>
            </p14:nvContentPartPr>
            <p14:xfrm>
              <a:off x="6923244" y="3998337"/>
              <a:ext cx="360" cy="360"/>
            </p14:xfrm>
          </p:contentPart>
        </mc:Choice>
        <mc:Fallback xmlns="">
          <p:pic>
            <p:nvPicPr>
              <p:cNvPr id="95" name="Ink 94">
                <a:extLst>
                  <a:ext uri="{FF2B5EF4-FFF2-40B4-BE49-F238E27FC236}">
                    <a16:creationId xmlns:a16="http://schemas.microsoft.com/office/drawing/2014/main" id="{3ECFBBD4-DF96-5DBA-5EDF-893CAB8112A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14244" y="398933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96" name="Ink 95">
                <a:extLst>
                  <a:ext uri="{FF2B5EF4-FFF2-40B4-BE49-F238E27FC236}">
                    <a16:creationId xmlns:a16="http://schemas.microsoft.com/office/drawing/2014/main" id="{48D5B5D8-1414-ED82-D081-2A1FC2CEB460}"/>
                  </a:ext>
                </a:extLst>
              </p14:cNvPr>
              <p14:cNvContentPartPr/>
              <p14:nvPr/>
            </p14:nvContentPartPr>
            <p14:xfrm>
              <a:off x="6847644" y="3956937"/>
              <a:ext cx="360" cy="360"/>
            </p14:xfrm>
          </p:contentPart>
        </mc:Choice>
        <mc:Fallback xmlns="">
          <p:pic>
            <p:nvPicPr>
              <p:cNvPr id="96" name="Ink 95">
                <a:extLst>
                  <a:ext uri="{FF2B5EF4-FFF2-40B4-BE49-F238E27FC236}">
                    <a16:creationId xmlns:a16="http://schemas.microsoft.com/office/drawing/2014/main" id="{48D5B5D8-1414-ED82-D081-2A1FC2CEB46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38644" y="394829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97" name="Ink 96">
                <a:extLst>
                  <a:ext uri="{FF2B5EF4-FFF2-40B4-BE49-F238E27FC236}">
                    <a16:creationId xmlns:a16="http://schemas.microsoft.com/office/drawing/2014/main" id="{D07B0A03-C8CA-C38E-AEA0-7AF62699E25C}"/>
                  </a:ext>
                </a:extLst>
              </p14:cNvPr>
              <p14:cNvContentPartPr/>
              <p14:nvPr/>
            </p14:nvContentPartPr>
            <p14:xfrm>
              <a:off x="6902364" y="3936417"/>
              <a:ext cx="360" cy="360"/>
            </p14:xfrm>
          </p:contentPart>
        </mc:Choice>
        <mc:Fallback xmlns="">
          <p:pic>
            <p:nvPicPr>
              <p:cNvPr id="97" name="Ink 96">
                <a:extLst>
                  <a:ext uri="{FF2B5EF4-FFF2-40B4-BE49-F238E27FC236}">
                    <a16:creationId xmlns:a16="http://schemas.microsoft.com/office/drawing/2014/main" id="{D07B0A03-C8CA-C38E-AEA0-7AF62699E25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93724" y="39277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98" name="Ink 97">
                <a:extLst>
                  <a:ext uri="{FF2B5EF4-FFF2-40B4-BE49-F238E27FC236}">
                    <a16:creationId xmlns:a16="http://schemas.microsoft.com/office/drawing/2014/main" id="{89460F4D-6777-2FAE-6564-2E5EFCB0E0FF}"/>
                  </a:ext>
                </a:extLst>
              </p14:cNvPr>
              <p14:cNvContentPartPr/>
              <p14:nvPr/>
            </p14:nvContentPartPr>
            <p14:xfrm>
              <a:off x="7122684" y="3943257"/>
              <a:ext cx="360" cy="360"/>
            </p14:xfrm>
          </p:contentPart>
        </mc:Choice>
        <mc:Fallback xmlns="">
          <p:pic>
            <p:nvPicPr>
              <p:cNvPr id="98" name="Ink 97">
                <a:extLst>
                  <a:ext uri="{FF2B5EF4-FFF2-40B4-BE49-F238E27FC236}">
                    <a16:creationId xmlns:a16="http://schemas.microsoft.com/office/drawing/2014/main" id="{89460F4D-6777-2FAE-6564-2E5EFCB0E0F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13684" y="39342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99" name="Ink 98">
                <a:extLst>
                  <a:ext uri="{FF2B5EF4-FFF2-40B4-BE49-F238E27FC236}">
                    <a16:creationId xmlns:a16="http://schemas.microsoft.com/office/drawing/2014/main" id="{E5307A04-C3C2-75C6-DA00-BC123927E6D4}"/>
                  </a:ext>
                </a:extLst>
              </p14:cNvPr>
              <p14:cNvContentPartPr/>
              <p14:nvPr/>
            </p14:nvContentPartPr>
            <p14:xfrm>
              <a:off x="7170564" y="3914457"/>
              <a:ext cx="360" cy="1440"/>
            </p14:xfrm>
          </p:contentPart>
        </mc:Choice>
        <mc:Fallback xmlns="">
          <p:pic>
            <p:nvPicPr>
              <p:cNvPr id="99" name="Ink 98">
                <a:extLst>
                  <a:ext uri="{FF2B5EF4-FFF2-40B4-BE49-F238E27FC236}">
                    <a16:creationId xmlns:a16="http://schemas.microsoft.com/office/drawing/2014/main" id="{E5307A04-C3C2-75C6-DA00-BC123927E6D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61924" y="3905817"/>
                <a:ext cx="1800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00" name="Ink 99">
                <a:extLst>
                  <a:ext uri="{FF2B5EF4-FFF2-40B4-BE49-F238E27FC236}">
                    <a16:creationId xmlns:a16="http://schemas.microsoft.com/office/drawing/2014/main" id="{C813AA26-508F-005E-60F9-EE370FA4539D}"/>
                  </a:ext>
                </a:extLst>
              </p14:cNvPr>
              <p14:cNvContentPartPr/>
              <p14:nvPr/>
            </p14:nvContentPartPr>
            <p14:xfrm>
              <a:off x="7259844" y="3853977"/>
              <a:ext cx="1440" cy="360"/>
            </p14:xfrm>
          </p:contentPart>
        </mc:Choice>
        <mc:Fallback xmlns="">
          <p:pic>
            <p:nvPicPr>
              <p:cNvPr id="100" name="Ink 99">
                <a:extLst>
                  <a:ext uri="{FF2B5EF4-FFF2-40B4-BE49-F238E27FC236}">
                    <a16:creationId xmlns:a16="http://schemas.microsoft.com/office/drawing/2014/main" id="{C813AA26-508F-005E-60F9-EE370FA4539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51204" y="3844977"/>
                <a:ext cx="1908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101" name="Ink 100">
                <a:extLst>
                  <a:ext uri="{FF2B5EF4-FFF2-40B4-BE49-F238E27FC236}">
                    <a16:creationId xmlns:a16="http://schemas.microsoft.com/office/drawing/2014/main" id="{C3E799A5-5D95-2107-2D2E-4952D90470A8}"/>
                  </a:ext>
                </a:extLst>
              </p14:cNvPr>
              <p14:cNvContentPartPr/>
              <p14:nvPr/>
            </p14:nvContentPartPr>
            <p14:xfrm>
              <a:off x="7280724" y="3785217"/>
              <a:ext cx="360" cy="360"/>
            </p14:xfrm>
          </p:contentPart>
        </mc:Choice>
        <mc:Fallback xmlns="">
          <p:pic>
            <p:nvPicPr>
              <p:cNvPr id="101" name="Ink 100">
                <a:extLst>
                  <a:ext uri="{FF2B5EF4-FFF2-40B4-BE49-F238E27FC236}">
                    <a16:creationId xmlns:a16="http://schemas.microsoft.com/office/drawing/2014/main" id="{C3E799A5-5D95-2107-2D2E-4952D90470A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72084" y="3776577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87BF17B-E6E3-0485-AFD6-ECE90F735958}"/>
              </a:ext>
            </a:extLst>
          </p:cNvPr>
          <p:cNvGrpSpPr/>
          <p:nvPr/>
        </p:nvGrpSpPr>
        <p:grpSpPr>
          <a:xfrm>
            <a:off x="7163724" y="3695937"/>
            <a:ext cx="117720" cy="62280"/>
            <a:chOff x="5637432" y="3492460"/>
            <a:chExt cx="117720" cy="62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41E20EC6-B6F5-1158-3FC3-15B778CD6A1A}"/>
                    </a:ext>
                  </a:extLst>
                </p14:cNvPr>
                <p14:cNvContentPartPr/>
                <p14:nvPr/>
              </p14:nvContentPartPr>
              <p14:xfrm>
                <a:off x="5671992" y="3492460"/>
                <a:ext cx="83160" cy="6228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41E20EC6-B6F5-1158-3FC3-15B778CD6A1A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662992" y="3483460"/>
                  <a:ext cx="100800" cy="7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C76DD140-9435-D9CC-B8FD-2590B1F26812}"/>
                    </a:ext>
                  </a:extLst>
                </p14:cNvPr>
                <p14:cNvContentPartPr/>
                <p14:nvPr/>
              </p14:nvContentPartPr>
              <p14:xfrm>
                <a:off x="5644272" y="3526660"/>
                <a:ext cx="360" cy="720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C76DD140-9435-D9CC-B8FD-2590B1F26812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635632" y="3518020"/>
                  <a:ext cx="1800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392F7A76-402B-1769-05CB-4EABB6BFC70E}"/>
                    </a:ext>
                  </a:extLst>
                </p14:cNvPr>
                <p14:cNvContentPartPr/>
                <p14:nvPr/>
              </p14:nvContentPartPr>
              <p14:xfrm>
                <a:off x="5637432" y="3492460"/>
                <a:ext cx="360" cy="36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392F7A76-402B-1769-05CB-4EABB6BFC70E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628792" y="348346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DB30DB16-22DD-D4FE-B516-3DD84107E34D}"/>
                    </a:ext>
                  </a:extLst>
                </p14:cNvPr>
                <p14:cNvContentPartPr/>
                <p14:nvPr/>
              </p14:nvContentPartPr>
              <p14:xfrm>
                <a:off x="5657952" y="3505060"/>
                <a:ext cx="96840" cy="4968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DB30DB16-22DD-D4FE-B516-3DD84107E34D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5649312" y="3496060"/>
                  <a:ext cx="114480" cy="67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103" name="Ink 102">
                <a:extLst>
                  <a:ext uri="{FF2B5EF4-FFF2-40B4-BE49-F238E27FC236}">
                    <a16:creationId xmlns:a16="http://schemas.microsoft.com/office/drawing/2014/main" id="{923707C1-7068-3EA4-363D-DF78DD0FD524}"/>
                  </a:ext>
                </a:extLst>
              </p14:cNvPr>
              <p14:cNvContentPartPr/>
              <p14:nvPr/>
            </p14:nvContentPartPr>
            <p14:xfrm>
              <a:off x="7287564" y="3654537"/>
              <a:ext cx="360" cy="360"/>
            </p14:xfrm>
          </p:contentPart>
        </mc:Choice>
        <mc:Fallback xmlns="">
          <p:pic>
            <p:nvPicPr>
              <p:cNvPr id="103" name="Ink 102">
                <a:extLst>
                  <a:ext uri="{FF2B5EF4-FFF2-40B4-BE49-F238E27FC236}">
                    <a16:creationId xmlns:a16="http://schemas.microsoft.com/office/drawing/2014/main" id="{923707C1-7068-3EA4-363D-DF78DD0FD52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78564" y="364553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109" name="Ink 108">
                <a:extLst>
                  <a:ext uri="{FF2B5EF4-FFF2-40B4-BE49-F238E27FC236}">
                    <a16:creationId xmlns:a16="http://schemas.microsoft.com/office/drawing/2014/main" id="{24912B39-BCE4-44EF-2484-987A490BC60A}"/>
                  </a:ext>
                </a:extLst>
              </p14:cNvPr>
              <p14:cNvContentPartPr/>
              <p14:nvPr/>
            </p14:nvContentPartPr>
            <p14:xfrm>
              <a:off x="7211964" y="3812577"/>
              <a:ext cx="360" cy="360"/>
            </p14:xfrm>
          </p:contentPart>
        </mc:Choice>
        <mc:Fallback xmlns="">
          <p:pic>
            <p:nvPicPr>
              <p:cNvPr id="109" name="Ink 108">
                <a:extLst>
                  <a:ext uri="{FF2B5EF4-FFF2-40B4-BE49-F238E27FC236}">
                    <a16:creationId xmlns:a16="http://schemas.microsoft.com/office/drawing/2014/main" id="{24912B39-BCE4-44EF-2484-987A490BC60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02964" y="38035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110" name="Ink 109">
                <a:extLst>
                  <a:ext uri="{FF2B5EF4-FFF2-40B4-BE49-F238E27FC236}">
                    <a16:creationId xmlns:a16="http://schemas.microsoft.com/office/drawing/2014/main" id="{649EC856-EB66-AED2-359F-AC11D751162A}"/>
                  </a:ext>
                </a:extLst>
              </p14:cNvPr>
              <p14:cNvContentPartPr/>
              <p14:nvPr/>
            </p14:nvContentPartPr>
            <p14:xfrm>
              <a:off x="7039884" y="3654537"/>
              <a:ext cx="360" cy="360"/>
            </p14:xfrm>
          </p:contentPart>
        </mc:Choice>
        <mc:Fallback xmlns="">
          <p:pic>
            <p:nvPicPr>
              <p:cNvPr id="110" name="Ink 109">
                <a:extLst>
                  <a:ext uri="{FF2B5EF4-FFF2-40B4-BE49-F238E27FC236}">
                    <a16:creationId xmlns:a16="http://schemas.microsoft.com/office/drawing/2014/main" id="{649EC856-EB66-AED2-359F-AC11D751162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31244" y="364553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111" name="Ink 110">
                <a:extLst>
                  <a:ext uri="{FF2B5EF4-FFF2-40B4-BE49-F238E27FC236}">
                    <a16:creationId xmlns:a16="http://schemas.microsoft.com/office/drawing/2014/main" id="{88CEAC7C-37B2-0834-79A0-9D09C4E2F022}"/>
                  </a:ext>
                </a:extLst>
              </p14:cNvPr>
              <p14:cNvContentPartPr/>
              <p14:nvPr/>
            </p14:nvContentPartPr>
            <p14:xfrm>
              <a:off x="7005684" y="3620337"/>
              <a:ext cx="360" cy="360"/>
            </p14:xfrm>
          </p:contentPart>
        </mc:Choice>
        <mc:Fallback xmlns="">
          <p:pic>
            <p:nvPicPr>
              <p:cNvPr id="111" name="Ink 110">
                <a:extLst>
                  <a:ext uri="{FF2B5EF4-FFF2-40B4-BE49-F238E27FC236}">
                    <a16:creationId xmlns:a16="http://schemas.microsoft.com/office/drawing/2014/main" id="{88CEAC7C-37B2-0834-79A0-9D09C4E2F02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96684" y="361133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112" name="Ink 111">
                <a:extLst>
                  <a:ext uri="{FF2B5EF4-FFF2-40B4-BE49-F238E27FC236}">
                    <a16:creationId xmlns:a16="http://schemas.microsoft.com/office/drawing/2014/main" id="{A8419A2D-4882-12B2-AD38-77D9BBABA859}"/>
                  </a:ext>
                </a:extLst>
              </p14:cNvPr>
              <p14:cNvContentPartPr/>
              <p14:nvPr/>
            </p14:nvContentPartPr>
            <p14:xfrm>
              <a:off x="6956364" y="3592617"/>
              <a:ext cx="1440" cy="360"/>
            </p14:xfrm>
          </p:contentPart>
        </mc:Choice>
        <mc:Fallback xmlns="">
          <p:pic>
            <p:nvPicPr>
              <p:cNvPr id="112" name="Ink 111">
                <a:extLst>
                  <a:ext uri="{FF2B5EF4-FFF2-40B4-BE49-F238E27FC236}">
                    <a16:creationId xmlns:a16="http://schemas.microsoft.com/office/drawing/2014/main" id="{A8419A2D-4882-12B2-AD38-77D9BBABA85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47724" y="3583977"/>
                <a:ext cx="1908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113" name="Ink 112">
                <a:extLst>
                  <a:ext uri="{FF2B5EF4-FFF2-40B4-BE49-F238E27FC236}">
                    <a16:creationId xmlns:a16="http://schemas.microsoft.com/office/drawing/2014/main" id="{7461D139-3E38-C7FC-AB80-D30ABCEC9F4E}"/>
                  </a:ext>
                </a:extLst>
              </p14:cNvPr>
              <p14:cNvContentPartPr/>
              <p14:nvPr/>
            </p14:nvContentPartPr>
            <p14:xfrm>
              <a:off x="6861324" y="3640857"/>
              <a:ext cx="360" cy="360"/>
            </p14:xfrm>
          </p:contentPart>
        </mc:Choice>
        <mc:Fallback xmlns="">
          <p:pic>
            <p:nvPicPr>
              <p:cNvPr id="113" name="Ink 112">
                <a:extLst>
                  <a:ext uri="{FF2B5EF4-FFF2-40B4-BE49-F238E27FC236}">
                    <a16:creationId xmlns:a16="http://schemas.microsoft.com/office/drawing/2014/main" id="{7461D139-3E38-C7FC-AB80-D30ABCEC9F4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52684" y="36318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114" name="Ink 113">
                <a:extLst>
                  <a:ext uri="{FF2B5EF4-FFF2-40B4-BE49-F238E27FC236}">
                    <a16:creationId xmlns:a16="http://schemas.microsoft.com/office/drawing/2014/main" id="{2DC89238-DB2C-FACB-0B15-0F3E5660808D}"/>
                  </a:ext>
                </a:extLst>
              </p14:cNvPr>
              <p14:cNvContentPartPr/>
              <p14:nvPr/>
            </p14:nvContentPartPr>
            <p14:xfrm>
              <a:off x="6785724" y="3702777"/>
              <a:ext cx="360" cy="360"/>
            </p14:xfrm>
          </p:contentPart>
        </mc:Choice>
        <mc:Fallback xmlns="">
          <p:pic>
            <p:nvPicPr>
              <p:cNvPr id="114" name="Ink 113">
                <a:extLst>
                  <a:ext uri="{FF2B5EF4-FFF2-40B4-BE49-F238E27FC236}">
                    <a16:creationId xmlns:a16="http://schemas.microsoft.com/office/drawing/2014/main" id="{2DC89238-DB2C-FACB-0B15-0F3E5660808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77084" y="36937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115" name="Ink 114">
                <a:extLst>
                  <a:ext uri="{FF2B5EF4-FFF2-40B4-BE49-F238E27FC236}">
                    <a16:creationId xmlns:a16="http://schemas.microsoft.com/office/drawing/2014/main" id="{21CC261E-6CF1-8D90-C48E-0057F5F681B3}"/>
                  </a:ext>
                </a:extLst>
              </p14:cNvPr>
              <p14:cNvContentPartPr/>
              <p14:nvPr/>
            </p14:nvContentPartPr>
            <p14:xfrm>
              <a:off x="6703284" y="3640857"/>
              <a:ext cx="360" cy="360"/>
            </p14:xfrm>
          </p:contentPart>
        </mc:Choice>
        <mc:Fallback xmlns="">
          <p:pic>
            <p:nvPicPr>
              <p:cNvPr id="115" name="Ink 114">
                <a:extLst>
                  <a:ext uri="{FF2B5EF4-FFF2-40B4-BE49-F238E27FC236}">
                    <a16:creationId xmlns:a16="http://schemas.microsoft.com/office/drawing/2014/main" id="{21CC261E-6CF1-8D90-C48E-0057F5F681B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94284" y="36318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116" name="Ink 115">
                <a:extLst>
                  <a:ext uri="{FF2B5EF4-FFF2-40B4-BE49-F238E27FC236}">
                    <a16:creationId xmlns:a16="http://schemas.microsoft.com/office/drawing/2014/main" id="{6F958DB8-43CB-A74F-4DAF-FA7D149B3045}"/>
                  </a:ext>
                </a:extLst>
              </p14:cNvPr>
              <p14:cNvContentPartPr/>
              <p14:nvPr/>
            </p14:nvContentPartPr>
            <p14:xfrm>
              <a:off x="6764844" y="3661377"/>
              <a:ext cx="360" cy="360"/>
            </p14:xfrm>
          </p:contentPart>
        </mc:Choice>
        <mc:Fallback xmlns="">
          <p:pic>
            <p:nvPicPr>
              <p:cNvPr id="116" name="Ink 115">
                <a:extLst>
                  <a:ext uri="{FF2B5EF4-FFF2-40B4-BE49-F238E27FC236}">
                    <a16:creationId xmlns:a16="http://schemas.microsoft.com/office/drawing/2014/main" id="{6F958DB8-43CB-A74F-4DAF-FA7D149B304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56204" y="36523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117" name="Ink 116">
                <a:extLst>
                  <a:ext uri="{FF2B5EF4-FFF2-40B4-BE49-F238E27FC236}">
                    <a16:creationId xmlns:a16="http://schemas.microsoft.com/office/drawing/2014/main" id="{F1E5325F-1F46-3F7D-251D-49B2E85F81F7}"/>
                  </a:ext>
                </a:extLst>
              </p14:cNvPr>
              <p14:cNvContentPartPr/>
              <p14:nvPr/>
            </p14:nvContentPartPr>
            <p14:xfrm>
              <a:off x="7122684" y="3661377"/>
              <a:ext cx="360" cy="360"/>
            </p14:xfrm>
          </p:contentPart>
        </mc:Choice>
        <mc:Fallback xmlns="">
          <p:pic>
            <p:nvPicPr>
              <p:cNvPr id="117" name="Ink 116">
                <a:extLst>
                  <a:ext uri="{FF2B5EF4-FFF2-40B4-BE49-F238E27FC236}">
                    <a16:creationId xmlns:a16="http://schemas.microsoft.com/office/drawing/2014/main" id="{F1E5325F-1F46-3F7D-251D-49B2E85F81F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13684" y="36523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118" name="Ink 117">
                <a:extLst>
                  <a:ext uri="{FF2B5EF4-FFF2-40B4-BE49-F238E27FC236}">
                    <a16:creationId xmlns:a16="http://schemas.microsoft.com/office/drawing/2014/main" id="{686520E4-0F13-AE9C-7698-9F3E25A5983F}"/>
                  </a:ext>
                </a:extLst>
              </p14:cNvPr>
              <p14:cNvContentPartPr/>
              <p14:nvPr/>
            </p14:nvContentPartPr>
            <p14:xfrm>
              <a:off x="7005684" y="3386337"/>
              <a:ext cx="360" cy="360"/>
            </p14:xfrm>
          </p:contentPart>
        </mc:Choice>
        <mc:Fallback xmlns="">
          <p:pic>
            <p:nvPicPr>
              <p:cNvPr id="118" name="Ink 117">
                <a:extLst>
                  <a:ext uri="{FF2B5EF4-FFF2-40B4-BE49-F238E27FC236}">
                    <a16:creationId xmlns:a16="http://schemas.microsoft.com/office/drawing/2014/main" id="{686520E4-0F13-AE9C-7698-9F3E25A5983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96684" y="337769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119" name="Ink 118">
                <a:extLst>
                  <a:ext uri="{FF2B5EF4-FFF2-40B4-BE49-F238E27FC236}">
                    <a16:creationId xmlns:a16="http://schemas.microsoft.com/office/drawing/2014/main" id="{E923939D-F19C-B0A6-18CB-56D0EC95EA64}"/>
                  </a:ext>
                </a:extLst>
              </p14:cNvPr>
              <p14:cNvContentPartPr/>
              <p14:nvPr/>
            </p14:nvContentPartPr>
            <p14:xfrm>
              <a:off x="7060764" y="3379497"/>
              <a:ext cx="360" cy="360"/>
            </p14:xfrm>
          </p:contentPart>
        </mc:Choice>
        <mc:Fallback xmlns="">
          <p:pic>
            <p:nvPicPr>
              <p:cNvPr id="119" name="Ink 118">
                <a:extLst>
                  <a:ext uri="{FF2B5EF4-FFF2-40B4-BE49-F238E27FC236}">
                    <a16:creationId xmlns:a16="http://schemas.microsoft.com/office/drawing/2014/main" id="{E923939D-F19C-B0A6-18CB-56D0EC95EA6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51764" y="33708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120" name="Ink 119">
                <a:extLst>
                  <a:ext uri="{FF2B5EF4-FFF2-40B4-BE49-F238E27FC236}">
                    <a16:creationId xmlns:a16="http://schemas.microsoft.com/office/drawing/2014/main" id="{CDF637A0-0539-123A-6493-4C67705690F6}"/>
                  </a:ext>
                </a:extLst>
              </p14:cNvPr>
              <p14:cNvContentPartPr/>
              <p14:nvPr/>
            </p14:nvContentPartPr>
            <p14:xfrm>
              <a:off x="7156884" y="3420537"/>
              <a:ext cx="360" cy="360"/>
            </p14:xfrm>
          </p:contentPart>
        </mc:Choice>
        <mc:Fallback xmlns="">
          <p:pic>
            <p:nvPicPr>
              <p:cNvPr id="120" name="Ink 119">
                <a:extLst>
                  <a:ext uri="{FF2B5EF4-FFF2-40B4-BE49-F238E27FC236}">
                    <a16:creationId xmlns:a16="http://schemas.microsoft.com/office/drawing/2014/main" id="{CDF637A0-0539-123A-6493-4C67705690F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47884" y="341189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4">
            <p14:nvContentPartPr>
              <p14:cNvPr id="121" name="Ink 120">
                <a:extLst>
                  <a:ext uri="{FF2B5EF4-FFF2-40B4-BE49-F238E27FC236}">
                    <a16:creationId xmlns:a16="http://schemas.microsoft.com/office/drawing/2014/main" id="{025B3F5D-4980-A1A9-8AF4-0965AF94AFF8}"/>
                  </a:ext>
                </a:extLst>
              </p14:cNvPr>
              <p14:cNvContentPartPr/>
              <p14:nvPr/>
            </p14:nvContentPartPr>
            <p14:xfrm>
              <a:off x="7300164" y="3585777"/>
              <a:ext cx="1440" cy="360"/>
            </p14:xfrm>
          </p:contentPart>
        </mc:Choice>
        <mc:Fallback xmlns="">
          <p:pic>
            <p:nvPicPr>
              <p:cNvPr id="121" name="Ink 120">
                <a:extLst>
                  <a:ext uri="{FF2B5EF4-FFF2-40B4-BE49-F238E27FC236}">
                    <a16:creationId xmlns:a16="http://schemas.microsoft.com/office/drawing/2014/main" id="{025B3F5D-4980-A1A9-8AF4-0965AF94AFF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91164" y="3576777"/>
                <a:ext cx="1908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122" name="Ink 121">
                <a:extLst>
                  <a:ext uri="{FF2B5EF4-FFF2-40B4-BE49-F238E27FC236}">
                    <a16:creationId xmlns:a16="http://schemas.microsoft.com/office/drawing/2014/main" id="{A4C966DB-7295-54E9-B6CA-B5DDFB3AF9FD}"/>
                  </a:ext>
                </a:extLst>
              </p14:cNvPr>
              <p14:cNvContentPartPr/>
              <p14:nvPr/>
            </p14:nvContentPartPr>
            <p14:xfrm>
              <a:off x="7239324" y="3455097"/>
              <a:ext cx="360" cy="360"/>
            </p14:xfrm>
          </p:contentPart>
        </mc:Choice>
        <mc:Fallback xmlns="">
          <p:pic>
            <p:nvPicPr>
              <p:cNvPr id="122" name="Ink 121">
                <a:extLst>
                  <a:ext uri="{FF2B5EF4-FFF2-40B4-BE49-F238E27FC236}">
                    <a16:creationId xmlns:a16="http://schemas.microsoft.com/office/drawing/2014/main" id="{A4C966DB-7295-54E9-B6CA-B5DDFB3AF9F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30684" y="34464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6">
            <p14:nvContentPartPr>
              <p14:cNvPr id="123" name="Ink 122">
                <a:extLst>
                  <a:ext uri="{FF2B5EF4-FFF2-40B4-BE49-F238E27FC236}">
                    <a16:creationId xmlns:a16="http://schemas.microsoft.com/office/drawing/2014/main" id="{AF6F8C1E-C396-F968-789C-46C83F1AF989}"/>
                  </a:ext>
                </a:extLst>
              </p14:cNvPr>
              <p14:cNvContentPartPr/>
              <p14:nvPr/>
            </p14:nvContentPartPr>
            <p14:xfrm>
              <a:off x="7033044" y="3805737"/>
              <a:ext cx="360" cy="360"/>
            </p14:xfrm>
          </p:contentPart>
        </mc:Choice>
        <mc:Fallback xmlns="">
          <p:pic>
            <p:nvPicPr>
              <p:cNvPr id="123" name="Ink 122">
                <a:extLst>
                  <a:ext uri="{FF2B5EF4-FFF2-40B4-BE49-F238E27FC236}">
                    <a16:creationId xmlns:a16="http://schemas.microsoft.com/office/drawing/2014/main" id="{AF6F8C1E-C396-F968-789C-46C83F1AF98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24404" y="379709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124" name="Ink 123">
                <a:extLst>
                  <a:ext uri="{FF2B5EF4-FFF2-40B4-BE49-F238E27FC236}">
                    <a16:creationId xmlns:a16="http://schemas.microsoft.com/office/drawing/2014/main" id="{5FBCA369-B1D6-C295-C3F2-EAE7D01866D6}"/>
                  </a:ext>
                </a:extLst>
              </p14:cNvPr>
              <p14:cNvContentPartPr/>
              <p14:nvPr/>
            </p14:nvContentPartPr>
            <p14:xfrm>
              <a:off x="6826764" y="3792057"/>
              <a:ext cx="360" cy="360"/>
            </p14:xfrm>
          </p:contentPart>
        </mc:Choice>
        <mc:Fallback xmlns="">
          <p:pic>
            <p:nvPicPr>
              <p:cNvPr id="124" name="Ink 123">
                <a:extLst>
                  <a:ext uri="{FF2B5EF4-FFF2-40B4-BE49-F238E27FC236}">
                    <a16:creationId xmlns:a16="http://schemas.microsoft.com/office/drawing/2014/main" id="{5FBCA369-B1D6-C295-C3F2-EAE7D01866D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18124" y="37830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8">
            <p14:nvContentPartPr>
              <p14:cNvPr id="125" name="Ink 124">
                <a:extLst>
                  <a:ext uri="{FF2B5EF4-FFF2-40B4-BE49-F238E27FC236}">
                    <a16:creationId xmlns:a16="http://schemas.microsoft.com/office/drawing/2014/main" id="{9C4CE03A-65B2-486D-2CBF-C94ED3A74FC1}"/>
                  </a:ext>
                </a:extLst>
              </p14:cNvPr>
              <p14:cNvContentPartPr/>
              <p14:nvPr/>
            </p14:nvContentPartPr>
            <p14:xfrm>
              <a:off x="6998844" y="3709617"/>
              <a:ext cx="360" cy="360"/>
            </p14:xfrm>
          </p:contentPart>
        </mc:Choice>
        <mc:Fallback xmlns="">
          <p:pic>
            <p:nvPicPr>
              <p:cNvPr id="125" name="Ink 124">
                <a:extLst>
                  <a:ext uri="{FF2B5EF4-FFF2-40B4-BE49-F238E27FC236}">
                    <a16:creationId xmlns:a16="http://schemas.microsoft.com/office/drawing/2014/main" id="{9C4CE03A-65B2-486D-2CBF-C94ED3A74FC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89844" y="37009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126" name="Ink 125">
                <a:extLst>
                  <a:ext uri="{FF2B5EF4-FFF2-40B4-BE49-F238E27FC236}">
                    <a16:creationId xmlns:a16="http://schemas.microsoft.com/office/drawing/2014/main" id="{0D858DF0-B02C-1E1F-DC13-E86E0D78C8A9}"/>
                  </a:ext>
                </a:extLst>
              </p14:cNvPr>
              <p14:cNvContentPartPr/>
              <p14:nvPr/>
            </p14:nvContentPartPr>
            <p14:xfrm>
              <a:off x="7094964" y="3599457"/>
              <a:ext cx="360" cy="360"/>
            </p14:xfrm>
          </p:contentPart>
        </mc:Choice>
        <mc:Fallback xmlns="">
          <p:pic>
            <p:nvPicPr>
              <p:cNvPr id="126" name="Ink 125">
                <a:extLst>
                  <a:ext uri="{FF2B5EF4-FFF2-40B4-BE49-F238E27FC236}">
                    <a16:creationId xmlns:a16="http://schemas.microsoft.com/office/drawing/2014/main" id="{0D858DF0-B02C-1E1F-DC13-E86E0D78C8A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86324" y="35904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0">
            <p14:nvContentPartPr>
              <p14:cNvPr id="127" name="Ink 126">
                <a:extLst>
                  <a:ext uri="{FF2B5EF4-FFF2-40B4-BE49-F238E27FC236}">
                    <a16:creationId xmlns:a16="http://schemas.microsoft.com/office/drawing/2014/main" id="{178E9710-02D6-CDB3-5C23-7D4B64F0D28B}"/>
                  </a:ext>
                </a:extLst>
              </p14:cNvPr>
              <p14:cNvContentPartPr/>
              <p14:nvPr/>
            </p14:nvContentPartPr>
            <p14:xfrm>
              <a:off x="6806244" y="3592617"/>
              <a:ext cx="360" cy="360"/>
            </p14:xfrm>
          </p:contentPart>
        </mc:Choice>
        <mc:Fallback xmlns="">
          <p:pic>
            <p:nvPicPr>
              <p:cNvPr id="127" name="Ink 126">
                <a:extLst>
                  <a:ext uri="{FF2B5EF4-FFF2-40B4-BE49-F238E27FC236}">
                    <a16:creationId xmlns:a16="http://schemas.microsoft.com/office/drawing/2014/main" id="{178E9710-02D6-CDB3-5C23-7D4B64F0D28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97604" y="35839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1">
            <p14:nvContentPartPr>
              <p14:cNvPr id="128" name="Ink 127">
                <a:extLst>
                  <a:ext uri="{FF2B5EF4-FFF2-40B4-BE49-F238E27FC236}">
                    <a16:creationId xmlns:a16="http://schemas.microsoft.com/office/drawing/2014/main" id="{8E40C5E0-EB95-27C7-1E73-D4602AB11178}"/>
                  </a:ext>
                </a:extLst>
              </p14:cNvPr>
              <p14:cNvContentPartPr/>
              <p14:nvPr/>
            </p14:nvContentPartPr>
            <p14:xfrm>
              <a:off x="6957444" y="3461937"/>
              <a:ext cx="360" cy="360"/>
            </p14:xfrm>
          </p:contentPart>
        </mc:Choice>
        <mc:Fallback xmlns="">
          <p:pic>
            <p:nvPicPr>
              <p:cNvPr id="128" name="Ink 127">
                <a:extLst>
                  <a:ext uri="{FF2B5EF4-FFF2-40B4-BE49-F238E27FC236}">
                    <a16:creationId xmlns:a16="http://schemas.microsoft.com/office/drawing/2014/main" id="{8E40C5E0-EB95-27C7-1E73-D4602AB1117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48804" y="345329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2">
            <p14:nvContentPartPr>
              <p14:cNvPr id="129" name="Ink 128">
                <a:extLst>
                  <a:ext uri="{FF2B5EF4-FFF2-40B4-BE49-F238E27FC236}">
                    <a16:creationId xmlns:a16="http://schemas.microsoft.com/office/drawing/2014/main" id="{F45B0728-64BB-E568-0693-B39797147BBD}"/>
                  </a:ext>
                </a:extLst>
              </p14:cNvPr>
              <p14:cNvContentPartPr/>
              <p14:nvPr/>
            </p14:nvContentPartPr>
            <p14:xfrm>
              <a:off x="6813084" y="3434577"/>
              <a:ext cx="360" cy="360"/>
            </p14:xfrm>
          </p:contentPart>
        </mc:Choice>
        <mc:Fallback xmlns="">
          <p:pic>
            <p:nvPicPr>
              <p:cNvPr id="129" name="Ink 128">
                <a:extLst>
                  <a:ext uri="{FF2B5EF4-FFF2-40B4-BE49-F238E27FC236}">
                    <a16:creationId xmlns:a16="http://schemas.microsoft.com/office/drawing/2014/main" id="{F45B0728-64BB-E568-0693-B39797147BB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04084" y="3425577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31" name="Group 130">
            <a:extLst>
              <a:ext uri="{FF2B5EF4-FFF2-40B4-BE49-F238E27FC236}">
                <a16:creationId xmlns:a16="http://schemas.microsoft.com/office/drawing/2014/main" id="{61CA29B0-A2CF-023C-D89D-170119C9EA21}"/>
              </a:ext>
            </a:extLst>
          </p:cNvPr>
          <p:cNvGrpSpPr/>
          <p:nvPr/>
        </p:nvGrpSpPr>
        <p:grpSpPr>
          <a:xfrm>
            <a:off x="6703284" y="3565257"/>
            <a:ext cx="34560" cy="6840"/>
            <a:chOff x="5176992" y="3361780"/>
            <a:chExt cx="34560" cy="6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8A3D583E-1A83-50AA-0529-A4755884A843}"/>
                    </a:ext>
                  </a:extLst>
                </p14:cNvPr>
                <p14:cNvContentPartPr/>
                <p14:nvPr/>
              </p14:nvContentPartPr>
              <p14:xfrm>
                <a:off x="5211192" y="3361780"/>
                <a:ext cx="360" cy="36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8A3D583E-1A83-50AA-0529-A4755884A843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02192" y="33527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C71F176A-F7BA-28E0-1C40-91E7C373AF6C}"/>
                    </a:ext>
                  </a:extLst>
                </p14:cNvPr>
                <p14:cNvContentPartPr/>
                <p14:nvPr/>
              </p14:nvContentPartPr>
              <p14:xfrm>
                <a:off x="5211192" y="3368260"/>
                <a:ext cx="360" cy="36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C71F176A-F7BA-28E0-1C40-91E7C373AF6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02192" y="33596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46B2624B-B4B9-A98B-0C4E-B727CAD8A2BA}"/>
                    </a:ext>
                  </a:extLst>
                </p14:cNvPr>
                <p14:cNvContentPartPr/>
                <p14:nvPr/>
              </p14:nvContentPartPr>
              <p14:xfrm>
                <a:off x="5176992" y="3361780"/>
                <a:ext cx="360" cy="360"/>
              </p14:xfrm>
            </p:contentPart>
          </mc:Choice>
          <mc:Fallback xmlns=""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46B2624B-B4B9-A98B-0C4E-B727CAD8A2B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167992" y="33527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6">
            <p14:nvContentPartPr>
              <p14:cNvPr id="132" name="Ink 131">
                <a:extLst>
                  <a:ext uri="{FF2B5EF4-FFF2-40B4-BE49-F238E27FC236}">
                    <a16:creationId xmlns:a16="http://schemas.microsoft.com/office/drawing/2014/main" id="{FBFE5E2C-9B13-6074-6912-3D3810F0F2B6}"/>
                  </a:ext>
                </a:extLst>
              </p14:cNvPr>
              <p14:cNvContentPartPr/>
              <p14:nvPr/>
            </p14:nvContentPartPr>
            <p14:xfrm>
              <a:off x="7047084" y="3489657"/>
              <a:ext cx="360" cy="360"/>
            </p14:xfrm>
          </p:contentPart>
        </mc:Choice>
        <mc:Fallback xmlns="">
          <p:pic>
            <p:nvPicPr>
              <p:cNvPr id="132" name="Ink 131">
                <a:extLst>
                  <a:ext uri="{FF2B5EF4-FFF2-40B4-BE49-F238E27FC236}">
                    <a16:creationId xmlns:a16="http://schemas.microsoft.com/office/drawing/2014/main" id="{FBFE5E2C-9B13-6074-6912-3D3810F0F2B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38084" y="34806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7">
            <p14:nvContentPartPr>
              <p14:cNvPr id="133" name="Ink 132">
                <a:extLst>
                  <a:ext uri="{FF2B5EF4-FFF2-40B4-BE49-F238E27FC236}">
                    <a16:creationId xmlns:a16="http://schemas.microsoft.com/office/drawing/2014/main" id="{EBA98489-814D-3F6D-D3DE-CA190DDFF8C3}"/>
                  </a:ext>
                </a:extLst>
              </p14:cNvPr>
              <p14:cNvContentPartPr/>
              <p14:nvPr/>
            </p14:nvContentPartPr>
            <p14:xfrm>
              <a:off x="7088124" y="3489657"/>
              <a:ext cx="360" cy="360"/>
            </p14:xfrm>
          </p:contentPart>
        </mc:Choice>
        <mc:Fallback xmlns="">
          <p:pic>
            <p:nvPicPr>
              <p:cNvPr id="133" name="Ink 132">
                <a:extLst>
                  <a:ext uri="{FF2B5EF4-FFF2-40B4-BE49-F238E27FC236}">
                    <a16:creationId xmlns:a16="http://schemas.microsoft.com/office/drawing/2014/main" id="{EBA98489-814D-3F6D-D3DE-CA190DDFF8C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79484" y="34806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8">
            <p14:nvContentPartPr>
              <p14:cNvPr id="134" name="Ink 133">
                <a:extLst>
                  <a:ext uri="{FF2B5EF4-FFF2-40B4-BE49-F238E27FC236}">
                    <a16:creationId xmlns:a16="http://schemas.microsoft.com/office/drawing/2014/main" id="{67968D35-7A97-3F68-91F1-6CA1E4306068}"/>
                  </a:ext>
                </a:extLst>
              </p14:cNvPr>
              <p14:cNvContentPartPr/>
              <p14:nvPr/>
            </p14:nvContentPartPr>
            <p14:xfrm>
              <a:off x="7019364" y="3571737"/>
              <a:ext cx="360" cy="360"/>
            </p14:xfrm>
          </p:contentPart>
        </mc:Choice>
        <mc:Fallback xmlns="">
          <p:pic>
            <p:nvPicPr>
              <p:cNvPr id="134" name="Ink 133">
                <a:extLst>
                  <a:ext uri="{FF2B5EF4-FFF2-40B4-BE49-F238E27FC236}">
                    <a16:creationId xmlns:a16="http://schemas.microsoft.com/office/drawing/2014/main" id="{67968D35-7A97-3F68-91F1-6CA1E430606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10364" y="356309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135" name="Ink 134">
                <a:extLst>
                  <a:ext uri="{FF2B5EF4-FFF2-40B4-BE49-F238E27FC236}">
                    <a16:creationId xmlns:a16="http://schemas.microsoft.com/office/drawing/2014/main" id="{9C03FDBB-6EC8-9DDF-34C8-AB33B1796D6E}"/>
                  </a:ext>
                </a:extLst>
              </p14:cNvPr>
              <p14:cNvContentPartPr/>
              <p14:nvPr/>
            </p14:nvContentPartPr>
            <p14:xfrm>
              <a:off x="6895524" y="3723297"/>
              <a:ext cx="360" cy="360"/>
            </p14:xfrm>
          </p:contentPart>
        </mc:Choice>
        <mc:Fallback xmlns="">
          <p:pic>
            <p:nvPicPr>
              <p:cNvPr id="135" name="Ink 134">
                <a:extLst>
                  <a:ext uri="{FF2B5EF4-FFF2-40B4-BE49-F238E27FC236}">
                    <a16:creationId xmlns:a16="http://schemas.microsoft.com/office/drawing/2014/main" id="{9C03FDBB-6EC8-9DDF-34C8-AB33B1796D6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86884" y="37146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0">
            <p14:nvContentPartPr>
              <p14:cNvPr id="136" name="Ink 135">
                <a:extLst>
                  <a:ext uri="{FF2B5EF4-FFF2-40B4-BE49-F238E27FC236}">
                    <a16:creationId xmlns:a16="http://schemas.microsoft.com/office/drawing/2014/main" id="{3FD4E939-2323-5E60-C140-F3657E0AA1E0}"/>
                  </a:ext>
                </a:extLst>
              </p14:cNvPr>
              <p14:cNvContentPartPr/>
              <p14:nvPr/>
            </p14:nvContentPartPr>
            <p14:xfrm>
              <a:off x="6902364" y="3606297"/>
              <a:ext cx="360" cy="360"/>
            </p14:xfrm>
          </p:contentPart>
        </mc:Choice>
        <mc:Fallback xmlns="">
          <p:pic>
            <p:nvPicPr>
              <p:cNvPr id="136" name="Ink 135">
                <a:extLst>
                  <a:ext uri="{FF2B5EF4-FFF2-40B4-BE49-F238E27FC236}">
                    <a16:creationId xmlns:a16="http://schemas.microsoft.com/office/drawing/2014/main" id="{3FD4E939-2323-5E60-C140-F3657E0AA1E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93724" y="359765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137" name="Ink 136">
                <a:extLst>
                  <a:ext uri="{FF2B5EF4-FFF2-40B4-BE49-F238E27FC236}">
                    <a16:creationId xmlns:a16="http://schemas.microsoft.com/office/drawing/2014/main" id="{89A6D199-1993-496B-83D7-54A76FF6B45A}"/>
                  </a:ext>
                </a:extLst>
              </p14:cNvPr>
              <p14:cNvContentPartPr/>
              <p14:nvPr/>
            </p14:nvContentPartPr>
            <p14:xfrm>
              <a:off x="7204764" y="3654537"/>
              <a:ext cx="360" cy="360"/>
            </p14:xfrm>
          </p:contentPart>
        </mc:Choice>
        <mc:Fallback xmlns="">
          <p:pic>
            <p:nvPicPr>
              <p:cNvPr id="137" name="Ink 136">
                <a:extLst>
                  <a:ext uri="{FF2B5EF4-FFF2-40B4-BE49-F238E27FC236}">
                    <a16:creationId xmlns:a16="http://schemas.microsoft.com/office/drawing/2014/main" id="{89A6D199-1993-496B-83D7-54A76FF6B45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96124" y="364553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2">
            <p14:nvContentPartPr>
              <p14:cNvPr id="138" name="Ink 137">
                <a:extLst>
                  <a:ext uri="{FF2B5EF4-FFF2-40B4-BE49-F238E27FC236}">
                    <a16:creationId xmlns:a16="http://schemas.microsoft.com/office/drawing/2014/main" id="{FD81C8D3-A561-096A-F8FE-D852A592A46B}"/>
                  </a:ext>
                </a:extLst>
              </p14:cNvPr>
              <p14:cNvContentPartPr/>
              <p14:nvPr/>
            </p14:nvContentPartPr>
            <p14:xfrm>
              <a:off x="6971124" y="3331257"/>
              <a:ext cx="360" cy="360"/>
            </p14:xfrm>
          </p:contentPart>
        </mc:Choice>
        <mc:Fallback xmlns="">
          <p:pic>
            <p:nvPicPr>
              <p:cNvPr id="138" name="Ink 137">
                <a:extLst>
                  <a:ext uri="{FF2B5EF4-FFF2-40B4-BE49-F238E27FC236}">
                    <a16:creationId xmlns:a16="http://schemas.microsoft.com/office/drawing/2014/main" id="{FD81C8D3-A561-096A-F8FE-D852A592A46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62484" y="332261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3">
            <p14:nvContentPartPr>
              <p14:cNvPr id="139" name="Ink 138">
                <a:extLst>
                  <a:ext uri="{FF2B5EF4-FFF2-40B4-BE49-F238E27FC236}">
                    <a16:creationId xmlns:a16="http://schemas.microsoft.com/office/drawing/2014/main" id="{E039B1AA-B284-167B-EFAB-CB12C3B62468}"/>
                  </a:ext>
                </a:extLst>
              </p14:cNvPr>
              <p14:cNvContentPartPr/>
              <p14:nvPr/>
            </p14:nvContentPartPr>
            <p14:xfrm>
              <a:off x="6772044" y="3915537"/>
              <a:ext cx="360" cy="360"/>
            </p14:xfrm>
          </p:contentPart>
        </mc:Choice>
        <mc:Fallback xmlns="">
          <p:pic>
            <p:nvPicPr>
              <p:cNvPr id="139" name="Ink 138">
                <a:extLst>
                  <a:ext uri="{FF2B5EF4-FFF2-40B4-BE49-F238E27FC236}">
                    <a16:creationId xmlns:a16="http://schemas.microsoft.com/office/drawing/2014/main" id="{E039B1AA-B284-167B-EFAB-CB12C3B6246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63044" y="390689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4">
            <p14:nvContentPartPr>
              <p14:cNvPr id="140" name="Ink 139">
                <a:extLst>
                  <a:ext uri="{FF2B5EF4-FFF2-40B4-BE49-F238E27FC236}">
                    <a16:creationId xmlns:a16="http://schemas.microsoft.com/office/drawing/2014/main" id="{5B9F4954-002E-BB41-F6FC-84118582BFFA}"/>
                  </a:ext>
                </a:extLst>
              </p14:cNvPr>
              <p14:cNvContentPartPr/>
              <p14:nvPr/>
            </p14:nvContentPartPr>
            <p14:xfrm>
              <a:off x="6448764" y="3681897"/>
              <a:ext cx="360" cy="360"/>
            </p14:xfrm>
          </p:contentPart>
        </mc:Choice>
        <mc:Fallback xmlns="">
          <p:pic>
            <p:nvPicPr>
              <p:cNvPr id="140" name="Ink 139">
                <a:extLst>
                  <a:ext uri="{FF2B5EF4-FFF2-40B4-BE49-F238E27FC236}">
                    <a16:creationId xmlns:a16="http://schemas.microsoft.com/office/drawing/2014/main" id="{5B9F4954-002E-BB41-F6FC-84118582BFFA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412764" y="364625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6">
            <p14:nvContentPartPr>
              <p14:cNvPr id="141" name="Ink 140">
                <a:extLst>
                  <a:ext uri="{FF2B5EF4-FFF2-40B4-BE49-F238E27FC236}">
                    <a16:creationId xmlns:a16="http://schemas.microsoft.com/office/drawing/2014/main" id="{49AB3253-A49B-0C70-ECE5-DEECDE728578}"/>
                  </a:ext>
                </a:extLst>
              </p14:cNvPr>
              <p14:cNvContentPartPr/>
              <p14:nvPr/>
            </p14:nvContentPartPr>
            <p14:xfrm>
              <a:off x="6359484" y="3888537"/>
              <a:ext cx="360" cy="360"/>
            </p14:xfrm>
          </p:contentPart>
        </mc:Choice>
        <mc:Fallback xmlns="">
          <p:pic>
            <p:nvPicPr>
              <p:cNvPr id="141" name="Ink 140">
                <a:extLst>
                  <a:ext uri="{FF2B5EF4-FFF2-40B4-BE49-F238E27FC236}">
                    <a16:creationId xmlns:a16="http://schemas.microsoft.com/office/drawing/2014/main" id="{49AB3253-A49B-0C70-ECE5-DEECDE728578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323484" y="385253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7">
            <p14:nvContentPartPr>
              <p14:cNvPr id="142" name="Ink 141">
                <a:extLst>
                  <a:ext uri="{FF2B5EF4-FFF2-40B4-BE49-F238E27FC236}">
                    <a16:creationId xmlns:a16="http://schemas.microsoft.com/office/drawing/2014/main" id="{4919DF8D-F3DF-4BBB-C31C-F80975D5F309}"/>
                  </a:ext>
                </a:extLst>
              </p14:cNvPr>
              <p14:cNvContentPartPr/>
              <p14:nvPr/>
            </p14:nvContentPartPr>
            <p14:xfrm>
              <a:off x="6503844" y="3798897"/>
              <a:ext cx="360" cy="360"/>
            </p14:xfrm>
          </p:contentPart>
        </mc:Choice>
        <mc:Fallback xmlns="">
          <p:pic>
            <p:nvPicPr>
              <p:cNvPr id="142" name="Ink 141">
                <a:extLst>
                  <a:ext uri="{FF2B5EF4-FFF2-40B4-BE49-F238E27FC236}">
                    <a16:creationId xmlns:a16="http://schemas.microsoft.com/office/drawing/2014/main" id="{4919DF8D-F3DF-4BBB-C31C-F80975D5F309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467844" y="376325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8">
            <p14:nvContentPartPr>
              <p14:cNvPr id="143" name="Ink 142">
                <a:extLst>
                  <a:ext uri="{FF2B5EF4-FFF2-40B4-BE49-F238E27FC236}">
                    <a16:creationId xmlns:a16="http://schemas.microsoft.com/office/drawing/2014/main" id="{D4AC8B96-E683-0DE4-42F2-811D2D610821}"/>
                  </a:ext>
                </a:extLst>
              </p14:cNvPr>
              <p14:cNvContentPartPr/>
              <p14:nvPr/>
            </p14:nvContentPartPr>
            <p14:xfrm>
              <a:off x="6538044" y="3943257"/>
              <a:ext cx="360" cy="360"/>
            </p14:xfrm>
          </p:contentPart>
        </mc:Choice>
        <mc:Fallback xmlns="">
          <p:pic>
            <p:nvPicPr>
              <p:cNvPr id="143" name="Ink 142">
                <a:extLst>
                  <a:ext uri="{FF2B5EF4-FFF2-40B4-BE49-F238E27FC236}">
                    <a16:creationId xmlns:a16="http://schemas.microsoft.com/office/drawing/2014/main" id="{D4AC8B96-E683-0DE4-42F2-811D2D610821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502404" y="390725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9">
            <p14:nvContentPartPr>
              <p14:cNvPr id="144" name="Ink 143">
                <a:extLst>
                  <a:ext uri="{FF2B5EF4-FFF2-40B4-BE49-F238E27FC236}">
                    <a16:creationId xmlns:a16="http://schemas.microsoft.com/office/drawing/2014/main" id="{A5F2A562-2B9F-29FD-2297-D00012B350EC}"/>
                  </a:ext>
                </a:extLst>
              </p14:cNvPr>
              <p14:cNvContentPartPr/>
              <p14:nvPr/>
            </p14:nvContentPartPr>
            <p14:xfrm>
              <a:off x="6448764" y="3991137"/>
              <a:ext cx="360" cy="360"/>
            </p14:xfrm>
          </p:contentPart>
        </mc:Choice>
        <mc:Fallback xmlns="">
          <p:pic>
            <p:nvPicPr>
              <p:cNvPr id="144" name="Ink 143">
                <a:extLst>
                  <a:ext uri="{FF2B5EF4-FFF2-40B4-BE49-F238E27FC236}">
                    <a16:creationId xmlns:a16="http://schemas.microsoft.com/office/drawing/2014/main" id="{A5F2A562-2B9F-29FD-2297-D00012B350EC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412764" y="395549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0">
            <p14:nvContentPartPr>
              <p14:cNvPr id="145" name="Ink 144">
                <a:extLst>
                  <a:ext uri="{FF2B5EF4-FFF2-40B4-BE49-F238E27FC236}">
                    <a16:creationId xmlns:a16="http://schemas.microsoft.com/office/drawing/2014/main" id="{F8857095-1A2F-BBCA-6E04-DB66E1843034}"/>
                  </a:ext>
                </a:extLst>
              </p14:cNvPr>
              <p14:cNvContentPartPr/>
              <p14:nvPr/>
            </p14:nvContentPartPr>
            <p14:xfrm>
              <a:off x="6593124" y="4115337"/>
              <a:ext cx="360" cy="360"/>
            </p14:xfrm>
          </p:contentPart>
        </mc:Choice>
        <mc:Fallback xmlns="">
          <p:pic>
            <p:nvPicPr>
              <p:cNvPr id="145" name="Ink 144">
                <a:extLst>
                  <a:ext uri="{FF2B5EF4-FFF2-40B4-BE49-F238E27FC236}">
                    <a16:creationId xmlns:a16="http://schemas.microsoft.com/office/drawing/2014/main" id="{F8857095-1A2F-BBCA-6E04-DB66E1843034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557484" y="407933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1">
            <p14:nvContentPartPr>
              <p14:cNvPr id="146" name="Ink 145">
                <a:extLst>
                  <a:ext uri="{FF2B5EF4-FFF2-40B4-BE49-F238E27FC236}">
                    <a16:creationId xmlns:a16="http://schemas.microsoft.com/office/drawing/2014/main" id="{C0BFAB59-EBE5-8B59-5584-BFE58F5F53EB}"/>
                  </a:ext>
                </a:extLst>
              </p14:cNvPr>
              <p14:cNvContentPartPr/>
              <p14:nvPr/>
            </p14:nvContentPartPr>
            <p14:xfrm>
              <a:off x="6785724" y="4066737"/>
              <a:ext cx="360" cy="360"/>
            </p14:xfrm>
          </p:contentPart>
        </mc:Choice>
        <mc:Fallback xmlns="">
          <p:pic>
            <p:nvPicPr>
              <p:cNvPr id="146" name="Ink 145">
                <a:extLst>
                  <a:ext uri="{FF2B5EF4-FFF2-40B4-BE49-F238E27FC236}">
                    <a16:creationId xmlns:a16="http://schemas.microsoft.com/office/drawing/2014/main" id="{C0BFAB59-EBE5-8B59-5584-BFE58F5F53EB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750084" y="403109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2">
            <p14:nvContentPartPr>
              <p14:cNvPr id="147" name="Ink 146">
                <a:extLst>
                  <a:ext uri="{FF2B5EF4-FFF2-40B4-BE49-F238E27FC236}">
                    <a16:creationId xmlns:a16="http://schemas.microsoft.com/office/drawing/2014/main" id="{B20F8311-6E02-8140-D7DB-BFB14F549E7C}"/>
                  </a:ext>
                </a:extLst>
              </p14:cNvPr>
              <p14:cNvContentPartPr/>
              <p14:nvPr/>
            </p14:nvContentPartPr>
            <p14:xfrm>
              <a:off x="6689244" y="4018857"/>
              <a:ext cx="360" cy="360"/>
            </p14:xfrm>
          </p:contentPart>
        </mc:Choice>
        <mc:Fallback xmlns="">
          <p:pic>
            <p:nvPicPr>
              <p:cNvPr id="147" name="Ink 146">
                <a:extLst>
                  <a:ext uri="{FF2B5EF4-FFF2-40B4-BE49-F238E27FC236}">
                    <a16:creationId xmlns:a16="http://schemas.microsoft.com/office/drawing/2014/main" id="{B20F8311-6E02-8140-D7DB-BFB14F549E7C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653604" y="398285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48" name="Ink 147">
                <a:extLst>
                  <a:ext uri="{FF2B5EF4-FFF2-40B4-BE49-F238E27FC236}">
                    <a16:creationId xmlns:a16="http://schemas.microsoft.com/office/drawing/2014/main" id="{FB27DFA4-E153-4678-A12B-B9597834E4DA}"/>
                  </a:ext>
                </a:extLst>
              </p14:cNvPr>
              <p14:cNvContentPartPr/>
              <p14:nvPr/>
            </p14:nvContentPartPr>
            <p14:xfrm>
              <a:off x="6613644" y="3833457"/>
              <a:ext cx="360" cy="360"/>
            </p14:xfrm>
          </p:contentPart>
        </mc:Choice>
        <mc:Fallback xmlns="">
          <p:pic>
            <p:nvPicPr>
              <p:cNvPr id="148" name="Ink 147">
                <a:extLst>
                  <a:ext uri="{FF2B5EF4-FFF2-40B4-BE49-F238E27FC236}">
                    <a16:creationId xmlns:a16="http://schemas.microsoft.com/office/drawing/2014/main" id="{FB27DFA4-E153-4678-A12B-B9597834E4DA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578004" y="379745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4">
            <p14:nvContentPartPr>
              <p14:cNvPr id="149" name="Ink 148">
                <a:extLst>
                  <a:ext uri="{FF2B5EF4-FFF2-40B4-BE49-F238E27FC236}">
                    <a16:creationId xmlns:a16="http://schemas.microsoft.com/office/drawing/2014/main" id="{CE44B986-10B4-1FDE-EA30-044E63D295B0}"/>
                  </a:ext>
                </a:extLst>
              </p14:cNvPr>
              <p14:cNvContentPartPr/>
              <p14:nvPr/>
            </p14:nvContentPartPr>
            <p14:xfrm>
              <a:off x="6586284" y="3606297"/>
              <a:ext cx="360" cy="360"/>
            </p14:xfrm>
          </p:contentPart>
        </mc:Choice>
        <mc:Fallback xmlns="">
          <p:pic>
            <p:nvPicPr>
              <p:cNvPr id="149" name="Ink 148">
                <a:extLst>
                  <a:ext uri="{FF2B5EF4-FFF2-40B4-BE49-F238E27FC236}">
                    <a16:creationId xmlns:a16="http://schemas.microsoft.com/office/drawing/2014/main" id="{CE44B986-10B4-1FDE-EA30-044E63D295B0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550284" y="357065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5">
            <p14:nvContentPartPr>
              <p14:cNvPr id="150" name="Ink 149">
                <a:extLst>
                  <a:ext uri="{FF2B5EF4-FFF2-40B4-BE49-F238E27FC236}">
                    <a16:creationId xmlns:a16="http://schemas.microsoft.com/office/drawing/2014/main" id="{99980FFA-76AA-4278-FB02-F269E3841E14}"/>
                  </a:ext>
                </a:extLst>
              </p14:cNvPr>
              <p14:cNvContentPartPr/>
              <p14:nvPr/>
            </p14:nvContentPartPr>
            <p14:xfrm>
              <a:off x="6304404" y="3756417"/>
              <a:ext cx="360" cy="1440"/>
            </p14:xfrm>
          </p:contentPart>
        </mc:Choice>
        <mc:Fallback xmlns="">
          <p:pic>
            <p:nvPicPr>
              <p:cNvPr id="150" name="Ink 149">
                <a:extLst>
                  <a:ext uri="{FF2B5EF4-FFF2-40B4-BE49-F238E27FC236}">
                    <a16:creationId xmlns:a16="http://schemas.microsoft.com/office/drawing/2014/main" id="{99980FFA-76AA-4278-FB02-F269E3841E14}"/>
                  </a:ext>
                </a:extLst>
              </p:cNvPr>
              <p:cNvPicPr/>
              <p:nvPr/>
            </p:nvPicPr>
            <p:blipFill>
              <a:blip r:embed="rId126"/>
              <a:stretch>
                <a:fillRect/>
              </a:stretch>
            </p:blipFill>
            <p:spPr>
              <a:xfrm>
                <a:off x="6268404" y="3720777"/>
                <a:ext cx="72000" cy="7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7">
            <p14:nvContentPartPr>
              <p14:cNvPr id="151" name="Ink 150">
                <a:extLst>
                  <a:ext uri="{FF2B5EF4-FFF2-40B4-BE49-F238E27FC236}">
                    <a16:creationId xmlns:a16="http://schemas.microsoft.com/office/drawing/2014/main" id="{36DA9E6A-3E05-26DA-49AC-CB73368CD847}"/>
                  </a:ext>
                </a:extLst>
              </p14:cNvPr>
              <p14:cNvContentPartPr/>
              <p14:nvPr/>
            </p14:nvContentPartPr>
            <p14:xfrm>
              <a:off x="6441924" y="4122177"/>
              <a:ext cx="360" cy="360"/>
            </p14:xfrm>
          </p:contentPart>
        </mc:Choice>
        <mc:Fallback xmlns="">
          <p:pic>
            <p:nvPicPr>
              <p:cNvPr id="151" name="Ink 150">
                <a:extLst>
                  <a:ext uri="{FF2B5EF4-FFF2-40B4-BE49-F238E27FC236}">
                    <a16:creationId xmlns:a16="http://schemas.microsoft.com/office/drawing/2014/main" id="{36DA9E6A-3E05-26DA-49AC-CB73368CD847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406284" y="408617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8">
            <p14:nvContentPartPr>
              <p14:cNvPr id="152" name="Ink 151">
                <a:extLst>
                  <a:ext uri="{FF2B5EF4-FFF2-40B4-BE49-F238E27FC236}">
                    <a16:creationId xmlns:a16="http://schemas.microsoft.com/office/drawing/2014/main" id="{ACCB0EB6-B647-A779-134F-049CE93ACB70}"/>
                  </a:ext>
                </a:extLst>
              </p14:cNvPr>
              <p14:cNvContentPartPr/>
              <p14:nvPr/>
            </p14:nvContentPartPr>
            <p14:xfrm>
              <a:off x="6324924" y="4025697"/>
              <a:ext cx="360" cy="360"/>
            </p14:xfrm>
          </p:contentPart>
        </mc:Choice>
        <mc:Fallback xmlns="">
          <p:pic>
            <p:nvPicPr>
              <p:cNvPr id="152" name="Ink 151">
                <a:extLst>
                  <a:ext uri="{FF2B5EF4-FFF2-40B4-BE49-F238E27FC236}">
                    <a16:creationId xmlns:a16="http://schemas.microsoft.com/office/drawing/2014/main" id="{ACCB0EB6-B647-A779-134F-049CE93ACB70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6289284" y="399005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9">
            <p14:nvContentPartPr>
              <p14:cNvPr id="153" name="Ink 152">
                <a:extLst>
                  <a:ext uri="{FF2B5EF4-FFF2-40B4-BE49-F238E27FC236}">
                    <a16:creationId xmlns:a16="http://schemas.microsoft.com/office/drawing/2014/main" id="{74BFC227-7574-C52B-29C4-A2A3DCA4842A}"/>
                  </a:ext>
                </a:extLst>
              </p14:cNvPr>
              <p14:cNvContentPartPr/>
              <p14:nvPr/>
            </p14:nvContentPartPr>
            <p14:xfrm>
              <a:off x="7555764" y="3709617"/>
              <a:ext cx="360" cy="360"/>
            </p14:xfrm>
          </p:contentPart>
        </mc:Choice>
        <mc:Fallback xmlns="">
          <p:pic>
            <p:nvPicPr>
              <p:cNvPr id="153" name="Ink 152">
                <a:extLst>
                  <a:ext uri="{FF2B5EF4-FFF2-40B4-BE49-F238E27FC236}">
                    <a16:creationId xmlns:a16="http://schemas.microsoft.com/office/drawing/2014/main" id="{74BFC227-7574-C52B-29C4-A2A3DCA4842A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537764" y="369197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1">
            <p14:nvContentPartPr>
              <p14:cNvPr id="154" name="Ink 153">
                <a:extLst>
                  <a:ext uri="{FF2B5EF4-FFF2-40B4-BE49-F238E27FC236}">
                    <a16:creationId xmlns:a16="http://schemas.microsoft.com/office/drawing/2014/main" id="{BA3B138E-6CDA-0D06-9196-7D543FBC61E3}"/>
                  </a:ext>
                </a:extLst>
              </p14:cNvPr>
              <p14:cNvContentPartPr/>
              <p14:nvPr/>
            </p14:nvContentPartPr>
            <p14:xfrm>
              <a:off x="7638204" y="3750657"/>
              <a:ext cx="360" cy="360"/>
            </p14:xfrm>
          </p:contentPart>
        </mc:Choice>
        <mc:Fallback xmlns="">
          <p:pic>
            <p:nvPicPr>
              <p:cNvPr id="154" name="Ink 153">
                <a:extLst>
                  <a:ext uri="{FF2B5EF4-FFF2-40B4-BE49-F238E27FC236}">
                    <a16:creationId xmlns:a16="http://schemas.microsoft.com/office/drawing/2014/main" id="{BA3B138E-6CDA-0D06-9196-7D543FBC61E3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620204" y="373301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2">
            <p14:nvContentPartPr>
              <p14:cNvPr id="155" name="Ink 154">
                <a:extLst>
                  <a:ext uri="{FF2B5EF4-FFF2-40B4-BE49-F238E27FC236}">
                    <a16:creationId xmlns:a16="http://schemas.microsoft.com/office/drawing/2014/main" id="{B0EC9B21-F4B4-3BB3-32E7-F0F735B47386}"/>
                  </a:ext>
                </a:extLst>
              </p14:cNvPr>
              <p14:cNvContentPartPr/>
              <p14:nvPr/>
            </p14:nvContentPartPr>
            <p14:xfrm>
              <a:off x="7507524" y="3895017"/>
              <a:ext cx="360" cy="360"/>
            </p14:xfrm>
          </p:contentPart>
        </mc:Choice>
        <mc:Fallback xmlns="">
          <p:pic>
            <p:nvPicPr>
              <p:cNvPr id="155" name="Ink 154">
                <a:extLst>
                  <a:ext uri="{FF2B5EF4-FFF2-40B4-BE49-F238E27FC236}">
                    <a16:creationId xmlns:a16="http://schemas.microsoft.com/office/drawing/2014/main" id="{B0EC9B21-F4B4-3BB3-32E7-F0F735B47386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489884" y="387737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3">
            <p14:nvContentPartPr>
              <p14:cNvPr id="156" name="Ink 155">
                <a:extLst>
                  <a:ext uri="{FF2B5EF4-FFF2-40B4-BE49-F238E27FC236}">
                    <a16:creationId xmlns:a16="http://schemas.microsoft.com/office/drawing/2014/main" id="{210B4C99-D855-18F6-6B10-D2F87DABBEBF}"/>
                  </a:ext>
                </a:extLst>
              </p14:cNvPr>
              <p14:cNvContentPartPr/>
              <p14:nvPr/>
            </p14:nvContentPartPr>
            <p14:xfrm>
              <a:off x="7349484" y="3956937"/>
              <a:ext cx="360" cy="360"/>
            </p14:xfrm>
          </p:contentPart>
        </mc:Choice>
        <mc:Fallback xmlns="">
          <p:pic>
            <p:nvPicPr>
              <p:cNvPr id="156" name="Ink 155">
                <a:extLst>
                  <a:ext uri="{FF2B5EF4-FFF2-40B4-BE49-F238E27FC236}">
                    <a16:creationId xmlns:a16="http://schemas.microsoft.com/office/drawing/2014/main" id="{210B4C99-D855-18F6-6B10-D2F87DABBEBF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331484" y="393929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4">
            <p14:nvContentPartPr>
              <p14:cNvPr id="157" name="Ink 156">
                <a:extLst>
                  <a:ext uri="{FF2B5EF4-FFF2-40B4-BE49-F238E27FC236}">
                    <a16:creationId xmlns:a16="http://schemas.microsoft.com/office/drawing/2014/main" id="{CB09CC4E-4E80-25B3-98D5-E4E856284DC9}"/>
                  </a:ext>
                </a:extLst>
              </p14:cNvPr>
              <p14:cNvContentPartPr/>
              <p14:nvPr/>
            </p14:nvContentPartPr>
            <p14:xfrm>
              <a:off x="7308084" y="4115337"/>
              <a:ext cx="360" cy="360"/>
            </p14:xfrm>
          </p:contentPart>
        </mc:Choice>
        <mc:Fallback xmlns="">
          <p:pic>
            <p:nvPicPr>
              <p:cNvPr id="157" name="Ink 156">
                <a:extLst>
                  <a:ext uri="{FF2B5EF4-FFF2-40B4-BE49-F238E27FC236}">
                    <a16:creationId xmlns:a16="http://schemas.microsoft.com/office/drawing/2014/main" id="{CB09CC4E-4E80-25B3-98D5-E4E856284DC9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290084" y="409733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5">
            <p14:nvContentPartPr>
              <p14:cNvPr id="158" name="Ink 157">
                <a:extLst>
                  <a:ext uri="{FF2B5EF4-FFF2-40B4-BE49-F238E27FC236}">
                    <a16:creationId xmlns:a16="http://schemas.microsoft.com/office/drawing/2014/main" id="{EE51124D-7954-6116-ADD7-36D1154F9FAC}"/>
                  </a:ext>
                </a:extLst>
              </p14:cNvPr>
              <p14:cNvContentPartPr/>
              <p14:nvPr/>
            </p14:nvContentPartPr>
            <p14:xfrm>
              <a:off x="7445604" y="4142697"/>
              <a:ext cx="360" cy="360"/>
            </p14:xfrm>
          </p:contentPart>
        </mc:Choice>
        <mc:Fallback xmlns="">
          <p:pic>
            <p:nvPicPr>
              <p:cNvPr id="158" name="Ink 157">
                <a:extLst>
                  <a:ext uri="{FF2B5EF4-FFF2-40B4-BE49-F238E27FC236}">
                    <a16:creationId xmlns:a16="http://schemas.microsoft.com/office/drawing/2014/main" id="{EE51124D-7954-6116-ADD7-36D1154F9FAC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427964" y="412469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6">
            <p14:nvContentPartPr>
              <p14:cNvPr id="159" name="Ink 158">
                <a:extLst>
                  <a:ext uri="{FF2B5EF4-FFF2-40B4-BE49-F238E27FC236}">
                    <a16:creationId xmlns:a16="http://schemas.microsoft.com/office/drawing/2014/main" id="{CE16D75B-DFCE-00E9-2145-25D4796662DD}"/>
                  </a:ext>
                </a:extLst>
              </p14:cNvPr>
              <p14:cNvContentPartPr/>
              <p14:nvPr/>
            </p14:nvContentPartPr>
            <p14:xfrm>
              <a:off x="7617684" y="4046217"/>
              <a:ext cx="360" cy="360"/>
            </p14:xfrm>
          </p:contentPart>
        </mc:Choice>
        <mc:Fallback xmlns="">
          <p:pic>
            <p:nvPicPr>
              <p:cNvPr id="159" name="Ink 158">
                <a:extLst>
                  <a:ext uri="{FF2B5EF4-FFF2-40B4-BE49-F238E27FC236}">
                    <a16:creationId xmlns:a16="http://schemas.microsoft.com/office/drawing/2014/main" id="{CE16D75B-DFCE-00E9-2145-25D4796662DD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599684" y="402857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7">
            <p14:nvContentPartPr>
              <p14:cNvPr id="160" name="Ink 159">
                <a:extLst>
                  <a:ext uri="{FF2B5EF4-FFF2-40B4-BE49-F238E27FC236}">
                    <a16:creationId xmlns:a16="http://schemas.microsoft.com/office/drawing/2014/main" id="{D9C083E8-4A32-E2AC-31AB-804DA373D684}"/>
                  </a:ext>
                </a:extLst>
              </p14:cNvPr>
              <p14:cNvContentPartPr/>
              <p14:nvPr/>
            </p14:nvContentPartPr>
            <p14:xfrm>
              <a:off x="7487004" y="4025697"/>
              <a:ext cx="360" cy="360"/>
            </p14:xfrm>
          </p:contentPart>
        </mc:Choice>
        <mc:Fallback xmlns="">
          <p:pic>
            <p:nvPicPr>
              <p:cNvPr id="160" name="Ink 159">
                <a:extLst>
                  <a:ext uri="{FF2B5EF4-FFF2-40B4-BE49-F238E27FC236}">
                    <a16:creationId xmlns:a16="http://schemas.microsoft.com/office/drawing/2014/main" id="{D9C083E8-4A32-E2AC-31AB-804DA373D684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469004" y="400805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8">
            <p14:nvContentPartPr>
              <p14:cNvPr id="161" name="Ink 160">
                <a:extLst>
                  <a:ext uri="{FF2B5EF4-FFF2-40B4-BE49-F238E27FC236}">
                    <a16:creationId xmlns:a16="http://schemas.microsoft.com/office/drawing/2014/main" id="{DEBFB66D-FA99-BA82-2231-322771CEC017}"/>
                  </a:ext>
                </a:extLst>
              </p14:cNvPr>
              <p14:cNvContentPartPr/>
              <p14:nvPr/>
            </p14:nvContentPartPr>
            <p14:xfrm>
              <a:off x="7267044" y="4025697"/>
              <a:ext cx="360" cy="360"/>
            </p14:xfrm>
          </p:contentPart>
        </mc:Choice>
        <mc:Fallback xmlns="">
          <p:pic>
            <p:nvPicPr>
              <p:cNvPr id="161" name="Ink 160">
                <a:extLst>
                  <a:ext uri="{FF2B5EF4-FFF2-40B4-BE49-F238E27FC236}">
                    <a16:creationId xmlns:a16="http://schemas.microsoft.com/office/drawing/2014/main" id="{DEBFB66D-FA99-BA82-2231-322771CEC017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249044" y="400805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9">
            <p14:nvContentPartPr>
              <p14:cNvPr id="162" name="Ink 161">
                <a:extLst>
                  <a:ext uri="{FF2B5EF4-FFF2-40B4-BE49-F238E27FC236}">
                    <a16:creationId xmlns:a16="http://schemas.microsoft.com/office/drawing/2014/main" id="{CA476DED-FEE1-08BB-3F0D-1C20F5C95940}"/>
                  </a:ext>
                </a:extLst>
              </p14:cNvPr>
              <p14:cNvContentPartPr/>
              <p14:nvPr/>
            </p14:nvContentPartPr>
            <p14:xfrm>
              <a:off x="7177764" y="4046217"/>
              <a:ext cx="360" cy="360"/>
            </p14:xfrm>
          </p:contentPart>
        </mc:Choice>
        <mc:Fallback xmlns="">
          <p:pic>
            <p:nvPicPr>
              <p:cNvPr id="162" name="Ink 161">
                <a:extLst>
                  <a:ext uri="{FF2B5EF4-FFF2-40B4-BE49-F238E27FC236}">
                    <a16:creationId xmlns:a16="http://schemas.microsoft.com/office/drawing/2014/main" id="{CA476DED-FEE1-08BB-3F0D-1C20F5C95940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159764" y="402857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0">
            <p14:nvContentPartPr>
              <p14:cNvPr id="163" name="Ink 162">
                <a:extLst>
                  <a:ext uri="{FF2B5EF4-FFF2-40B4-BE49-F238E27FC236}">
                    <a16:creationId xmlns:a16="http://schemas.microsoft.com/office/drawing/2014/main" id="{F300F5F1-4775-E3F3-5406-6230FF8EAD9D}"/>
                  </a:ext>
                </a:extLst>
              </p14:cNvPr>
              <p14:cNvContentPartPr/>
              <p14:nvPr/>
            </p14:nvContentPartPr>
            <p14:xfrm>
              <a:off x="7404564" y="3826257"/>
              <a:ext cx="360" cy="360"/>
            </p14:xfrm>
          </p:contentPart>
        </mc:Choice>
        <mc:Fallback xmlns="">
          <p:pic>
            <p:nvPicPr>
              <p:cNvPr id="163" name="Ink 162">
                <a:extLst>
                  <a:ext uri="{FF2B5EF4-FFF2-40B4-BE49-F238E27FC236}">
                    <a16:creationId xmlns:a16="http://schemas.microsoft.com/office/drawing/2014/main" id="{F300F5F1-4775-E3F3-5406-6230FF8EAD9D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386564" y="380861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1">
            <p14:nvContentPartPr>
              <p14:cNvPr id="164" name="Ink 163">
                <a:extLst>
                  <a:ext uri="{FF2B5EF4-FFF2-40B4-BE49-F238E27FC236}">
                    <a16:creationId xmlns:a16="http://schemas.microsoft.com/office/drawing/2014/main" id="{4FB107D1-27C3-8588-0D06-69C93088921A}"/>
                  </a:ext>
                </a:extLst>
              </p14:cNvPr>
              <p14:cNvContentPartPr/>
              <p14:nvPr/>
            </p14:nvContentPartPr>
            <p14:xfrm>
              <a:off x="7631364" y="3922737"/>
              <a:ext cx="360" cy="360"/>
            </p14:xfrm>
          </p:contentPart>
        </mc:Choice>
        <mc:Fallback xmlns="">
          <p:pic>
            <p:nvPicPr>
              <p:cNvPr id="164" name="Ink 163">
                <a:extLst>
                  <a:ext uri="{FF2B5EF4-FFF2-40B4-BE49-F238E27FC236}">
                    <a16:creationId xmlns:a16="http://schemas.microsoft.com/office/drawing/2014/main" id="{4FB107D1-27C3-8588-0D06-69C93088921A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613364" y="390473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2">
            <p14:nvContentPartPr>
              <p14:cNvPr id="165" name="Ink 164">
                <a:extLst>
                  <a:ext uri="{FF2B5EF4-FFF2-40B4-BE49-F238E27FC236}">
                    <a16:creationId xmlns:a16="http://schemas.microsoft.com/office/drawing/2014/main" id="{C9C89F7A-F78E-51D4-8700-63AB7DBF922C}"/>
                  </a:ext>
                </a:extLst>
              </p14:cNvPr>
              <p14:cNvContentPartPr/>
              <p14:nvPr/>
            </p14:nvContentPartPr>
            <p14:xfrm>
              <a:off x="7534884" y="3819417"/>
              <a:ext cx="360" cy="360"/>
            </p14:xfrm>
          </p:contentPart>
        </mc:Choice>
        <mc:Fallback xmlns="">
          <p:pic>
            <p:nvPicPr>
              <p:cNvPr id="165" name="Ink 164">
                <a:extLst>
                  <a:ext uri="{FF2B5EF4-FFF2-40B4-BE49-F238E27FC236}">
                    <a16:creationId xmlns:a16="http://schemas.microsoft.com/office/drawing/2014/main" id="{C9C89F7A-F78E-51D4-8700-63AB7DBF922C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517244" y="380177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3">
            <p14:nvContentPartPr>
              <p14:cNvPr id="166" name="Ink 165">
                <a:extLst>
                  <a:ext uri="{FF2B5EF4-FFF2-40B4-BE49-F238E27FC236}">
                    <a16:creationId xmlns:a16="http://schemas.microsoft.com/office/drawing/2014/main" id="{B1AF1873-6D9D-5685-1E5A-92F7E1244E3C}"/>
                  </a:ext>
                </a:extLst>
              </p14:cNvPr>
              <p14:cNvContentPartPr/>
              <p14:nvPr/>
            </p14:nvContentPartPr>
            <p14:xfrm>
              <a:off x="7459284" y="3709617"/>
              <a:ext cx="360" cy="360"/>
            </p14:xfrm>
          </p:contentPart>
        </mc:Choice>
        <mc:Fallback xmlns="">
          <p:pic>
            <p:nvPicPr>
              <p:cNvPr id="166" name="Ink 165">
                <a:extLst>
                  <a:ext uri="{FF2B5EF4-FFF2-40B4-BE49-F238E27FC236}">
                    <a16:creationId xmlns:a16="http://schemas.microsoft.com/office/drawing/2014/main" id="{B1AF1873-6D9D-5685-1E5A-92F7E1244E3C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441644" y="369197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4">
            <p14:nvContentPartPr>
              <p14:cNvPr id="167" name="Ink 166">
                <a:extLst>
                  <a:ext uri="{FF2B5EF4-FFF2-40B4-BE49-F238E27FC236}">
                    <a16:creationId xmlns:a16="http://schemas.microsoft.com/office/drawing/2014/main" id="{93BB8458-C517-F3B2-B259-6DDC74AD9DDA}"/>
                  </a:ext>
                </a:extLst>
              </p14:cNvPr>
              <p14:cNvContentPartPr/>
              <p14:nvPr/>
            </p14:nvContentPartPr>
            <p14:xfrm>
              <a:off x="7487004" y="3634017"/>
              <a:ext cx="360" cy="360"/>
            </p14:xfrm>
          </p:contentPart>
        </mc:Choice>
        <mc:Fallback xmlns="">
          <p:pic>
            <p:nvPicPr>
              <p:cNvPr id="167" name="Ink 166">
                <a:extLst>
                  <a:ext uri="{FF2B5EF4-FFF2-40B4-BE49-F238E27FC236}">
                    <a16:creationId xmlns:a16="http://schemas.microsoft.com/office/drawing/2014/main" id="{93BB8458-C517-F3B2-B259-6DDC74AD9DDA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469004" y="361601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5">
            <p14:nvContentPartPr>
              <p14:cNvPr id="168" name="Ink 167">
                <a:extLst>
                  <a:ext uri="{FF2B5EF4-FFF2-40B4-BE49-F238E27FC236}">
                    <a16:creationId xmlns:a16="http://schemas.microsoft.com/office/drawing/2014/main" id="{0C8267BF-895B-211D-A6A1-609656B8A439}"/>
                  </a:ext>
                </a:extLst>
              </p14:cNvPr>
              <p14:cNvContentPartPr/>
              <p14:nvPr/>
            </p14:nvContentPartPr>
            <p14:xfrm>
              <a:off x="7411044" y="3578937"/>
              <a:ext cx="360" cy="360"/>
            </p14:xfrm>
          </p:contentPart>
        </mc:Choice>
        <mc:Fallback xmlns="">
          <p:pic>
            <p:nvPicPr>
              <p:cNvPr id="168" name="Ink 167">
                <a:extLst>
                  <a:ext uri="{FF2B5EF4-FFF2-40B4-BE49-F238E27FC236}">
                    <a16:creationId xmlns:a16="http://schemas.microsoft.com/office/drawing/2014/main" id="{0C8267BF-895B-211D-A6A1-609656B8A439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393404" y="356093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6">
            <p14:nvContentPartPr>
              <p14:cNvPr id="169" name="Ink 168">
                <a:extLst>
                  <a:ext uri="{FF2B5EF4-FFF2-40B4-BE49-F238E27FC236}">
                    <a16:creationId xmlns:a16="http://schemas.microsoft.com/office/drawing/2014/main" id="{9D5129B4-AB89-F2C8-B93C-DE7DAB6795E9}"/>
                  </a:ext>
                </a:extLst>
              </p14:cNvPr>
              <p14:cNvContentPartPr/>
              <p14:nvPr/>
            </p14:nvContentPartPr>
            <p14:xfrm>
              <a:off x="7589964" y="3613137"/>
              <a:ext cx="360" cy="360"/>
            </p14:xfrm>
          </p:contentPart>
        </mc:Choice>
        <mc:Fallback xmlns="">
          <p:pic>
            <p:nvPicPr>
              <p:cNvPr id="169" name="Ink 168">
                <a:extLst>
                  <a:ext uri="{FF2B5EF4-FFF2-40B4-BE49-F238E27FC236}">
                    <a16:creationId xmlns:a16="http://schemas.microsoft.com/office/drawing/2014/main" id="{9D5129B4-AB89-F2C8-B93C-DE7DAB6795E9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572324" y="359549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7">
            <p14:nvContentPartPr>
              <p14:cNvPr id="170" name="Ink 169">
                <a:extLst>
                  <a:ext uri="{FF2B5EF4-FFF2-40B4-BE49-F238E27FC236}">
                    <a16:creationId xmlns:a16="http://schemas.microsoft.com/office/drawing/2014/main" id="{32A4A986-4058-8955-390E-430F0E6E2A72}"/>
                  </a:ext>
                </a:extLst>
              </p14:cNvPr>
              <p14:cNvContentPartPr/>
              <p14:nvPr/>
            </p14:nvContentPartPr>
            <p14:xfrm>
              <a:off x="7555764" y="4108137"/>
              <a:ext cx="360" cy="360"/>
            </p14:xfrm>
          </p:contentPart>
        </mc:Choice>
        <mc:Fallback xmlns="">
          <p:pic>
            <p:nvPicPr>
              <p:cNvPr id="170" name="Ink 169">
                <a:extLst>
                  <a:ext uri="{FF2B5EF4-FFF2-40B4-BE49-F238E27FC236}">
                    <a16:creationId xmlns:a16="http://schemas.microsoft.com/office/drawing/2014/main" id="{32A4A986-4058-8955-390E-430F0E6E2A72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537764" y="409049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8">
            <p14:nvContentPartPr>
              <p14:cNvPr id="171" name="Ink 170">
                <a:extLst>
                  <a:ext uri="{FF2B5EF4-FFF2-40B4-BE49-F238E27FC236}">
                    <a16:creationId xmlns:a16="http://schemas.microsoft.com/office/drawing/2014/main" id="{66A1833E-3DFE-0DED-85B1-BAD1DD87C4EA}"/>
                  </a:ext>
                </a:extLst>
              </p14:cNvPr>
              <p14:cNvContentPartPr/>
              <p14:nvPr/>
            </p14:nvContentPartPr>
            <p14:xfrm>
              <a:off x="7390524" y="4046217"/>
              <a:ext cx="360" cy="360"/>
            </p14:xfrm>
          </p:contentPart>
        </mc:Choice>
        <mc:Fallback xmlns="">
          <p:pic>
            <p:nvPicPr>
              <p:cNvPr id="171" name="Ink 170">
                <a:extLst>
                  <a:ext uri="{FF2B5EF4-FFF2-40B4-BE49-F238E27FC236}">
                    <a16:creationId xmlns:a16="http://schemas.microsoft.com/office/drawing/2014/main" id="{66A1833E-3DFE-0DED-85B1-BAD1DD87C4EA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372884" y="402857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9">
            <p14:nvContentPartPr>
              <p14:cNvPr id="172" name="Ink 171">
                <a:extLst>
                  <a:ext uri="{FF2B5EF4-FFF2-40B4-BE49-F238E27FC236}">
                    <a16:creationId xmlns:a16="http://schemas.microsoft.com/office/drawing/2014/main" id="{9947949D-9513-FF53-0493-2DD2A875A19C}"/>
                  </a:ext>
                </a:extLst>
              </p14:cNvPr>
              <p14:cNvContentPartPr/>
              <p14:nvPr/>
            </p14:nvContentPartPr>
            <p14:xfrm>
              <a:off x="7370004" y="4170057"/>
              <a:ext cx="360" cy="360"/>
            </p14:xfrm>
          </p:contentPart>
        </mc:Choice>
        <mc:Fallback xmlns="">
          <p:pic>
            <p:nvPicPr>
              <p:cNvPr id="172" name="Ink 171">
                <a:extLst>
                  <a:ext uri="{FF2B5EF4-FFF2-40B4-BE49-F238E27FC236}">
                    <a16:creationId xmlns:a16="http://schemas.microsoft.com/office/drawing/2014/main" id="{9947949D-9513-FF53-0493-2DD2A875A19C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352004" y="415241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0">
            <p14:nvContentPartPr>
              <p14:cNvPr id="173" name="Ink 172">
                <a:extLst>
                  <a:ext uri="{FF2B5EF4-FFF2-40B4-BE49-F238E27FC236}">
                    <a16:creationId xmlns:a16="http://schemas.microsoft.com/office/drawing/2014/main" id="{5B8A6CED-0B72-3102-FAE4-68A4301A0271}"/>
                  </a:ext>
                </a:extLst>
              </p14:cNvPr>
              <p14:cNvContentPartPr/>
              <p14:nvPr/>
            </p14:nvContentPartPr>
            <p14:xfrm>
              <a:off x="7452444" y="3915537"/>
              <a:ext cx="360" cy="360"/>
            </p14:xfrm>
          </p:contentPart>
        </mc:Choice>
        <mc:Fallback xmlns="">
          <p:pic>
            <p:nvPicPr>
              <p:cNvPr id="173" name="Ink 172">
                <a:extLst>
                  <a:ext uri="{FF2B5EF4-FFF2-40B4-BE49-F238E27FC236}">
                    <a16:creationId xmlns:a16="http://schemas.microsoft.com/office/drawing/2014/main" id="{5B8A6CED-0B72-3102-FAE4-68A4301A0271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434804" y="389789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1">
            <p14:nvContentPartPr>
              <p14:cNvPr id="174" name="Ink 173">
                <a:extLst>
                  <a:ext uri="{FF2B5EF4-FFF2-40B4-BE49-F238E27FC236}">
                    <a16:creationId xmlns:a16="http://schemas.microsoft.com/office/drawing/2014/main" id="{0F0F9921-E53E-A36E-E812-153554A1ABB9}"/>
                  </a:ext>
                </a:extLst>
              </p14:cNvPr>
              <p14:cNvContentPartPr/>
              <p14:nvPr/>
            </p14:nvContentPartPr>
            <p14:xfrm>
              <a:off x="7651884" y="3833457"/>
              <a:ext cx="360" cy="360"/>
            </p14:xfrm>
          </p:contentPart>
        </mc:Choice>
        <mc:Fallback xmlns="">
          <p:pic>
            <p:nvPicPr>
              <p:cNvPr id="174" name="Ink 173">
                <a:extLst>
                  <a:ext uri="{FF2B5EF4-FFF2-40B4-BE49-F238E27FC236}">
                    <a16:creationId xmlns:a16="http://schemas.microsoft.com/office/drawing/2014/main" id="{0F0F9921-E53E-A36E-E812-153554A1ABB9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633884" y="381545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2">
            <p14:nvContentPartPr>
              <p14:cNvPr id="175" name="Ink 174">
                <a:extLst>
                  <a:ext uri="{FF2B5EF4-FFF2-40B4-BE49-F238E27FC236}">
                    <a16:creationId xmlns:a16="http://schemas.microsoft.com/office/drawing/2014/main" id="{09608C8D-6C5E-F6F7-92E3-8E12DA24C3A0}"/>
                  </a:ext>
                </a:extLst>
              </p14:cNvPr>
              <p14:cNvContentPartPr/>
              <p14:nvPr/>
            </p14:nvContentPartPr>
            <p14:xfrm>
              <a:off x="7569444" y="3977457"/>
              <a:ext cx="360" cy="360"/>
            </p14:xfrm>
          </p:contentPart>
        </mc:Choice>
        <mc:Fallback xmlns="">
          <p:pic>
            <p:nvPicPr>
              <p:cNvPr id="175" name="Ink 174">
                <a:extLst>
                  <a:ext uri="{FF2B5EF4-FFF2-40B4-BE49-F238E27FC236}">
                    <a16:creationId xmlns:a16="http://schemas.microsoft.com/office/drawing/2014/main" id="{09608C8D-6C5E-F6F7-92E3-8E12DA24C3A0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551804" y="3959817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3">
            <p14:nvContentPartPr>
              <p14:cNvPr id="176" name="Ink 175">
                <a:extLst>
                  <a:ext uri="{FF2B5EF4-FFF2-40B4-BE49-F238E27FC236}">
                    <a16:creationId xmlns:a16="http://schemas.microsoft.com/office/drawing/2014/main" id="{FBA6A98A-3AB7-28BD-899B-ABA3DF43A5E0}"/>
                  </a:ext>
                </a:extLst>
              </p14:cNvPr>
              <p14:cNvContentPartPr/>
              <p14:nvPr/>
            </p14:nvContentPartPr>
            <p14:xfrm>
              <a:off x="7211964" y="4135857"/>
              <a:ext cx="360" cy="360"/>
            </p14:xfrm>
          </p:contentPart>
        </mc:Choice>
        <mc:Fallback xmlns="">
          <p:pic>
            <p:nvPicPr>
              <p:cNvPr id="176" name="Ink 175">
                <a:extLst>
                  <a:ext uri="{FF2B5EF4-FFF2-40B4-BE49-F238E27FC236}">
                    <a16:creationId xmlns:a16="http://schemas.microsoft.com/office/drawing/2014/main" id="{FBA6A98A-3AB7-28BD-899B-ABA3DF43A5E0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193964" y="4117857"/>
                <a:ext cx="36000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177" name="Oval 176">
            <a:extLst>
              <a:ext uri="{FF2B5EF4-FFF2-40B4-BE49-F238E27FC236}">
                <a16:creationId xmlns:a16="http://schemas.microsoft.com/office/drawing/2014/main" id="{F20FBDD6-026A-AA7D-D04C-22426F218893}"/>
              </a:ext>
            </a:extLst>
          </p:cNvPr>
          <p:cNvSpPr/>
          <p:nvPr/>
        </p:nvSpPr>
        <p:spPr>
          <a:xfrm>
            <a:off x="7315284" y="3805737"/>
            <a:ext cx="144000" cy="144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84885EDC-A70E-423C-AB5E-3678C33E284C}"/>
              </a:ext>
            </a:extLst>
          </p:cNvPr>
          <p:cNvSpPr/>
          <p:nvPr/>
        </p:nvSpPr>
        <p:spPr>
          <a:xfrm>
            <a:off x="6916722" y="3602697"/>
            <a:ext cx="144000" cy="144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69462AAF-D9A5-6703-2E9D-6F8FD4E6FC36}"/>
              </a:ext>
            </a:extLst>
          </p:cNvPr>
          <p:cNvSpPr/>
          <p:nvPr/>
        </p:nvSpPr>
        <p:spPr>
          <a:xfrm>
            <a:off x="6527880" y="3794576"/>
            <a:ext cx="144000" cy="144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7906B7B2-C68F-E8DF-043F-BE15700D10DE}"/>
              </a:ext>
            </a:extLst>
          </p:cNvPr>
          <p:cNvSpPr txBox="1"/>
          <p:nvPr/>
        </p:nvSpPr>
        <p:spPr>
          <a:xfrm>
            <a:off x="1146259" y="1955838"/>
            <a:ext cx="1191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Κοπή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26F0ECDC-FEDB-0D3D-CA5B-66F83BB3D1B6}"/>
              </a:ext>
            </a:extLst>
          </p:cNvPr>
          <p:cNvSpPr txBox="1"/>
          <p:nvPr/>
        </p:nvSpPr>
        <p:spPr>
          <a:xfrm>
            <a:off x="3292462" y="1955838"/>
            <a:ext cx="1699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Εγκιβωτισμός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Right Arrow 46">
            <a:extLst>
              <a:ext uri="{FF2B5EF4-FFF2-40B4-BE49-F238E27FC236}">
                <a16:creationId xmlns:a16="http://schemas.microsoft.com/office/drawing/2014/main" id="{471C92CA-2CF4-6906-6F10-522D85D8E5CB}"/>
              </a:ext>
            </a:extLst>
          </p:cNvPr>
          <p:cNvSpPr/>
          <p:nvPr/>
        </p:nvSpPr>
        <p:spPr>
          <a:xfrm>
            <a:off x="2897544" y="3798897"/>
            <a:ext cx="511409" cy="2094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57E5777A-605C-9B0D-3D49-BE969B5E7A02}"/>
              </a:ext>
            </a:extLst>
          </p:cNvPr>
          <p:cNvSpPr txBox="1"/>
          <p:nvPr/>
        </p:nvSpPr>
        <p:spPr>
          <a:xfrm>
            <a:off x="5876975" y="1955838"/>
            <a:ext cx="21599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Λείανση/στίλβωση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02DD2962-E12B-24FE-E243-A1818AB44336}"/>
              </a:ext>
            </a:extLst>
          </p:cNvPr>
          <p:cNvSpPr txBox="1"/>
          <p:nvPr/>
        </p:nvSpPr>
        <p:spPr>
          <a:xfrm>
            <a:off x="8680489" y="1955838"/>
            <a:ext cx="2159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Χημική προσβολή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και υπέρηχοι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6" name="Picture 18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A0F177D-E163-8F22-8CE9-C4D50152097C}"/>
              </a:ext>
            </a:extLst>
          </p:cNvPr>
          <p:cNvPicPr>
            <a:picLocks noChangeAspect="1"/>
          </p:cNvPicPr>
          <p:nvPr/>
        </p:nvPicPr>
        <p:blipFill>
          <a:blip r:embed="rId154"/>
          <a:stretch>
            <a:fillRect/>
          </a:stretch>
        </p:blipFill>
        <p:spPr>
          <a:xfrm>
            <a:off x="3546557" y="3282083"/>
            <a:ext cx="1191307" cy="1191307"/>
          </a:xfrm>
          <a:prstGeom prst="rect">
            <a:avLst/>
          </a:prstGeom>
        </p:spPr>
      </p:pic>
      <p:pic>
        <p:nvPicPr>
          <p:cNvPr id="188" name="Picture 18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07136A2-BC26-4C56-B4C2-8BEDBCDAEBDA}"/>
              </a:ext>
            </a:extLst>
          </p:cNvPr>
          <p:cNvPicPr>
            <a:picLocks noChangeAspect="1"/>
          </p:cNvPicPr>
          <p:nvPr/>
        </p:nvPicPr>
        <p:blipFill>
          <a:blip r:embed="rId155"/>
          <a:stretch>
            <a:fillRect/>
          </a:stretch>
        </p:blipFill>
        <p:spPr>
          <a:xfrm>
            <a:off x="4595343" y="4728045"/>
            <a:ext cx="808556" cy="808556"/>
          </a:xfrm>
          <a:prstGeom prst="rect">
            <a:avLst/>
          </a:prstGeom>
        </p:spPr>
      </p:pic>
      <p:sp>
        <p:nvSpPr>
          <p:cNvPr id="189" name="Oval 188">
            <a:extLst>
              <a:ext uri="{FF2B5EF4-FFF2-40B4-BE49-F238E27FC236}">
                <a16:creationId xmlns:a16="http://schemas.microsoft.com/office/drawing/2014/main" id="{4EFE9116-22F9-9817-8A2A-52870D4F140D}"/>
              </a:ext>
            </a:extLst>
          </p:cNvPr>
          <p:cNvSpPr/>
          <p:nvPr/>
        </p:nvSpPr>
        <p:spPr>
          <a:xfrm>
            <a:off x="4668421" y="5146667"/>
            <a:ext cx="662400" cy="3045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6664E448-7F96-01DB-C67E-658327AC2A7C}"/>
              </a:ext>
            </a:extLst>
          </p:cNvPr>
          <p:cNvSpPr/>
          <p:nvPr/>
        </p:nvSpPr>
        <p:spPr>
          <a:xfrm rot="356421">
            <a:off x="4768516" y="4902980"/>
            <a:ext cx="446887" cy="68752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7436076A-1F61-BAA7-746F-7A804343B3F7}"/>
              </a:ext>
            </a:extLst>
          </p:cNvPr>
          <p:cNvCxnSpPr/>
          <p:nvPr/>
        </p:nvCxnSpPr>
        <p:spPr>
          <a:xfrm>
            <a:off x="3953233" y="3936417"/>
            <a:ext cx="715188" cy="791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3" name="Oval 192">
            <a:extLst>
              <a:ext uri="{FF2B5EF4-FFF2-40B4-BE49-F238E27FC236}">
                <a16:creationId xmlns:a16="http://schemas.microsoft.com/office/drawing/2014/main" id="{02D26831-9837-34BD-8A2D-75FDF430C236}"/>
              </a:ext>
            </a:extLst>
          </p:cNvPr>
          <p:cNvSpPr/>
          <p:nvPr/>
        </p:nvSpPr>
        <p:spPr>
          <a:xfrm>
            <a:off x="4477621" y="4605724"/>
            <a:ext cx="1044000" cy="1044000"/>
          </a:xfrm>
          <a:prstGeom prst="ellipse">
            <a:avLst/>
          </a:prstGeom>
          <a:noFill/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0404BEBE-E57C-2E95-0A49-6679F240E1E0}"/>
              </a:ext>
            </a:extLst>
          </p:cNvPr>
          <p:cNvCxnSpPr>
            <a:cxnSpLocks/>
            <a:endCxn id="190" idx="0"/>
          </p:cNvCxnSpPr>
          <p:nvPr/>
        </p:nvCxnSpPr>
        <p:spPr>
          <a:xfrm flipH="1">
            <a:off x="4995518" y="4518575"/>
            <a:ext cx="335303" cy="384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6" name="TextBox 195">
            <a:extLst>
              <a:ext uri="{FF2B5EF4-FFF2-40B4-BE49-F238E27FC236}">
                <a16:creationId xmlns:a16="http://schemas.microsoft.com/office/drawing/2014/main" id="{9F7700D0-03F6-922D-D80B-957347B3CC29}"/>
              </a:ext>
            </a:extLst>
          </p:cNvPr>
          <p:cNvSpPr txBox="1"/>
          <p:nvPr/>
        </p:nvSpPr>
        <p:spPr>
          <a:xfrm>
            <a:off x="5211835" y="4201426"/>
            <a:ext cx="603976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δείγμα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A5F5D480-A27B-DC61-242F-29D1310C440D}"/>
              </a:ext>
            </a:extLst>
          </p:cNvPr>
          <p:cNvSpPr txBox="1"/>
          <p:nvPr/>
        </p:nvSpPr>
        <p:spPr>
          <a:xfrm>
            <a:off x="3408953" y="5688595"/>
            <a:ext cx="1699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Μίγμα ρητίνης</a:t>
            </a:r>
          </a:p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ABA615D4-A34E-3438-F65A-782C15D10F69}"/>
              </a:ext>
            </a:extLst>
          </p:cNvPr>
          <p:cNvSpPr txBox="1"/>
          <p:nvPr/>
        </p:nvSpPr>
        <p:spPr>
          <a:xfrm>
            <a:off x="946448" y="5084842"/>
            <a:ext cx="1699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Μικροτόμος Δισκοτόμος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83BA204-468C-B8F1-9395-AE11962AED66}"/>
              </a:ext>
            </a:extLst>
          </p:cNvPr>
          <p:cNvSpPr txBox="1"/>
          <p:nvPr/>
        </p:nvSpPr>
        <p:spPr>
          <a:xfrm>
            <a:off x="6176455" y="4629591"/>
            <a:ext cx="1699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Grit(SiC): 800, 1200, 2000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0CEF91B4-21C0-53B3-93F7-0EE2D2E43D65}"/>
              </a:ext>
            </a:extLst>
          </p:cNvPr>
          <p:cNvSpPr txBox="1"/>
          <p:nvPr/>
        </p:nvSpPr>
        <p:spPr>
          <a:xfrm>
            <a:off x="6258895" y="5478841"/>
            <a:ext cx="169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Αδαμαντόπαστα: 6μ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1μ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colloidal silica</a:t>
            </a:r>
          </a:p>
        </p:txBody>
      </p:sp>
      <p:pic>
        <p:nvPicPr>
          <p:cNvPr id="203" name="Picture 20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7534AA6-0089-D150-6857-B7C148050C95}"/>
              </a:ext>
            </a:extLst>
          </p:cNvPr>
          <p:cNvPicPr>
            <a:picLocks noChangeAspect="1"/>
          </p:cNvPicPr>
          <p:nvPr/>
        </p:nvPicPr>
        <p:blipFill>
          <a:blip r:embed="rId156"/>
          <a:stretch>
            <a:fillRect/>
          </a:stretch>
        </p:blipFill>
        <p:spPr>
          <a:xfrm>
            <a:off x="9215174" y="3308693"/>
            <a:ext cx="1090568" cy="1090568"/>
          </a:xfrm>
          <a:prstGeom prst="rect">
            <a:avLst/>
          </a:prstGeom>
        </p:spPr>
      </p:pic>
      <p:sp>
        <p:nvSpPr>
          <p:cNvPr id="204" name="TextBox 203">
            <a:extLst>
              <a:ext uri="{FF2B5EF4-FFF2-40B4-BE49-F238E27FC236}">
                <a16:creationId xmlns:a16="http://schemas.microsoft.com/office/drawing/2014/main" id="{C4B95E24-7502-386F-2573-C8D4E8FA244C}"/>
              </a:ext>
            </a:extLst>
          </p:cNvPr>
          <p:cNvSpPr txBox="1"/>
          <p:nvPr/>
        </p:nvSpPr>
        <p:spPr>
          <a:xfrm>
            <a:off x="8984962" y="4645003"/>
            <a:ext cx="1699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Nital 2%</a:t>
            </a:r>
          </a:p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3-5 sec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5F87FA8F-1BA4-637F-CF82-4CC509CDE49C}"/>
              </a:ext>
            </a:extLst>
          </p:cNvPr>
          <p:cNvSpPr txBox="1"/>
          <p:nvPr/>
        </p:nvSpPr>
        <p:spPr>
          <a:xfrm>
            <a:off x="9026413" y="5531147"/>
            <a:ext cx="1699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Υπέρηχοι για 1.5 λεπτό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" name="Right Arrow 46">
            <a:extLst>
              <a:ext uri="{FF2B5EF4-FFF2-40B4-BE49-F238E27FC236}">
                <a16:creationId xmlns:a16="http://schemas.microsoft.com/office/drawing/2014/main" id="{2DB67625-E1AB-1D26-1D70-E3049351425D}"/>
              </a:ext>
            </a:extLst>
          </p:cNvPr>
          <p:cNvSpPr/>
          <p:nvPr/>
        </p:nvSpPr>
        <p:spPr>
          <a:xfrm>
            <a:off x="5165977" y="3812577"/>
            <a:ext cx="511409" cy="2094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07" name="Right Arrow 46">
            <a:extLst>
              <a:ext uri="{FF2B5EF4-FFF2-40B4-BE49-F238E27FC236}">
                <a16:creationId xmlns:a16="http://schemas.microsoft.com/office/drawing/2014/main" id="{AA0E91C1-7321-F39F-DC53-9AD25F8CED5B}"/>
              </a:ext>
            </a:extLst>
          </p:cNvPr>
          <p:cNvSpPr/>
          <p:nvPr/>
        </p:nvSpPr>
        <p:spPr>
          <a:xfrm>
            <a:off x="8243028" y="3792248"/>
            <a:ext cx="511409" cy="2094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298942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cientific Discovery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6D3ED"/>
      </a:accent1>
      <a:accent2>
        <a:srgbClr val="C7DBE1"/>
      </a:accent2>
      <a:accent3>
        <a:srgbClr val="688EBD"/>
      </a:accent3>
      <a:accent4>
        <a:srgbClr val="BCE5DD"/>
      </a:accent4>
      <a:accent5>
        <a:srgbClr val="66DDCC"/>
      </a:accent5>
      <a:accent6>
        <a:srgbClr val="E0CE61"/>
      </a:accent6>
      <a:hlink>
        <a:srgbClr val="0563C1"/>
      </a:hlink>
      <a:folHlink>
        <a:srgbClr val="954F72"/>
      </a:folHlink>
    </a:clrScheme>
    <a:fontScheme name="Custom 36">
      <a:majorFont>
        <a:latin typeface="Posterama"/>
        <a:ea typeface=""/>
        <a:cs typeface=""/>
      </a:majorFont>
      <a:minorFont>
        <a:latin typeface="Daytona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8924191_TF67061901_Win32" id="{094AC7FD-BAB7-46CA-8E37-63065852EE84}" vid="{10285E95-D996-4EAB-A1C1-2E009DC7BB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8B3377-22F1-4153-96F0-CC2E4BE41C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746342-5E84-430E-9251-61001F208E7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2EB2FABB-45EC-440E-B647-8CA57BA45A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Scientific discovery</Template>
  <TotalTime>3304</TotalTime>
  <Words>2047</Words>
  <Application>Microsoft Macintosh PowerPoint</Application>
  <PresentationFormat>Widescreen</PresentationFormat>
  <Paragraphs>411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Daytona Condensed Light</vt:lpstr>
      <vt:lpstr>Posterama</vt:lpstr>
      <vt:lpstr>Symbol</vt:lpstr>
      <vt:lpstr>Times New Roman</vt:lpstr>
      <vt:lpstr>Office Theme</vt:lpstr>
      <vt:lpstr>PowerPoint Presentation</vt:lpstr>
      <vt:lpstr>PowerPoint Presentation</vt:lpstr>
      <vt:lpstr>Θεωρητικο μεροσ</vt:lpstr>
      <vt:lpstr>PowerPoint Presentation</vt:lpstr>
      <vt:lpstr>PowerPoint Presentation</vt:lpstr>
      <vt:lpstr>Πειραματικο μεροσ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συμπερασματα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Marios Kyprianidis</dc:creator>
  <cp:lastModifiedBy>Marios Kyprianidis</cp:lastModifiedBy>
  <cp:revision>55</cp:revision>
  <dcterms:created xsi:type="dcterms:W3CDTF">2024-03-04T08:42:00Z</dcterms:created>
  <dcterms:modified xsi:type="dcterms:W3CDTF">2024-03-07T16:47:25Z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