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0" r:id="rId3"/>
    <p:sldId id="259" r:id="rId4"/>
    <p:sldId id="261" r:id="rId5"/>
    <p:sldId id="264" r:id="rId6"/>
    <p:sldId id="262" r:id="rId7"/>
    <p:sldId id="265" r:id="rId8"/>
    <p:sldId id="266" r:id="rId9"/>
    <p:sldId id="267" r:id="rId10"/>
    <p:sldId id="269" r:id="rId11"/>
    <p:sldId id="274" r:id="rId12"/>
    <p:sldId id="272" r:id="rId13"/>
    <p:sldId id="270" r:id="rId14"/>
    <p:sldId id="271" r:id="rId15"/>
    <p:sldId id="278" r:id="rId16"/>
    <p:sldId id="277" r:id="rId17"/>
    <p:sldId id="279" r:id="rId18"/>
    <p:sldId id="258" r:id="rId19"/>
    <p:sldId id="281" r:id="rId20"/>
    <p:sldId id="280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ostas Braimakis" initials="KB" lastIdx="7" clrIdx="0">
    <p:extLst>
      <p:ext uri="{19B8F6BF-5375-455C-9EA6-DF929625EA0E}">
        <p15:presenceInfo xmlns:p15="http://schemas.microsoft.com/office/powerpoint/2012/main" userId="Kostas Braimak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492"/>
    <a:srgbClr val="B4C97E"/>
    <a:srgbClr val="FBD2B0"/>
    <a:srgbClr val="E6E0EC"/>
    <a:srgbClr val="748095"/>
    <a:srgbClr val="376092"/>
    <a:srgbClr val="FF05FF"/>
    <a:srgbClr val="FF0001"/>
    <a:srgbClr val="D0D8E8"/>
    <a:srgbClr val="FFFF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8" autoAdjust="0"/>
    <p:restoredTop sz="92170" autoAdjust="0"/>
  </p:normalViewPr>
  <p:slideViewPr>
    <p:cSldViewPr snapToGrid="0">
      <p:cViewPr>
        <p:scale>
          <a:sx n="100" d="100"/>
          <a:sy n="100" d="100"/>
        </p:scale>
        <p:origin x="85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66"/>
    </p:cViewPr>
  </p:sorterViewPr>
  <p:notesViewPr>
    <p:cSldViewPr snapToGrid="0">
      <p:cViewPr varScale="1">
        <p:scale>
          <a:sx n="62" d="100"/>
          <a:sy n="62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681BD3-32D0-4912-8E04-0874A5AD353A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B028464-B8B4-4ADC-80C5-625F74086F76}">
      <dgm:prSet phldrT="[Κείμενο]" custT="1"/>
      <dgm:spPr>
        <a:solidFill>
          <a:srgbClr val="FBD2B0">
            <a:alpha val="69000"/>
          </a:srgbClr>
        </a:solidFill>
        <a:ln>
          <a:noFill/>
        </a:ln>
      </dgm:spPr>
      <dgm:t>
        <a:bodyPr/>
        <a:lstStyle/>
        <a:p>
          <a:r>
            <a:rPr lang="el-GR" sz="1800" b="1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Λέβητας πετρελαίου (</a:t>
          </a:r>
          <a:r>
            <a:rPr lang="en-US" sz="1800" b="1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NCOB</a:t>
          </a:r>
          <a:r>
            <a:rPr lang="el-GR" sz="1800" b="1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)</a:t>
          </a:r>
        </a:p>
      </dgm:t>
    </dgm:pt>
    <dgm:pt modelId="{7A912A84-875D-43FF-8DD5-F0B585F0AD48}" type="parTrans" cxnId="{E1E2A4DE-EA7D-489A-846A-9BFF31188885}">
      <dgm:prSet/>
      <dgm:spPr/>
      <dgm:t>
        <a:bodyPr/>
        <a:lstStyle/>
        <a:p>
          <a:endParaRPr lang="el-GR"/>
        </a:p>
      </dgm:t>
    </dgm:pt>
    <dgm:pt modelId="{B4413AEF-E35B-4D39-959A-A165F41C797C}" type="sibTrans" cxnId="{E1E2A4DE-EA7D-489A-846A-9BFF31188885}">
      <dgm:prSet/>
      <dgm:spPr/>
      <dgm:t>
        <a:bodyPr/>
        <a:lstStyle/>
        <a:p>
          <a:endParaRPr lang="el-GR"/>
        </a:p>
      </dgm:t>
    </dgm:pt>
    <dgm:pt modelId="{7C53BF72-2D7F-4C20-BF68-1F7549DB06DD}">
      <dgm:prSet phldrT="[Κείμενο]" custT="1"/>
      <dgm:spPr>
        <a:solidFill>
          <a:schemeClr val="accent1">
            <a:hueOff val="0"/>
            <a:satOff val="0"/>
            <a:lumOff val="0"/>
            <a:alpha val="16000"/>
          </a:schemeClr>
        </a:solidFill>
        <a:ln>
          <a:noFill/>
        </a:ln>
      </dgm:spPr>
      <dgm:t>
        <a:bodyPr/>
        <a:lstStyle/>
        <a:p>
          <a:r>
            <a:rPr lang="el-GR" sz="1800" b="1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Σύστημα διαιρούμενου τύπου (</a:t>
          </a:r>
          <a:r>
            <a:rPr lang="en-US" sz="1800" b="1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CSU</a:t>
          </a:r>
          <a:r>
            <a:rPr lang="el-GR" sz="1800" b="1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)</a:t>
          </a:r>
        </a:p>
      </dgm:t>
    </dgm:pt>
    <dgm:pt modelId="{00D5442E-943C-420A-9F7A-5601C68F9137}" type="parTrans" cxnId="{ADDEF67B-0E04-4086-A8E9-E45361F8656A}">
      <dgm:prSet/>
      <dgm:spPr/>
      <dgm:t>
        <a:bodyPr/>
        <a:lstStyle/>
        <a:p>
          <a:endParaRPr lang="el-GR"/>
        </a:p>
      </dgm:t>
    </dgm:pt>
    <dgm:pt modelId="{4782EC4D-356F-4156-80F1-07EDC8474582}" type="sibTrans" cxnId="{ADDEF67B-0E04-4086-A8E9-E45361F8656A}">
      <dgm:prSet/>
      <dgm:spPr>
        <a:solidFill>
          <a:schemeClr val="accent1">
            <a:tint val="60000"/>
            <a:hueOff val="0"/>
            <a:satOff val="0"/>
            <a:lumOff val="0"/>
            <a:alpha val="34000"/>
          </a:schemeClr>
        </a:solidFill>
      </dgm:spPr>
      <dgm:t>
        <a:bodyPr/>
        <a:lstStyle/>
        <a:p>
          <a:endParaRPr lang="el-GR"/>
        </a:p>
      </dgm:t>
    </dgm:pt>
    <dgm:pt modelId="{D74577AD-D691-4595-8D5D-E5EE81219CA0}" type="pres">
      <dgm:prSet presAssocID="{89681BD3-32D0-4912-8E04-0874A5AD353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202AC3BA-0C5D-4652-BE23-403856716004}" type="pres">
      <dgm:prSet presAssocID="{EB028464-B8B4-4ADC-80C5-625F74086F76}" presName="centerShape" presStyleLbl="node0" presStyleIdx="0" presStyleCnt="1" custScaleX="125423" custScaleY="118716"/>
      <dgm:spPr/>
    </dgm:pt>
    <dgm:pt modelId="{E876A8D3-13E5-47BB-B81A-19D2DB651806}" type="pres">
      <dgm:prSet presAssocID="{7C53BF72-2D7F-4C20-BF68-1F7549DB06DD}" presName="oneComp" presStyleCnt="0"/>
      <dgm:spPr/>
    </dgm:pt>
    <dgm:pt modelId="{2441517D-920F-427F-AC12-592DC18029BD}" type="pres">
      <dgm:prSet presAssocID="{7C53BF72-2D7F-4C20-BF68-1F7549DB06DD}" presName="dummyConnPt" presStyleCnt="0"/>
      <dgm:spPr/>
    </dgm:pt>
    <dgm:pt modelId="{8D4AC13F-8E17-4229-9BA5-B61230E7F545}" type="pres">
      <dgm:prSet presAssocID="{7C53BF72-2D7F-4C20-BF68-1F7549DB06DD}" presName="oneNode" presStyleLbl="node1" presStyleIdx="0" presStyleCnt="1" custScaleX="186308" custScaleY="136482" custLinFactX="-100000" custLinFactY="33846" custLinFactNeighborX="-122136" custLinFactNeighborY="100000">
        <dgm:presLayoutVars>
          <dgm:bulletEnabled val="1"/>
        </dgm:presLayoutVars>
      </dgm:prSet>
      <dgm:spPr/>
    </dgm:pt>
    <dgm:pt modelId="{D8540D8E-9D38-4BB7-93FE-440C37ADE076}" type="pres">
      <dgm:prSet presAssocID="{7C53BF72-2D7F-4C20-BF68-1F7549DB06DD}" presName="dummya" presStyleCnt="0"/>
      <dgm:spPr/>
    </dgm:pt>
    <dgm:pt modelId="{44908AB4-A426-4224-995D-A0F192B769F9}" type="pres">
      <dgm:prSet presAssocID="{7C53BF72-2D7F-4C20-BF68-1F7549DB06DD}" presName="dummyb" presStyleCnt="0"/>
      <dgm:spPr/>
    </dgm:pt>
    <dgm:pt modelId="{82F9020D-E1B5-4FE0-B445-20FE237E6639}" type="pres">
      <dgm:prSet presAssocID="{7C53BF72-2D7F-4C20-BF68-1F7549DB06DD}" presName="dummyc" presStyleCnt="0"/>
      <dgm:spPr/>
    </dgm:pt>
    <dgm:pt modelId="{170EBE5F-598C-4CBB-AB68-2CA52ADF826C}" type="pres">
      <dgm:prSet presAssocID="{4782EC4D-356F-4156-80F1-07EDC8474582}" presName="singleconn" presStyleLbl="sibTrans2D1" presStyleIdx="0" presStyleCnt="1" custScaleX="78198" custScaleY="76630"/>
      <dgm:spPr/>
    </dgm:pt>
  </dgm:ptLst>
  <dgm:cxnLst>
    <dgm:cxn modelId="{ADDEF67B-0E04-4086-A8E9-E45361F8656A}" srcId="{EB028464-B8B4-4ADC-80C5-625F74086F76}" destId="{7C53BF72-2D7F-4C20-BF68-1F7549DB06DD}" srcOrd="0" destOrd="0" parTransId="{00D5442E-943C-420A-9F7A-5601C68F9137}" sibTransId="{4782EC4D-356F-4156-80F1-07EDC8474582}"/>
    <dgm:cxn modelId="{5E1D987F-234A-4A35-ABA9-08A564CF1C3B}" type="presOf" srcId="{EB028464-B8B4-4ADC-80C5-625F74086F76}" destId="{202AC3BA-0C5D-4652-BE23-403856716004}" srcOrd="0" destOrd="0" presId="urn:microsoft.com/office/officeart/2005/8/layout/radial6"/>
    <dgm:cxn modelId="{5BC56ABF-3BB5-4B86-81C1-ED2FD3B21846}" type="presOf" srcId="{89681BD3-32D0-4912-8E04-0874A5AD353A}" destId="{D74577AD-D691-4595-8D5D-E5EE81219CA0}" srcOrd="0" destOrd="0" presId="urn:microsoft.com/office/officeart/2005/8/layout/radial6"/>
    <dgm:cxn modelId="{D46B7AC4-EF63-4A90-B30D-3D71B4153398}" type="presOf" srcId="{7C53BF72-2D7F-4C20-BF68-1F7549DB06DD}" destId="{8D4AC13F-8E17-4229-9BA5-B61230E7F545}" srcOrd="0" destOrd="0" presId="urn:microsoft.com/office/officeart/2005/8/layout/radial6"/>
    <dgm:cxn modelId="{0E7302DE-578E-4661-925B-F53A000850AF}" type="presOf" srcId="{4782EC4D-356F-4156-80F1-07EDC8474582}" destId="{170EBE5F-598C-4CBB-AB68-2CA52ADF826C}" srcOrd="0" destOrd="0" presId="urn:microsoft.com/office/officeart/2005/8/layout/radial6"/>
    <dgm:cxn modelId="{E1E2A4DE-EA7D-489A-846A-9BFF31188885}" srcId="{89681BD3-32D0-4912-8E04-0874A5AD353A}" destId="{EB028464-B8B4-4ADC-80C5-625F74086F76}" srcOrd="0" destOrd="0" parTransId="{7A912A84-875D-43FF-8DD5-F0B585F0AD48}" sibTransId="{B4413AEF-E35B-4D39-959A-A165F41C797C}"/>
    <dgm:cxn modelId="{1FD516F5-40A8-4BF8-8246-7C1F408C484C}" type="presParOf" srcId="{D74577AD-D691-4595-8D5D-E5EE81219CA0}" destId="{202AC3BA-0C5D-4652-BE23-403856716004}" srcOrd="0" destOrd="0" presId="urn:microsoft.com/office/officeart/2005/8/layout/radial6"/>
    <dgm:cxn modelId="{20CC8B0F-B91D-4DF3-9801-3C2737C91D18}" type="presParOf" srcId="{D74577AD-D691-4595-8D5D-E5EE81219CA0}" destId="{E876A8D3-13E5-47BB-B81A-19D2DB651806}" srcOrd="1" destOrd="0" presId="urn:microsoft.com/office/officeart/2005/8/layout/radial6"/>
    <dgm:cxn modelId="{DA891252-9C6B-43B8-8175-0E00B64DB464}" type="presParOf" srcId="{E876A8D3-13E5-47BB-B81A-19D2DB651806}" destId="{2441517D-920F-427F-AC12-592DC18029BD}" srcOrd="0" destOrd="0" presId="urn:microsoft.com/office/officeart/2005/8/layout/radial6"/>
    <dgm:cxn modelId="{A2D15CF0-B742-401E-B4B3-6F4C750A358D}" type="presParOf" srcId="{E876A8D3-13E5-47BB-B81A-19D2DB651806}" destId="{8D4AC13F-8E17-4229-9BA5-B61230E7F545}" srcOrd="1" destOrd="0" presId="urn:microsoft.com/office/officeart/2005/8/layout/radial6"/>
    <dgm:cxn modelId="{C7750868-DFA9-42C9-86A8-995A17390FDE}" type="presParOf" srcId="{D74577AD-D691-4595-8D5D-E5EE81219CA0}" destId="{D8540D8E-9D38-4BB7-93FE-440C37ADE076}" srcOrd="2" destOrd="0" presId="urn:microsoft.com/office/officeart/2005/8/layout/radial6"/>
    <dgm:cxn modelId="{BB3A2603-5D46-44C5-82CF-7BDBDEDA9294}" type="presParOf" srcId="{D74577AD-D691-4595-8D5D-E5EE81219CA0}" destId="{44908AB4-A426-4224-995D-A0F192B769F9}" srcOrd="3" destOrd="0" presId="urn:microsoft.com/office/officeart/2005/8/layout/radial6"/>
    <dgm:cxn modelId="{3C17138E-4C8F-43FB-BCE4-1F8BBE647E6E}" type="presParOf" srcId="{D74577AD-D691-4595-8D5D-E5EE81219CA0}" destId="{82F9020D-E1B5-4FE0-B445-20FE237E6639}" srcOrd="4" destOrd="0" presId="urn:microsoft.com/office/officeart/2005/8/layout/radial6"/>
    <dgm:cxn modelId="{FF5229AD-92A1-45AB-8229-432A67FDD164}" type="presParOf" srcId="{D74577AD-D691-4595-8D5D-E5EE81219CA0}" destId="{170EBE5F-598C-4CBB-AB68-2CA52ADF826C}" srcOrd="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n-US" sz="1800" dirty="0"/>
            <a:t>MSU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NCOB</a:t>
          </a:r>
          <a:endParaRPr lang="el-GR" sz="9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rgbClr val="B3B3B3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phldr="1"/>
      <dgm:spPr/>
      <dgm:t>
        <a:bodyPr/>
        <a:lstStyle/>
        <a:p>
          <a:endParaRPr lang="el-GR" dirty="0"/>
        </a:p>
      </dgm:t>
    </dgm:pt>
    <dgm:pt modelId="{A05C486D-6376-4E08-B8FB-F50967BE2B2A}" type="sibTrans" cxnId="{660B7A0C-CBBF-4C80-B389-1660F7B31817}">
      <dgm:prSet/>
      <dgm:spPr/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phldr="1"/>
      <dgm:spPr/>
      <dgm:t>
        <a:bodyPr/>
        <a:lstStyle/>
        <a:p>
          <a:endParaRPr lang="el-GR" dirty="0"/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 custLinFactNeighborX="83" custLinFactNeighborY="-66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5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5" custScaleX="47997" custLinFactNeighborX="-14062" custLinFactNeighborY="47581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3"/>
      <dgm:spPr/>
    </dgm:pt>
    <dgm:pt modelId="{BFFFF93F-D1DC-4D12-A6FF-C0E85D9EDBF5}" type="pres">
      <dgm:prSet presAssocID="{74355FFB-5D10-4013-BD64-1A2871A6142F}" presName="txNode3" presStyleLbl="revTx" presStyleIdx="2" presStyleCnt="5" custLinFactY="-8077" custLinFactNeighborX="41921" custLinFactNeighborY="-100000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3" custScaleX="207921" custScaleY="171116"/>
      <dgm:spPr/>
    </dgm:pt>
    <dgm:pt modelId="{C51904C4-1EFA-4C5B-AA68-4CE19600D89E}" type="pres">
      <dgm:prSet presAssocID="{9D39D692-624F-400A-8A9E-9FF1A4FD523C}" presName="txNode4" presStyleLbl="revTx" presStyleIdx="3" presStyleCnt="5" custScaleX="170042" custLinFactNeighborX="20332" custLinFactNeighborY="-32620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3" custScaleX="270736" custScaleY="246632"/>
      <dgm:spPr/>
    </dgm:pt>
    <dgm:pt modelId="{ECB326AC-2283-4752-B630-65CAA6804D34}" type="pres">
      <dgm:prSet presAssocID="{EF3F8B20-98FA-4F73-92C1-D27AFC655BB8}" presName="txNode5" presStyleLbl="revTx" presStyleIdx="4" presStyleCnt="5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n-US" sz="1800" dirty="0"/>
            <a:t>MSU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NCOB</a:t>
          </a:r>
          <a:endParaRPr lang="el-GR" sz="9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rgbClr val="B3B3B3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custT="1"/>
      <dgm:spPr/>
      <dgm:t>
        <a:bodyPr/>
        <a:lstStyle/>
        <a:p>
          <a:r>
            <a:rPr lang="el-GR" sz="1700" dirty="0"/>
            <a:t>Φωτο</a:t>
          </a:r>
          <a:r>
            <a:rPr lang="el-GR" sz="1800" dirty="0"/>
            <a:t>βολ</a:t>
          </a:r>
          <a:r>
            <a:rPr lang="el-GR" sz="1700" dirty="0"/>
            <a:t>ταϊκά</a:t>
          </a:r>
        </a:p>
      </dgm:t>
    </dgm:pt>
    <dgm:pt modelId="{A05C486D-6376-4E08-B8FB-F50967BE2B2A}" type="sibTrans" cxnId="{660B7A0C-CBBF-4C80-B389-1660F7B31817}">
      <dgm:prSet/>
      <dgm:spPr>
        <a:noFill/>
        <a:ln w="25400">
          <a:solidFill>
            <a:srgbClr val="FFFF19"/>
          </a:solidFill>
        </a:ln>
      </dgm:spPr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custT="1"/>
      <dgm:spPr/>
      <dgm:t>
        <a:bodyPr/>
        <a:lstStyle/>
        <a:p>
          <a:r>
            <a:rPr lang="el-GR" sz="1800" dirty="0"/>
            <a:t>Μηχανικός αερισμός</a:t>
          </a:r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137A74C8-69A1-4A48-9B0B-B868D004AD98}">
      <dgm:prSet phldrT="[Κείμενο]"/>
      <dgm:spPr/>
      <dgm:t>
        <a:bodyPr/>
        <a:lstStyle/>
        <a:p>
          <a:endParaRPr lang="el-GR" dirty="0"/>
        </a:p>
      </dgm:t>
    </dgm:pt>
    <dgm:pt modelId="{0D3B632C-A0D7-46CC-B561-7340220B4AC2}" type="parTrans" cxnId="{E6438081-429D-4DF8-8E3C-A155681277A1}">
      <dgm:prSet/>
      <dgm:spPr/>
      <dgm:t>
        <a:bodyPr/>
        <a:lstStyle/>
        <a:p>
          <a:endParaRPr lang="el-GR"/>
        </a:p>
      </dgm:t>
    </dgm:pt>
    <dgm:pt modelId="{A26AB10B-CF30-48FA-9F39-EF00D02DE33A}" type="sibTrans" cxnId="{E6438081-429D-4DF8-8E3C-A155681277A1}">
      <dgm:prSet/>
      <dgm:spPr/>
      <dgm:t>
        <a:bodyPr/>
        <a:lstStyle/>
        <a:p>
          <a:endParaRPr lang="el-GR"/>
        </a:p>
      </dgm:t>
    </dgm:pt>
    <dgm:pt modelId="{66EC28E4-3874-4556-9CA8-F7D91A559899}">
      <dgm:prSet phldrT="[Κείμενο]"/>
      <dgm:spPr/>
      <dgm:t>
        <a:bodyPr/>
        <a:lstStyle/>
        <a:p>
          <a:endParaRPr lang="el-GR" dirty="0"/>
        </a:p>
      </dgm:t>
    </dgm:pt>
    <dgm:pt modelId="{5C751FFA-4967-42DE-A241-496AC4BA5ED2}" type="parTrans" cxnId="{2B9AB938-37D4-4336-87FA-7CB7AF9FC6F1}">
      <dgm:prSet/>
      <dgm:spPr/>
      <dgm:t>
        <a:bodyPr/>
        <a:lstStyle/>
        <a:p>
          <a:endParaRPr lang="el-GR"/>
        </a:p>
      </dgm:t>
    </dgm:pt>
    <dgm:pt modelId="{186FA1F1-17D2-4FBA-B508-D15F88B7EF16}" type="sibTrans" cxnId="{2B9AB938-37D4-4336-87FA-7CB7AF9FC6F1}">
      <dgm:prSet/>
      <dgm:spPr>
        <a:noFill/>
        <a:ln>
          <a:solidFill>
            <a:srgbClr val="0000FF"/>
          </a:solidFill>
        </a:ln>
      </dgm:spPr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7" custScaleX="103420" custLinFactX="91331" custLinFactY="132151" custLinFactNeighborX="100000" custLinFactNeighborY="200000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7" custLinFactNeighborX="-10471" custLinFactNeighborY="-15670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5" custLinFactX="-176806" custLinFactY="-58445" custLinFactNeighborX="-200000" custLinFactNeighborY="-100000"/>
      <dgm:spPr/>
    </dgm:pt>
    <dgm:pt modelId="{BFFFF93F-D1DC-4D12-A6FF-C0E85D9EDBF5}" type="pres">
      <dgm:prSet presAssocID="{74355FFB-5D10-4013-BD64-1A2871A6142F}" presName="txNode3" presStyleLbl="revTx" presStyleIdx="2" presStyleCnt="7" custLinFactY="-8255" custLinFactNeighborX="35237" custLinFactNeighborY="-100000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5" custScaleX="171242" custScaleY="154087" custLinFactX="-100000" custLinFactY="-100000" custLinFactNeighborX="-196187" custLinFactNeighborY="-100960"/>
      <dgm:spPr/>
    </dgm:pt>
    <dgm:pt modelId="{C51904C4-1EFA-4C5B-AA68-4CE19600D89E}" type="pres">
      <dgm:prSet presAssocID="{9D39D692-624F-400A-8A9E-9FF1A4FD523C}" presName="txNode4" presStyleLbl="revTx" presStyleIdx="3" presStyleCnt="7" custScaleX="137835" custLinFactNeighborX="-14220" custLinFactNeighborY="-64608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5" custScaleX="222974" custScaleY="222089" custLinFactX="-100000" custLinFactY="-99875" custLinFactNeighborX="-129252" custLinFactNeighborY="-100000"/>
      <dgm:spPr/>
    </dgm:pt>
    <dgm:pt modelId="{ECB326AC-2283-4752-B630-65CAA6804D34}" type="pres">
      <dgm:prSet presAssocID="{EF3F8B20-98FA-4F73-92C1-D27AFC655BB8}" presName="txNode5" presStyleLbl="revTx" presStyleIdx="4" presStyleCnt="7" custLinFactX="8189" custLinFactNeighborX="100000" custLinFactNeighborY="-44248">
        <dgm:presLayoutVars>
          <dgm:bulletEnabled val="1"/>
        </dgm:presLayoutVars>
      </dgm:prSet>
      <dgm:spPr/>
    </dgm:pt>
    <dgm:pt modelId="{FD1526D2-7CFF-431B-AFED-327FABF2A6A6}" type="pres">
      <dgm:prSet presAssocID="{A05C486D-6376-4E08-B8FB-F50967BE2B2A}" presName="dotNode5" presStyleCnt="0"/>
      <dgm:spPr/>
    </dgm:pt>
    <dgm:pt modelId="{F43F1645-CB57-4D10-84F4-8D38043E2E9A}" type="pres">
      <dgm:prSet presAssocID="{A05C486D-6376-4E08-B8FB-F50967BE2B2A}" presName="dotRepeatNode" presStyleLbl="fgShp" presStyleIdx="3" presStyleCnt="5" custScaleX="326428" custScaleY="319131" custLinFactX="-74921" custLinFactY="-100000" custLinFactNeighborX="-100000" custLinFactNeighborY="-136389"/>
      <dgm:spPr/>
    </dgm:pt>
    <dgm:pt modelId="{14CFB219-9C7E-43CD-B0F2-63054F9AFF18}" type="pres">
      <dgm:prSet presAssocID="{66EC28E4-3874-4556-9CA8-F7D91A559899}" presName="txNode6" presStyleLbl="revTx" presStyleIdx="5" presStyleCnt="7">
        <dgm:presLayoutVars>
          <dgm:bulletEnabled val="1"/>
        </dgm:presLayoutVars>
      </dgm:prSet>
      <dgm:spPr/>
    </dgm:pt>
    <dgm:pt modelId="{39D4DD4B-5EF3-497F-A697-B1A4578AEDC6}" type="pres">
      <dgm:prSet presAssocID="{186FA1F1-17D2-4FBA-B508-D15F88B7EF16}" presName="dotNode6" presStyleCnt="0"/>
      <dgm:spPr/>
    </dgm:pt>
    <dgm:pt modelId="{6B715653-3430-4C09-A1BF-6DC3CDE26BF1}" type="pres">
      <dgm:prSet presAssocID="{186FA1F1-17D2-4FBA-B508-D15F88B7EF16}" presName="dotRepeatNode" presStyleLbl="fgShp" presStyleIdx="4" presStyleCnt="5" custScaleX="416380" custScaleY="356874" custLinFactY="-3048" custLinFactNeighborX="-66699" custLinFactNeighborY="-100000"/>
      <dgm:spPr/>
    </dgm:pt>
    <dgm:pt modelId="{FF4AAF90-02A7-48DD-949A-66BAE4A45B65}" type="pres">
      <dgm:prSet presAssocID="{137A74C8-69A1-4A48-9B0B-B868D004AD98}" presName="txNode7" presStyleLbl="revTx" presStyleIdx="6" presStyleCnt="7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2B9AB938-37D4-4336-87FA-7CB7AF9FC6F1}" srcId="{91FE8ACD-24A9-4D23-9A56-B31924573429}" destId="{66EC28E4-3874-4556-9CA8-F7D91A559899}" srcOrd="5" destOrd="0" parTransId="{5C751FFA-4967-42DE-A241-496AC4BA5ED2}" sibTransId="{186FA1F1-17D2-4FBA-B508-D15F88B7EF16}"/>
    <dgm:cxn modelId="{43D45444-74C7-47EA-8367-0F97627273A2}" type="presOf" srcId="{A05C486D-6376-4E08-B8FB-F50967BE2B2A}" destId="{F43F1645-CB57-4D10-84F4-8D38043E2E9A}" srcOrd="0" destOrd="0" presId="urn:microsoft.com/office/officeart/2009/3/layout/DescendingProcess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E2C50853-3873-40C2-829D-1D38D7B0E0B3}" type="presOf" srcId="{137A74C8-69A1-4A48-9B0B-B868D004AD98}" destId="{FF4AAF90-02A7-48DD-949A-66BAE4A45B65}" srcOrd="0" destOrd="0" presId="urn:microsoft.com/office/officeart/2009/3/layout/DescendingProcess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E6438081-429D-4DF8-8E3C-A155681277A1}" srcId="{91FE8ACD-24A9-4D23-9A56-B31924573429}" destId="{137A74C8-69A1-4A48-9B0B-B868D004AD98}" srcOrd="6" destOrd="0" parTransId="{0D3B632C-A0D7-46CC-B561-7340220B4AC2}" sibTransId="{A26AB10B-CF30-48FA-9F39-EF00D02DE33A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B85B088C-32BA-4578-B202-EF31E219B9A3}" type="presOf" srcId="{66EC28E4-3874-4556-9CA8-F7D91A559899}" destId="{14CFB219-9C7E-43CD-B0F2-63054F9AFF18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443D4CE-0E2D-46C3-88FE-F18BFAA7C0D4}" type="presOf" srcId="{186FA1F1-17D2-4FBA-B508-D15F88B7EF16}" destId="{6B715653-3430-4C09-A1BF-6DC3CDE26BF1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  <dgm:cxn modelId="{19E6AAD0-F58C-468A-A292-C80D82C4FCB7}" type="presParOf" srcId="{1B0222BD-1FC9-4BEB-BE66-5444748357EC}" destId="{FD1526D2-7CFF-431B-AFED-327FABF2A6A6}" srcOrd="9" destOrd="0" presId="urn:microsoft.com/office/officeart/2009/3/layout/DescendingProcess"/>
    <dgm:cxn modelId="{187DF09F-CA05-4838-A187-58810BF35295}" type="presParOf" srcId="{FD1526D2-7CFF-431B-AFED-327FABF2A6A6}" destId="{F43F1645-CB57-4D10-84F4-8D38043E2E9A}" srcOrd="0" destOrd="0" presId="urn:microsoft.com/office/officeart/2009/3/layout/DescendingProcess"/>
    <dgm:cxn modelId="{258FFE1F-C4BF-433D-AD72-98FF71E6E791}" type="presParOf" srcId="{1B0222BD-1FC9-4BEB-BE66-5444748357EC}" destId="{14CFB219-9C7E-43CD-B0F2-63054F9AFF18}" srcOrd="10" destOrd="0" presId="urn:microsoft.com/office/officeart/2009/3/layout/DescendingProcess"/>
    <dgm:cxn modelId="{A7CE0515-F98E-433E-B19C-CA14C27108BE}" type="presParOf" srcId="{1B0222BD-1FC9-4BEB-BE66-5444748357EC}" destId="{39D4DD4B-5EF3-497F-A697-B1A4578AEDC6}" srcOrd="11" destOrd="0" presId="urn:microsoft.com/office/officeart/2009/3/layout/DescendingProcess"/>
    <dgm:cxn modelId="{63DF836A-DD33-452B-A3E9-E338EC210337}" type="presParOf" srcId="{39D4DD4B-5EF3-497F-A697-B1A4578AEDC6}" destId="{6B715653-3430-4C09-A1BF-6DC3CDE26BF1}" srcOrd="0" destOrd="0" presId="urn:microsoft.com/office/officeart/2009/3/layout/DescendingProcess"/>
    <dgm:cxn modelId="{770D8C13-97A5-4FD3-AE8A-5BAF5E6AAB37}" type="presParOf" srcId="{1B0222BD-1FC9-4BEB-BE66-5444748357EC}" destId="{FF4AAF90-02A7-48DD-949A-66BAE4A45B65}" srcOrd="12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86C823F-9CBD-43BB-8312-B6C114BE81FD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CD755C6E-CF6E-41AC-9A08-387D3DE6F1D2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D5EC299-7DC4-485F-A89F-702062071C00}" type="parTrans" cxnId="{AF56F46D-74E5-45BF-8C91-2E80D078BA35}">
      <dgm:prSet/>
      <dgm:spPr/>
      <dgm:t>
        <a:bodyPr/>
        <a:lstStyle/>
        <a:p>
          <a:endParaRPr lang="el-GR"/>
        </a:p>
      </dgm:t>
    </dgm:pt>
    <dgm:pt modelId="{A67922B2-8042-41D6-A6FA-1A9EF045ACBB}" type="sibTrans" cxnId="{AF56F46D-74E5-45BF-8C91-2E80D078BA35}">
      <dgm:prSet/>
      <dgm:spPr/>
      <dgm:t>
        <a:bodyPr/>
        <a:lstStyle/>
        <a:p>
          <a:endParaRPr lang="el-GR"/>
        </a:p>
      </dgm:t>
    </dgm:pt>
    <dgm:pt modelId="{19B8531F-5CD2-45A5-B8D0-767AB40A875C}">
      <dgm:prSet phldrT="[Κείμενο]" custT="1"/>
      <dgm:spPr/>
      <dgm:t>
        <a:bodyPr/>
        <a:lstStyle/>
        <a:p>
          <a:r>
            <a:rPr lang="en-US" sz="1800" dirty="0"/>
            <a:t>LTHP &amp; FC</a:t>
          </a:r>
          <a:endParaRPr lang="el-GR" sz="1800" dirty="0"/>
        </a:p>
      </dgm:t>
    </dgm:pt>
    <dgm:pt modelId="{6597898A-3ADA-4C68-A0C5-FB28A2DA260A}" type="parTrans" cxnId="{34BEAC29-D48E-4A98-A712-0B3DD3224171}">
      <dgm:prSet/>
      <dgm:spPr/>
      <dgm:t>
        <a:bodyPr/>
        <a:lstStyle/>
        <a:p>
          <a:endParaRPr lang="el-GR"/>
        </a:p>
      </dgm:t>
    </dgm:pt>
    <dgm:pt modelId="{6E848E52-43A2-43A9-8ACC-00D87810C52C}" type="sibTrans" cxnId="{34BEAC29-D48E-4A98-A712-0B3DD3224171}">
      <dgm:prSet/>
      <dgm:spPr/>
      <dgm:t>
        <a:bodyPr/>
        <a:lstStyle/>
        <a:p>
          <a:endParaRPr lang="el-GR"/>
        </a:p>
      </dgm:t>
    </dgm:pt>
    <dgm:pt modelId="{FD7DE245-CCB5-4462-82D4-650837E7F46C}">
      <dgm:prSet phldrT="[Κείμενο]" custT="1"/>
      <dgm:spPr/>
      <dgm:t>
        <a:bodyPr/>
        <a:lstStyle/>
        <a:p>
          <a:r>
            <a:rPr lang="en-US" sz="1800" dirty="0"/>
            <a:t>LTHP &amp; FC</a:t>
          </a:r>
          <a:endParaRPr lang="el-GR" sz="1800" dirty="0"/>
        </a:p>
      </dgm:t>
    </dgm:pt>
    <dgm:pt modelId="{6BDFEA73-F3C5-4F9E-82E0-85EF77EB1FDC}" type="parTrans" cxnId="{692D7E9F-E127-4799-B595-203B9155DA70}">
      <dgm:prSet/>
      <dgm:spPr/>
      <dgm:t>
        <a:bodyPr/>
        <a:lstStyle/>
        <a:p>
          <a:endParaRPr lang="el-GR"/>
        </a:p>
      </dgm:t>
    </dgm:pt>
    <dgm:pt modelId="{619393F3-ED3A-4966-B588-2018F90D7801}" type="sibTrans" cxnId="{692D7E9F-E127-4799-B595-203B9155DA70}">
      <dgm:prSet/>
      <dgm:spPr/>
      <dgm:t>
        <a:bodyPr/>
        <a:lstStyle/>
        <a:p>
          <a:endParaRPr lang="el-GR"/>
        </a:p>
      </dgm:t>
    </dgm:pt>
    <dgm:pt modelId="{87297AA4-A73A-4B09-85C7-FA9FE9CE1E3F}" type="pres">
      <dgm:prSet presAssocID="{786C823F-9CBD-43BB-8312-B6C114BE81FD}" presName="arrowDiagram" presStyleCnt="0">
        <dgm:presLayoutVars>
          <dgm:chMax val="5"/>
          <dgm:dir/>
          <dgm:resizeHandles val="exact"/>
        </dgm:presLayoutVars>
      </dgm:prSet>
      <dgm:spPr/>
    </dgm:pt>
    <dgm:pt modelId="{70BC08BC-20A4-4231-BCA8-47D71E32C58C}" type="pres">
      <dgm:prSet presAssocID="{786C823F-9CBD-43BB-8312-B6C114BE81FD}" presName="arrow" presStyleLbl="bgShp" presStyleIdx="0" presStyleCnt="1" custAng="10239422" custScaleX="50238" custScaleY="40146" custLinFactNeighborX="20037" custLinFactNeighborY="-4280"/>
      <dgm:spPr>
        <a:solidFill>
          <a:srgbClr val="E6E0EC"/>
        </a:solidFill>
      </dgm:spPr>
    </dgm:pt>
    <dgm:pt modelId="{91D55828-719C-4B78-8C05-5A582B6A4B75}" type="pres">
      <dgm:prSet presAssocID="{786C823F-9CBD-43BB-8312-B6C114BE81FD}" presName="arrowDiagram3" presStyleCnt="0"/>
      <dgm:spPr/>
    </dgm:pt>
    <dgm:pt modelId="{417E4FE8-5AED-42B5-9999-74F2292B2B04}" type="pres">
      <dgm:prSet presAssocID="{CD755C6E-CF6E-41AC-9A08-387D3DE6F1D2}" presName="bullet3a" presStyleLbl="node1" presStyleIdx="0" presStyleCnt="3" custScaleX="58899" custScaleY="59226" custLinFactX="1400000" custLinFactY="-483999" custLinFactNeighborX="1440701" custLinFactNeighborY="-500000"/>
      <dgm:spPr>
        <a:solidFill>
          <a:srgbClr val="FF0001"/>
        </a:solidFill>
        <a:ln>
          <a:noFill/>
        </a:ln>
      </dgm:spPr>
    </dgm:pt>
    <dgm:pt modelId="{83A75634-A15D-4BEF-812D-F353857BB8E3}" type="pres">
      <dgm:prSet presAssocID="{CD755C6E-CF6E-41AC-9A08-387D3DE6F1D2}" presName="textBox3a" presStyleLbl="revTx" presStyleIdx="0" presStyleCnt="3" custScaleX="123742" custScaleY="52038" custLinFactX="100000" custLinFactY="-12282" custLinFactNeighborX="179070" custLinFactNeighborY="-100000">
        <dgm:presLayoutVars>
          <dgm:bulletEnabled val="1"/>
        </dgm:presLayoutVars>
      </dgm:prSet>
      <dgm:spPr/>
    </dgm:pt>
    <dgm:pt modelId="{8617CC27-B893-4DD7-91E8-C1E0110985AF}" type="pres">
      <dgm:prSet presAssocID="{19B8531F-5CD2-45A5-B8D0-767AB40A875C}" presName="bullet3b" presStyleLbl="node1" presStyleIdx="1" presStyleCnt="3" custScaleX="32814" custScaleY="30714" custLinFactX="411665" custLinFactNeighborX="500000" custLinFactNeighborY="-79053"/>
      <dgm:spPr>
        <a:noFill/>
        <a:ln w="34925">
          <a:solidFill>
            <a:srgbClr val="FF0001"/>
          </a:solidFill>
        </a:ln>
      </dgm:spPr>
    </dgm:pt>
    <dgm:pt modelId="{ABA3973D-C7E1-40BE-8852-B3716A76BC1A}" type="pres">
      <dgm:prSet presAssocID="{19B8531F-5CD2-45A5-B8D0-767AB40A875C}" presName="textBox3b" presStyleLbl="revTx" presStyleIdx="1" presStyleCnt="3" custScaleX="105111" custScaleY="25312" custLinFactX="85296" custLinFactNeighborX="100000" custLinFactNeighborY="-55849">
        <dgm:presLayoutVars>
          <dgm:bulletEnabled val="1"/>
        </dgm:presLayoutVars>
      </dgm:prSet>
      <dgm:spPr/>
    </dgm:pt>
    <dgm:pt modelId="{A04C5CC7-999C-4F0B-ACB8-6427F08939EF}" type="pres">
      <dgm:prSet presAssocID="{FD7DE245-CCB5-4462-82D4-650837E7F46C}" presName="bullet3c" presStyleLbl="node1" presStyleIdx="2" presStyleCnt="3" custScaleX="32814" custScaleY="30715" custLinFactX="25052" custLinFactY="53379" custLinFactNeighborX="100000" custLinFactNeighborY="100000"/>
      <dgm:spPr>
        <a:noFill/>
        <a:ln w="41275">
          <a:solidFill>
            <a:srgbClr val="FF05FF"/>
          </a:solidFill>
        </a:ln>
      </dgm:spPr>
    </dgm:pt>
    <dgm:pt modelId="{211A73D8-E343-46A1-8E3B-14F77982E2A9}" type="pres">
      <dgm:prSet presAssocID="{FD7DE245-CCB5-4462-82D4-650837E7F46C}" presName="textBox3c" presStyleLbl="revTx" presStyleIdx="2" presStyleCnt="3" custScaleX="91758" custScaleY="10145" custLinFactNeighborX="88664" custLinFactNeighborY="-50481">
        <dgm:presLayoutVars>
          <dgm:bulletEnabled val="1"/>
        </dgm:presLayoutVars>
      </dgm:prSet>
      <dgm:spPr/>
    </dgm:pt>
  </dgm:ptLst>
  <dgm:cxnLst>
    <dgm:cxn modelId="{3831DB20-0189-4634-A4A9-BAC9C1F0D122}" type="presOf" srcId="{CD755C6E-CF6E-41AC-9A08-387D3DE6F1D2}" destId="{83A75634-A15D-4BEF-812D-F353857BB8E3}" srcOrd="0" destOrd="0" presId="urn:microsoft.com/office/officeart/2005/8/layout/arrow2"/>
    <dgm:cxn modelId="{34BEAC29-D48E-4A98-A712-0B3DD3224171}" srcId="{786C823F-9CBD-43BB-8312-B6C114BE81FD}" destId="{19B8531F-5CD2-45A5-B8D0-767AB40A875C}" srcOrd="1" destOrd="0" parTransId="{6597898A-3ADA-4C68-A0C5-FB28A2DA260A}" sibTransId="{6E848E52-43A2-43A9-8ACC-00D87810C52C}"/>
    <dgm:cxn modelId="{AF56F46D-74E5-45BF-8C91-2E80D078BA35}" srcId="{786C823F-9CBD-43BB-8312-B6C114BE81FD}" destId="{CD755C6E-CF6E-41AC-9A08-387D3DE6F1D2}" srcOrd="0" destOrd="0" parTransId="{7D5EC299-7DC4-485F-A89F-702062071C00}" sibTransId="{A67922B2-8042-41D6-A6FA-1A9EF045ACBB}"/>
    <dgm:cxn modelId="{EBFC5484-8EC9-46FE-B421-7E867212AA1F}" type="presOf" srcId="{19B8531F-5CD2-45A5-B8D0-767AB40A875C}" destId="{ABA3973D-C7E1-40BE-8852-B3716A76BC1A}" srcOrd="0" destOrd="0" presId="urn:microsoft.com/office/officeart/2005/8/layout/arrow2"/>
    <dgm:cxn modelId="{692D7E9F-E127-4799-B595-203B9155DA70}" srcId="{786C823F-9CBD-43BB-8312-B6C114BE81FD}" destId="{FD7DE245-CCB5-4462-82D4-650837E7F46C}" srcOrd="2" destOrd="0" parTransId="{6BDFEA73-F3C5-4F9E-82E0-85EF77EB1FDC}" sibTransId="{619393F3-ED3A-4966-B588-2018F90D7801}"/>
    <dgm:cxn modelId="{81A24BAC-ADCE-4C93-9F8C-394E0E3EFF2E}" type="presOf" srcId="{FD7DE245-CCB5-4462-82D4-650837E7F46C}" destId="{211A73D8-E343-46A1-8E3B-14F77982E2A9}" srcOrd="0" destOrd="0" presId="urn:microsoft.com/office/officeart/2005/8/layout/arrow2"/>
    <dgm:cxn modelId="{5E4A4DC5-96C6-4B99-B634-1292BAD9F301}" type="presOf" srcId="{786C823F-9CBD-43BB-8312-B6C114BE81FD}" destId="{87297AA4-A73A-4B09-85C7-FA9FE9CE1E3F}" srcOrd="0" destOrd="0" presId="urn:microsoft.com/office/officeart/2005/8/layout/arrow2"/>
    <dgm:cxn modelId="{083CBF08-852F-4491-9D53-6206526F60CC}" type="presParOf" srcId="{87297AA4-A73A-4B09-85C7-FA9FE9CE1E3F}" destId="{70BC08BC-20A4-4231-BCA8-47D71E32C58C}" srcOrd="0" destOrd="0" presId="urn:microsoft.com/office/officeart/2005/8/layout/arrow2"/>
    <dgm:cxn modelId="{98309FAC-C262-444D-80DD-9E3408368DA7}" type="presParOf" srcId="{87297AA4-A73A-4B09-85C7-FA9FE9CE1E3F}" destId="{91D55828-719C-4B78-8C05-5A582B6A4B75}" srcOrd="1" destOrd="0" presId="urn:microsoft.com/office/officeart/2005/8/layout/arrow2"/>
    <dgm:cxn modelId="{1E1BB7E4-A64C-4CA5-A6AF-56730B9E7B2A}" type="presParOf" srcId="{91D55828-719C-4B78-8C05-5A582B6A4B75}" destId="{417E4FE8-5AED-42B5-9999-74F2292B2B04}" srcOrd="0" destOrd="0" presId="urn:microsoft.com/office/officeart/2005/8/layout/arrow2"/>
    <dgm:cxn modelId="{1E26FB04-7C5B-4F63-B0A2-38FE0E275922}" type="presParOf" srcId="{91D55828-719C-4B78-8C05-5A582B6A4B75}" destId="{83A75634-A15D-4BEF-812D-F353857BB8E3}" srcOrd="1" destOrd="0" presId="urn:microsoft.com/office/officeart/2005/8/layout/arrow2"/>
    <dgm:cxn modelId="{A6299BA0-0918-477E-BDDB-C7D786854C17}" type="presParOf" srcId="{91D55828-719C-4B78-8C05-5A582B6A4B75}" destId="{8617CC27-B893-4DD7-91E8-C1E0110985AF}" srcOrd="2" destOrd="0" presId="urn:microsoft.com/office/officeart/2005/8/layout/arrow2"/>
    <dgm:cxn modelId="{44FF60F9-D2A7-41E5-8EAE-5C77D7EAFE50}" type="presParOf" srcId="{91D55828-719C-4B78-8C05-5A582B6A4B75}" destId="{ABA3973D-C7E1-40BE-8852-B3716A76BC1A}" srcOrd="3" destOrd="0" presId="urn:microsoft.com/office/officeart/2005/8/layout/arrow2"/>
    <dgm:cxn modelId="{2B9615B9-973D-4F9D-8147-7BA7DFF3B36A}" type="presParOf" srcId="{91D55828-719C-4B78-8C05-5A582B6A4B75}" destId="{A04C5CC7-999C-4F0B-ACB8-6427F08939EF}" srcOrd="4" destOrd="0" presId="urn:microsoft.com/office/officeart/2005/8/layout/arrow2"/>
    <dgm:cxn modelId="{DEEAE6B9-B903-45FA-957F-593DCB8F7CAF}" type="presParOf" srcId="{91D55828-719C-4B78-8C05-5A582B6A4B75}" destId="{211A73D8-E343-46A1-8E3B-14F77982E2A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F37E811-BE31-4720-A014-3EB8283DA66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0FFF177-E9D6-4F15-AEE3-1253D36B8E26}">
      <dgm:prSet phldrT="[Κείμενο]" phldr="1"/>
      <dgm:spPr/>
      <dgm:t>
        <a:bodyPr/>
        <a:lstStyle/>
        <a:p>
          <a:endParaRPr lang="el-GR" dirty="0"/>
        </a:p>
      </dgm:t>
    </dgm:pt>
    <dgm:pt modelId="{5EA3CD90-A2D5-40BF-820B-AFFDCC99B31E}" type="parTrans" cxnId="{D1CC2C56-43E0-4F43-8C9C-BB123970E2C8}">
      <dgm:prSet/>
      <dgm:spPr/>
      <dgm:t>
        <a:bodyPr/>
        <a:lstStyle/>
        <a:p>
          <a:endParaRPr lang="el-GR"/>
        </a:p>
      </dgm:t>
    </dgm:pt>
    <dgm:pt modelId="{E681315E-AA32-40A3-9BFF-D1D96A68514E}" type="sibTrans" cxnId="{D1CC2C56-43E0-4F43-8C9C-BB123970E2C8}">
      <dgm:prSet/>
      <dgm:spPr/>
      <dgm:t>
        <a:bodyPr/>
        <a:lstStyle/>
        <a:p>
          <a:endParaRPr lang="el-GR"/>
        </a:p>
      </dgm:t>
    </dgm:pt>
    <dgm:pt modelId="{E3B40BA1-7E0A-4F63-9DC2-7EF5005643AF}">
      <dgm:prSet phldrT="[Κείμενο]" custT="1"/>
      <dgm:spPr/>
      <dgm:t>
        <a:bodyPr/>
        <a:lstStyle/>
        <a:p>
          <a:r>
            <a:rPr lang="en-US" sz="1900" dirty="0"/>
            <a:t>G</a:t>
          </a:r>
          <a:r>
            <a:rPr lang="en-US" sz="1800" dirty="0"/>
            <a:t>HP </a:t>
          </a:r>
          <a:r>
            <a:rPr lang="en-US" sz="1900" dirty="0"/>
            <a:t>&amp; FC</a:t>
          </a:r>
          <a:endParaRPr lang="el-GR" sz="1900" dirty="0"/>
        </a:p>
      </dgm:t>
    </dgm:pt>
    <dgm:pt modelId="{C5F1FB79-2623-47E8-A283-58B46A4CAF67}" type="parTrans" cxnId="{71231B65-908B-445A-A64B-329451E73BA6}">
      <dgm:prSet/>
      <dgm:spPr/>
      <dgm:t>
        <a:bodyPr/>
        <a:lstStyle/>
        <a:p>
          <a:endParaRPr lang="el-GR"/>
        </a:p>
      </dgm:t>
    </dgm:pt>
    <dgm:pt modelId="{229D5754-48C4-4649-9FCE-3E57B635B27F}" type="sibTrans" cxnId="{71231B65-908B-445A-A64B-329451E73BA6}">
      <dgm:prSet/>
      <dgm:spPr/>
      <dgm:t>
        <a:bodyPr/>
        <a:lstStyle/>
        <a:p>
          <a:endParaRPr lang="el-GR"/>
        </a:p>
      </dgm:t>
    </dgm:pt>
    <dgm:pt modelId="{A72E784F-4721-4643-8130-1F6A08A38C57}">
      <dgm:prSet phldrT="[Κείμενο]" custT="1"/>
      <dgm:spPr/>
      <dgm:t>
        <a:bodyPr/>
        <a:lstStyle/>
        <a:p>
          <a:r>
            <a:rPr lang="el-GR" sz="1800" dirty="0"/>
            <a:t>Μηχανικός αερισμός</a:t>
          </a:r>
        </a:p>
      </dgm:t>
    </dgm:pt>
    <dgm:pt modelId="{7AD4F4C0-DF9C-4CAB-BD86-560FEC60E9EA}" type="parTrans" cxnId="{B8EA39DA-1868-4712-893C-49193E7606BA}">
      <dgm:prSet/>
      <dgm:spPr/>
      <dgm:t>
        <a:bodyPr/>
        <a:lstStyle/>
        <a:p>
          <a:endParaRPr lang="el-GR"/>
        </a:p>
      </dgm:t>
    </dgm:pt>
    <dgm:pt modelId="{6C60C1E3-45C8-48D7-9B24-7505553E90C4}" type="sibTrans" cxnId="{B8EA39DA-1868-4712-893C-49193E7606BA}">
      <dgm:prSet/>
      <dgm:spPr/>
      <dgm:t>
        <a:bodyPr/>
        <a:lstStyle/>
        <a:p>
          <a:endParaRPr lang="el-GR"/>
        </a:p>
      </dgm:t>
    </dgm:pt>
    <dgm:pt modelId="{C817C9F4-B8D1-4731-967B-0FBF305E7186}">
      <dgm:prSet phldrT="[Κείμενο]"/>
      <dgm:spPr/>
      <dgm:t>
        <a:bodyPr/>
        <a:lstStyle/>
        <a:p>
          <a:endParaRPr lang="el-GR" dirty="0"/>
        </a:p>
      </dgm:t>
    </dgm:pt>
    <dgm:pt modelId="{A55A375F-0076-4BBD-A471-98531D9C24E6}" type="parTrans" cxnId="{FD0AA1C1-6BE8-48C5-839C-9274E5D1652B}">
      <dgm:prSet/>
      <dgm:spPr/>
      <dgm:t>
        <a:bodyPr/>
        <a:lstStyle/>
        <a:p>
          <a:endParaRPr lang="el-GR"/>
        </a:p>
      </dgm:t>
    </dgm:pt>
    <dgm:pt modelId="{B11CF3F0-27B5-4BF0-9CBB-9A52E20C3912}" type="sibTrans" cxnId="{FD0AA1C1-6BE8-48C5-839C-9274E5D1652B}">
      <dgm:prSet/>
      <dgm:spPr/>
      <dgm:t>
        <a:bodyPr/>
        <a:lstStyle/>
        <a:p>
          <a:endParaRPr lang="el-GR"/>
        </a:p>
      </dgm:t>
    </dgm:pt>
    <dgm:pt modelId="{CD55F32C-01B1-489D-B92A-AB18D736E9F6}">
      <dgm:prSet phldrT="[Κείμενο]"/>
      <dgm:spPr/>
      <dgm:t>
        <a:bodyPr/>
        <a:lstStyle/>
        <a:p>
          <a:endParaRPr lang="el-GR" dirty="0"/>
        </a:p>
      </dgm:t>
    </dgm:pt>
    <dgm:pt modelId="{9719969F-B8C9-46BE-B880-0CF531D27CA2}" type="parTrans" cxnId="{3DDD180A-7514-4363-A5EC-DC77DA060892}">
      <dgm:prSet/>
      <dgm:spPr/>
      <dgm:t>
        <a:bodyPr/>
        <a:lstStyle/>
        <a:p>
          <a:endParaRPr lang="el-GR"/>
        </a:p>
      </dgm:t>
    </dgm:pt>
    <dgm:pt modelId="{3415C016-A555-4FCF-9DDB-A7226E7DA2C1}" type="sibTrans" cxnId="{3DDD180A-7514-4363-A5EC-DC77DA060892}">
      <dgm:prSet/>
      <dgm:spPr/>
      <dgm:t>
        <a:bodyPr/>
        <a:lstStyle/>
        <a:p>
          <a:endParaRPr lang="el-GR"/>
        </a:p>
      </dgm:t>
    </dgm:pt>
    <dgm:pt modelId="{5DED605B-DF78-4930-A72E-7C0E0072AF15}" type="pres">
      <dgm:prSet presAssocID="{6F37E811-BE31-4720-A014-3EB8283DA667}" presName="arrowDiagram" presStyleCnt="0">
        <dgm:presLayoutVars>
          <dgm:chMax val="5"/>
          <dgm:dir/>
          <dgm:resizeHandles val="exact"/>
        </dgm:presLayoutVars>
      </dgm:prSet>
      <dgm:spPr/>
    </dgm:pt>
    <dgm:pt modelId="{13795CA9-614E-447B-AE05-127E3DF1815E}" type="pres">
      <dgm:prSet presAssocID="{6F37E811-BE31-4720-A014-3EB8283DA667}" presName="arrow" presStyleLbl="bgShp" presStyleIdx="0" presStyleCnt="1" custAng="13923733" custScaleX="53115" custScaleY="53140" custLinFactNeighborX="-738" custLinFactNeighborY="12299"/>
      <dgm:spPr/>
    </dgm:pt>
    <dgm:pt modelId="{E6F0C6A2-B3B5-4FE0-A1B6-B48584C9D998}" type="pres">
      <dgm:prSet presAssocID="{6F37E811-BE31-4720-A014-3EB8283DA667}" presName="arrowDiagram5" presStyleCnt="0"/>
      <dgm:spPr/>
    </dgm:pt>
    <dgm:pt modelId="{EACA2CAC-BCDC-49FE-8DBB-20289ECF3055}" type="pres">
      <dgm:prSet presAssocID="{D0FFF177-E9D6-4F15-AEE3-1253D36B8E26}" presName="bullet5a" presStyleLbl="node1" presStyleIdx="0" presStyleCnt="5" custScaleX="72806" custScaleY="61492" custLinFactX="1283877" custLinFactY="3137" custLinFactNeighborX="1300000" custLinFactNeighborY="100000"/>
      <dgm:spPr>
        <a:solidFill>
          <a:srgbClr val="00FF00"/>
        </a:solidFill>
        <a:ln w="28575">
          <a:solidFill>
            <a:srgbClr val="00FF00"/>
          </a:solidFill>
        </a:ln>
      </dgm:spPr>
    </dgm:pt>
    <dgm:pt modelId="{ED79B89A-8DB8-42EC-8330-44B3862CD7C3}" type="pres">
      <dgm:prSet presAssocID="{D0FFF177-E9D6-4F15-AEE3-1253D36B8E26}" presName="textBox5a" presStyleLbl="revTx" presStyleIdx="0" presStyleCnt="5" custLinFactX="39239" custLinFactNeighborX="100000" custLinFactNeighborY="84647">
        <dgm:presLayoutVars>
          <dgm:bulletEnabled val="1"/>
        </dgm:presLayoutVars>
      </dgm:prSet>
      <dgm:spPr/>
    </dgm:pt>
    <dgm:pt modelId="{4CB9EBA0-956A-4B83-9ECA-7FEFF56B9E9C}" type="pres">
      <dgm:prSet presAssocID="{E3B40BA1-7E0A-4F63-9DC2-7EF5005643AF}" presName="bullet5b" presStyleLbl="node1" presStyleIdx="1" presStyleCnt="5" custScaleX="72807" custScaleY="61493" custLinFactX="500000" custLinFactY="145189" custLinFactNeighborX="546011" custLinFactNeighborY="200000"/>
      <dgm:spPr>
        <a:noFill/>
        <a:ln w="34925">
          <a:solidFill>
            <a:srgbClr val="00FF00"/>
          </a:solidFill>
        </a:ln>
      </dgm:spPr>
    </dgm:pt>
    <dgm:pt modelId="{3F98DD93-11FD-401B-BB3A-2E2957E158BB}" type="pres">
      <dgm:prSet presAssocID="{E3B40BA1-7E0A-4F63-9DC2-7EF5005643AF}" presName="textBox5b" presStyleLbl="revTx" presStyleIdx="1" presStyleCnt="5" custScaleX="115003" custScaleY="22673" custLinFactX="100000" custLinFactNeighborX="194575" custLinFactNeighborY="2667">
        <dgm:presLayoutVars>
          <dgm:bulletEnabled val="1"/>
        </dgm:presLayoutVars>
      </dgm:prSet>
      <dgm:spPr/>
    </dgm:pt>
    <dgm:pt modelId="{88480B63-E345-438C-9C24-90915DF3EF19}" type="pres">
      <dgm:prSet presAssocID="{A72E784F-4721-4643-8130-1F6A08A38C57}" presName="bullet5c" presStyleLbl="node1" presStyleIdx="2" presStyleCnt="5" custScaleX="72807" custScaleY="61493" custLinFactX="100000" custLinFactY="159008" custLinFactNeighborX="139603" custLinFactNeighborY="200000"/>
      <dgm:spPr>
        <a:noFill/>
        <a:ln w="34925">
          <a:solidFill>
            <a:srgbClr val="FF05FF"/>
          </a:solidFill>
        </a:ln>
      </dgm:spPr>
    </dgm:pt>
    <dgm:pt modelId="{EA6BF32E-E8D3-4143-889F-B4D143A6C897}" type="pres">
      <dgm:prSet presAssocID="{A72E784F-4721-4643-8130-1F6A08A38C57}" presName="textBox5c" presStyleLbl="revTx" presStyleIdx="2" presStyleCnt="5" custAng="10800000" custFlipVert="1" custScaleX="211879" custScaleY="20665" custLinFactNeighborX="26380" custLinFactNeighborY="-44592">
        <dgm:presLayoutVars>
          <dgm:bulletEnabled val="1"/>
        </dgm:presLayoutVars>
      </dgm:prSet>
      <dgm:spPr/>
    </dgm:pt>
    <dgm:pt modelId="{6BC3CEA1-3C27-4D35-A70B-C0553D92B289}" type="pres">
      <dgm:prSet presAssocID="{CD55F32C-01B1-489D-B92A-AB18D736E9F6}" presName="bullet5d" presStyleLbl="node1" presStyleIdx="3" presStyleCnt="5" custScaleX="72807" custScaleY="61493" custLinFactX="-100000" custLinFactY="100000" custLinFactNeighborX="-167283" custLinFactNeighborY="196852"/>
      <dgm:spPr>
        <a:noFill/>
        <a:ln w="34925">
          <a:solidFill>
            <a:srgbClr val="FFFF19"/>
          </a:solidFill>
        </a:ln>
      </dgm:spPr>
    </dgm:pt>
    <dgm:pt modelId="{D82894D0-A1F1-45E4-BAC7-1C23A8CB2653}" type="pres">
      <dgm:prSet presAssocID="{CD55F32C-01B1-489D-B92A-AB18D736E9F6}" presName="textBox5d" presStyleLbl="revTx" presStyleIdx="3" presStyleCnt="5">
        <dgm:presLayoutVars>
          <dgm:bulletEnabled val="1"/>
        </dgm:presLayoutVars>
      </dgm:prSet>
      <dgm:spPr/>
    </dgm:pt>
    <dgm:pt modelId="{52390C5B-B2A4-4C67-9170-8442D8A337A2}" type="pres">
      <dgm:prSet presAssocID="{C817C9F4-B8D1-4731-967B-0FBF305E7186}" presName="bullet5e" presStyleLbl="node1" presStyleIdx="4" presStyleCnt="5" custScaleX="72807" custScaleY="61493" custLinFactX="-279163" custLinFactY="92163" custLinFactNeighborX="-300000" custLinFactNeighborY="100000"/>
      <dgm:spPr>
        <a:noFill/>
        <a:ln w="34925">
          <a:solidFill>
            <a:srgbClr val="0000FF"/>
          </a:solidFill>
        </a:ln>
      </dgm:spPr>
    </dgm:pt>
    <dgm:pt modelId="{9BAA4F91-CA2A-45F6-B468-CB1B612B7369}" type="pres">
      <dgm:prSet presAssocID="{C817C9F4-B8D1-4731-967B-0FBF305E7186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3DDD180A-7514-4363-A5EC-DC77DA060892}" srcId="{6F37E811-BE31-4720-A014-3EB8283DA667}" destId="{CD55F32C-01B1-489D-B92A-AB18D736E9F6}" srcOrd="3" destOrd="0" parTransId="{9719969F-B8C9-46BE-B880-0CF531D27CA2}" sibTransId="{3415C016-A555-4FCF-9DDB-A7226E7DA2C1}"/>
    <dgm:cxn modelId="{71231B65-908B-445A-A64B-329451E73BA6}" srcId="{6F37E811-BE31-4720-A014-3EB8283DA667}" destId="{E3B40BA1-7E0A-4F63-9DC2-7EF5005643AF}" srcOrd="1" destOrd="0" parTransId="{C5F1FB79-2623-47E8-A283-58B46A4CAF67}" sibTransId="{229D5754-48C4-4649-9FCE-3E57B635B27F}"/>
    <dgm:cxn modelId="{D1CC2C56-43E0-4F43-8C9C-BB123970E2C8}" srcId="{6F37E811-BE31-4720-A014-3EB8283DA667}" destId="{D0FFF177-E9D6-4F15-AEE3-1253D36B8E26}" srcOrd="0" destOrd="0" parTransId="{5EA3CD90-A2D5-40BF-820B-AFFDCC99B31E}" sibTransId="{E681315E-AA32-40A3-9BFF-D1D96A68514E}"/>
    <dgm:cxn modelId="{9AAB2959-9017-4AD7-AFA1-F4DAD7C49F7E}" type="presOf" srcId="{C817C9F4-B8D1-4731-967B-0FBF305E7186}" destId="{9BAA4F91-CA2A-45F6-B468-CB1B612B7369}" srcOrd="0" destOrd="0" presId="urn:microsoft.com/office/officeart/2005/8/layout/arrow2"/>
    <dgm:cxn modelId="{6837119F-315B-482D-9004-A3231D1A3373}" type="presOf" srcId="{6F37E811-BE31-4720-A014-3EB8283DA667}" destId="{5DED605B-DF78-4930-A72E-7C0E0072AF15}" srcOrd="0" destOrd="0" presId="urn:microsoft.com/office/officeart/2005/8/layout/arrow2"/>
    <dgm:cxn modelId="{FD0AA1C1-6BE8-48C5-839C-9274E5D1652B}" srcId="{6F37E811-BE31-4720-A014-3EB8283DA667}" destId="{C817C9F4-B8D1-4731-967B-0FBF305E7186}" srcOrd="4" destOrd="0" parTransId="{A55A375F-0076-4BBD-A471-98531D9C24E6}" sibTransId="{B11CF3F0-27B5-4BF0-9CBB-9A52E20C3912}"/>
    <dgm:cxn modelId="{11215BD7-576A-4C95-9FEF-B35B92D17045}" type="presOf" srcId="{E3B40BA1-7E0A-4F63-9DC2-7EF5005643AF}" destId="{3F98DD93-11FD-401B-BB3A-2E2957E158BB}" srcOrd="0" destOrd="0" presId="urn:microsoft.com/office/officeart/2005/8/layout/arrow2"/>
    <dgm:cxn modelId="{B8EA39DA-1868-4712-893C-49193E7606BA}" srcId="{6F37E811-BE31-4720-A014-3EB8283DA667}" destId="{A72E784F-4721-4643-8130-1F6A08A38C57}" srcOrd="2" destOrd="0" parTransId="{7AD4F4C0-DF9C-4CAB-BD86-560FEC60E9EA}" sibTransId="{6C60C1E3-45C8-48D7-9B24-7505553E90C4}"/>
    <dgm:cxn modelId="{7FF54FE6-445F-4B0F-A86A-3DD36548676E}" type="presOf" srcId="{A72E784F-4721-4643-8130-1F6A08A38C57}" destId="{EA6BF32E-E8D3-4143-889F-B4D143A6C897}" srcOrd="0" destOrd="0" presId="urn:microsoft.com/office/officeart/2005/8/layout/arrow2"/>
    <dgm:cxn modelId="{1E66DEFF-5850-4400-8EF1-313484A6F00E}" type="presOf" srcId="{CD55F32C-01B1-489D-B92A-AB18D736E9F6}" destId="{D82894D0-A1F1-45E4-BAC7-1C23A8CB2653}" srcOrd="0" destOrd="0" presId="urn:microsoft.com/office/officeart/2005/8/layout/arrow2"/>
    <dgm:cxn modelId="{FD71FBFF-3905-4343-B97B-8B6218E04B86}" type="presOf" srcId="{D0FFF177-E9D6-4F15-AEE3-1253D36B8E26}" destId="{ED79B89A-8DB8-42EC-8330-44B3862CD7C3}" srcOrd="0" destOrd="0" presId="urn:microsoft.com/office/officeart/2005/8/layout/arrow2"/>
    <dgm:cxn modelId="{C924EC02-5907-4143-8A49-780D58678A6C}" type="presParOf" srcId="{5DED605B-DF78-4930-A72E-7C0E0072AF15}" destId="{13795CA9-614E-447B-AE05-127E3DF1815E}" srcOrd="0" destOrd="0" presId="urn:microsoft.com/office/officeart/2005/8/layout/arrow2"/>
    <dgm:cxn modelId="{57679967-9354-4B31-AE9B-C825095E896D}" type="presParOf" srcId="{5DED605B-DF78-4930-A72E-7C0E0072AF15}" destId="{E6F0C6A2-B3B5-4FE0-A1B6-B48584C9D998}" srcOrd="1" destOrd="0" presId="urn:microsoft.com/office/officeart/2005/8/layout/arrow2"/>
    <dgm:cxn modelId="{BE08211A-ED26-4F57-9937-08646901F0BC}" type="presParOf" srcId="{E6F0C6A2-B3B5-4FE0-A1B6-B48584C9D998}" destId="{EACA2CAC-BCDC-49FE-8DBB-20289ECF3055}" srcOrd="0" destOrd="0" presId="urn:microsoft.com/office/officeart/2005/8/layout/arrow2"/>
    <dgm:cxn modelId="{C46427F2-8E91-45AF-97AF-19692153BF1A}" type="presParOf" srcId="{E6F0C6A2-B3B5-4FE0-A1B6-B48584C9D998}" destId="{ED79B89A-8DB8-42EC-8330-44B3862CD7C3}" srcOrd="1" destOrd="0" presId="urn:microsoft.com/office/officeart/2005/8/layout/arrow2"/>
    <dgm:cxn modelId="{A85ADEED-E5B7-4FDC-A99D-A4922F8E5058}" type="presParOf" srcId="{E6F0C6A2-B3B5-4FE0-A1B6-B48584C9D998}" destId="{4CB9EBA0-956A-4B83-9ECA-7FEFF56B9E9C}" srcOrd="2" destOrd="0" presId="urn:microsoft.com/office/officeart/2005/8/layout/arrow2"/>
    <dgm:cxn modelId="{29A3B737-1626-4E8E-B83A-CADE9872DF8C}" type="presParOf" srcId="{E6F0C6A2-B3B5-4FE0-A1B6-B48584C9D998}" destId="{3F98DD93-11FD-401B-BB3A-2E2957E158BB}" srcOrd="3" destOrd="0" presId="urn:microsoft.com/office/officeart/2005/8/layout/arrow2"/>
    <dgm:cxn modelId="{71F20725-7591-4969-8F6B-147E502B77E3}" type="presParOf" srcId="{E6F0C6A2-B3B5-4FE0-A1B6-B48584C9D998}" destId="{88480B63-E345-438C-9C24-90915DF3EF19}" srcOrd="4" destOrd="0" presId="urn:microsoft.com/office/officeart/2005/8/layout/arrow2"/>
    <dgm:cxn modelId="{39B3A761-BA84-423C-AEB4-633C8C4030F6}" type="presParOf" srcId="{E6F0C6A2-B3B5-4FE0-A1B6-B48584C9D998}" destId="{EA6BF32E-E8D3-4143-889F-B4D143A6C897}" srcOrd="5" destOrd="0" presId="urn:microsoft.com/office/officeart/2005/8/layout/arrow2"/>
    <dgm:cxn modelId="{A43BA7A2-34A2-464C-8A7A-F5E01A7DD91C}" type="presParOf" srcId="{E6F0C6A2-B3B5-4FE0-A1B6-B48584C9D998}" destId="{6BC3CEA1-3C27-4D35-A70B-C0553D92B289}" srcOrd="6" destOrd="0" presId="urn:microsoft.com/office/officeart/2005/8/layout/arrow2"/>
    <dgm:cxn modelId="{D8F66EC6-0FBC-4BF3-B000-324F6D84D504}" type="presParOf" srcId="{E6F0C6A2-B3B5-4FE0-A1B6-B48584C9D998}" destId="{D82894D0-A1F1-45E4-BAC7-1C23A8CB2653}" srcOrd="7" destOrd="0" presId="urn:microsoft.com/office/officeart/2005/8/layout/arrow2"/>
    <dgm:cxn modelId="{5703F550-CEC4-4155-831C-458A64B6FA24}" type="presParOf" srcId="{E6F0C6A2-B3B5-4FE0-A1B6-B48584C9D998}" destId="{52390C5B-B2A4-4C67-9170-8442D8A337A2}" srcOrd="8" destOrd="0" presId="urn:microsoft.com/office/officeart/2005/8/layout/arrow2"/>
    <dgm:cxn modelId="{051A9035-3011-4C06-A556-5487EE5BA2E5}" type="presParOf" srcId="{E6F0C6A2-B3B5-4FE0-A1B6-B48584C9D998}" destId="{9BAA4F91-CA2A-45F6-B468-CB1B612B736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23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n-US" sz="1800" dirty="0"/>
            <a:t>MSU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chemeClr val="tx1"/>
        </a:solidFill>
        <a:ln w="47625"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NCOB</a:t>
          </a:r>
          <a:endParaRPr lang="el-GR" sz="9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rgbClr val="B3B3B3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phldr="1"/>
      <dgm:spPr/>
      <dgm:t>
        <a:bodyPr/>
        <a:lstStyle/>
        <a:p>
          <a:endParaRPr lang="el-GR" dirty="0"/>
        </a:p>
      </dgm:t>
    </dgm:pt>
    <dgm:pt modelId="{A05C486D-6376-4E08-B8FB-F50967BE2B2A}" type="sibTrans" cxnId="{660B7A0C-CBBF-4C80-B389-1660F7B31817}">
      <dgm:prSet/>
      <dgm:spPr/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phldr="1"/>
      <dgm:spPr/>
      <dgm:t>
        <a:bodyPr/>
        <a:lstStyle/>
        <a:p>
          <a:endParaRPr lang="el-GR" dirty="0"/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 custLinFactNeighborX="83" custLinFactNeighborY="-66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5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5" custLinFactNeighborX="-45807" custLinFactNeighborY="90366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3" custFlipVert="0" custFlipHor="0" custScaleX="83614" custScaleY="83614" custLinFactX="-100000" custLinFactY="-99452" custLinFactNeighborX="-199247" custLinFactNeighborY="-100000"/>
      <dgm:spPr/>
    </dgm:pt>
    <dgm:pt modelId="{BFFFF93F-D1DC-4D12-A6FF-C0E85D9EDBF5}" type="pres">
      <dgm:prSet presAssocID="{74355FFB-5D10-4013-BD64-1A2871A6142F}" presName="txNode3" presStyleLbl="revTx" presStyleIdx="2" presStyleCnt="5" custLinFactNeighborX="-36775" custLinFactNeighborY="-83622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3" custScaleX="207921" custScaleY="171116" custLinFactX="-100000" custLinFactY="-97422" custLinFactNeighborX="-102623" custLinFactNeighborY="-100000"/>
      <dgm:spPr/>
    </dgm:pt>
    <dgm:pt modelId="{C51904C4-1EFA-4C5B-AA68-4CE19600D89E}" type="pres">
      <dgm:prSet presAssocID="{9D39D692-624F-400A-8A9E-9FF1A4FD523C}" presName="txNode4" presStyleLbl="revTx" presStyleIdx="3" presStyleCnt="5" custScaleX="170042" custLinFactX="-60622" custLinFactNeighborX="-100000" custLinFactNeighborY="42402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3" custScaleX="270736" custScaleY="246632"/>
      <dgm:spPr/>
    </dgm:pt>
    <dgm:pt modelId="{ECB326AC-2283-4752-B630-65CAA6804D34}" type="pres">
      <dgm:prSet presAssocID="{EF3F8B20-98FA-4F73-92C1-D27AFC655BB8}" presName="txNode5" presStyleLbl="revTx" presStyleIdx="4" presStyleCnt="5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n-US" sz="1800" dirty="0"/>
            <a:t>CSU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NCOB</a:t>
          </a:r>
          <a:endParaRPr lang="el-GR" sz="9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phldr="1"/>
      <dgm:spPr/>
      <dgm:t>
        <a:bodyPr/>
        <a:lstStyle/>
        <a:p>
          <a:endParaRPr lang="el-GR" dirty="0"/>
        </a:p>
      </dgm:t>
    </dgm:pt>
    <dgm:pt modelId="{A05C486D-6376-4E08-B8FB-F50967BE2B2A}" type="sibTrans" cxnId="{660B7A0C-CBBF-4C80-B389-1660F7B31817}">
      <dgm:prSet/>
      <dgm:spPr>
        <a:noFill/>
        <a:ln w="34925">
          <a:solidFill>
            <a:srgbClr val="FFFF19"/>
          </a:solidFill>
        </a:ln>
      </dgm:spPr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phldr="1"/>
      <dgm:spPr/>
      <dgm:t>
        <a:bodyPr/>
        <a:lstStyle/>
        <a:p>
          <a:endParaRPr lang="el-GR" dirty="0"/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7E72E122-A3B2-4D2B-B0A0-91AA889FEBE4}">
      <dgm:prSet phldrT="[Κείμενο]" custT="1"/>
      <dgm:spPr/>
      <dgm:t>
        <a:bodyPr/>
        <a:lstStyle/>
        <a:p>
          <a:r>
            <a:rPr lang="el-GR" sz="1800" dirty="0"/>
            <a:t>Φωτοβολταϊκά</a:t>
          </a:r>
          <a:endParaRPr lang="el-GR" sz="1600" dirty="0"/>
        </a:p>
      </dgm:t>
    </dgm:pt>
    <dgm:pt modelId="{8FB5EE5B-E154-458F-B7BA-29CDB1FFFF5B}" type="parTrans" cxnId="{CCA97DA1-D113-4C35-B0C5-14469FD768D7}">
      <dgm:prSet/>
      <dgm:spPr/>
      <dgm:t>
        <a:bodyPr/>
        <a:lstStyle/>
        <a:p>
          <a:endParaRPr lang="el-GR"/>
        </a:p>
      </dgm:t>
    </dgm:pt>
    <dgm:pt modelId="{BB1B06E5-A70B-42C5-A4B9-4728E7E78BFE}" type="sibTrans" cxnId="{CCA97DA1-D113-4C35-B0C5-14469FD768D7}">
      <dgm:prSet/>
      <dgm:spPr/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 custLinFactNeighborX="83" custLinFactNeighborY="-66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6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6" custLinFactNeighborX="3989" custLinFactNeighborY="27962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4"/>
      <dgm:spPr/>
    </dgm:pt>
    <dgm:pt modelId="{BFFFF93F-D1DC-4D12-A6FF-C0E85D9EDBF5}" type="pres">
      <dgm:prSet presAssocID="{74355FFB-5D10-4013-BD64-1A2871A6142F}" presName="txNode3" presStyleLbl="revTx" presStyleIdx="2" presStyleCnt="6" custLinFactNeighborX="64901" custLinFactNeighborY="-90126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4" custScaleX="207921" custScaleY="171116"/>
      <dgm:spPr/>
    </dgm:pt>
    <dgm:pt modelId="{C51904C4-1EFA-4C5B-AA68-4CE19600D89E}" type="pres">
      <dgm:prSet presAssocID="{9D39D692-624F-400A-8A9E-9FF1A4FD523C}" presName="txNode4" presStyleLbl="revTx" presStyleIdx="3" presStyleCnt="6" custScaleX="170042" custLinFactNeighborX="26348" custLinFactNeighborY="-39188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4" custScaleX="270736" custScaleY="246632"/>
      <dgm:spPr/>
    </dgm:pt>
    <dgm:pt modelId="{ECB326AC-2283-4752-B630-65CAA6804D34}" type="pres">
      <dgm:prSet presAssocID="{EF3F8B20-98FA-4F73-92C1-D27AFC655BB8}" presName="txNode5" presStyleLbl="revTx" presStyleIdx="4" presStyleCnt="6">
        <dgm:presLayoutVars>
          <dgm:bulletEnabled val="1"/>
        </dgm:presLayoutVars>
      </dgm:prSet>
      <dgm:spPr/>
    </dgm:pt>
    <dgm:pt modelId="{97EE2B7C-491D-4C04-A236-A8617F72F24F}" type="pres">
      <dgm:prSet presAssocID="{A05C486D-6376-4E08-B8FB-F50967BE2B2A}" presName="dotNode5" presStyleCnt="0"/>
      <dgm:spPr/>
    </dgm:pt>
    <dgm:pt modelId="{827C156D-3BF3-4581-B9F8-3EA5A48020EB}" type="pres">
      <dgm:prSet presAssocID="{A05C486D-6376-4E08-B8FB-F50967BE2B2A}" presName="dotRepeatNode" presStyleLbl="fgShp" presStyleIdx="3" presStyleCnt="4" custScaleX="440566" custScaleY="432900"/>
      <dgm:spPr/>
    </dgm:pt>
    <dgm:pt modelId="{95090FCC-88F0-41D5-94CC-4804F79386BA}" type="pres">
      <dgm:prSet presAssocID="{7E72E122-A3B2-4D2B-B0A0-91AA889FEBE4}" presName="txNode6" presStyleLbl="revTx" presStyleIdx="5" presStyleCnt="6" custScaleX="112074" custLinFactY="-100000" custLinFactNeighborX="40252" custLinFactNeighborY="-129097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388B3160-839E-4CF4-B0DA-59993E2C6789}" type="presOf" srcId="{7E72E122-A3B2-4D2B-B0A0-91AA889FEBE4}" destId="{95090FCC-88F0-41D5-94CC-4804F79386BA}" srcOrd="0" destOrd="0" presId="urn:microsoft.com/office/officeart/2009/3/layout/DescendingProcess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78729689-246B-4E69-B187-C4FD4E0435EC}" type="presOf" srcId="{A05C486D-6376-4E08-B8FB-F50967BE2B2A}" destId="{827C156D-3BF3-4581-B9F8-3EA5A48020EB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CCA97DA1-D113-4C35-B0C5-14469FD768D7}" srcId="{91FE8ACD-24A9-4D23-9A56-B31924573429}" destId="{7E72E122-A3B2-4D2B-B0A0-91AA889FEBE4}" srcOrd="5" destOrd="0" parTransId="{8FB5EE5B-E154-458F-B7BA-29CDB1FFFF5B}" sibTransId="{BB1B06E5-A70B-42C5-A4B9-4728E7E78BFE}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  <dgm:cxn modelId="{33F9A548-5771-4ED9-ADA7-2ED834DD1CCF}" type="presParOf" srcId="{1B0222BD-1FC9-4BEB-BE66-5444748357EC}" destId="{97EE2B7C-491D-4C04-A236-A8617F72F24F}" srcOrd="9" destOrd="0" presId="urn:microsoft.com/office/officeart/2009/3/layout/DescendingProcess"/>
    <dgm:cxn modelId="{E27B6E90-FBE2-43C5-934D-3900971BF265}" type="presParOf" srcId="{97EE2B7C-491D-4C04-A236-A8617F72F24F}" destId="{827C156D-3BF3-4581-B9F8-3EA5A48020EB}" srcOrd="0" destOrd="0" presId="urn:microsoft.com/office/officeart/2009/3/layout/DescendingProcess"/>
    <dgm:cxn modelId="{B421C8C7-EC59-469B-9279-962FB28D1378}" type="presParOf" srcId="{1B0222BD-1FC9-4BEB-BE66-5444748357EC}" destId="{95090FCC-88F0-41D5-94CC-4804F79386BA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l-GR" sz="1800" dirty="0"/>
            <a:t>Μ</a:t>
          </a:r>
          <a:r>
            <a:rPr lang="en-US" sz="1800" dirty="0"/>
            <a:t>SU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chemeClr val="tx1"/>
        </a:solidFill>
        <a:ln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NCOB</a:t>
          </a:r>
          <a:endParaRPr lang="el-GR" sz="9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chemeClr val="tx1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phldr="1"/>
      <dgm:spPr/>
      <dgm:t>
        <a:bodyPr/>
        <a:lstStyle/>
        <a:p>
          <a:endParaRPr lang="el-GR" dirty="0"/>
        </a:p>
      </dgm:t>
    </dgm:pt>
    <dgm:pt modelId="{A05C486D-6376-4E08-B8FB-F50967BE2B2A}" type="sibTrans" cxnId="{660B7A0C-CBBF-4C80-B389-1660F7B31817}">
      <dgm:prSet/>
      <dgm:spPr>
        <a:noFill/>
        <a:ln w="34925">
          <a:solidFill>
            <a:srgbClr val="FFFF19"/>
          </a:solidFill>
        </a:ln>
      </dgm:spPr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phldr="1"/>
      <dgm:spPr/>
      <dgm:t>
        <a:bodyPr/>
        <a:lstStyle/>
        <a:p>
          <a:endParaRPr lang="el-GR" dirty="0"/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7E72E122-A3B2-4D2B-B0A0-91AA889FEBE4}">
      <dgm:prSet phldrT="[Κείμενο]" custT="1"/>
      <dgm:spPr/>
      <dgm:t>
        <a:bodyPr/>
        <a:lstStyle/>
        <a:p>
          <a:r>
            <a:rPr lang="el-GR" sz="1800" dirty="0"/>
            <a:t>Φωτοβολταϊκά</a:t>
          </a:r>
        </a:p>
      </dgm:t>
    </dgm:pt>
    <dgm:pt modelId="{8FB5EE5B-E154-458F-B7BA-29CDB1FFFF5B}" type="parTrans" cxnId="{CCA97DA1-D113-4C35-B0C5-14469FD768D7}">
      <dgm:prSet/>
      <dgm:spPr/>
      <dgm:t>
        <a:bodyPr/>
        <a:lstStyle/>
        <a:p>
          <a:endParaRPr lang="el-GR"/>
        </a:p>
      </dgm:t>
    </dgm:pt>
    <dgm:pt modelId="{BB1B06E5-A70B-42C5-A4B9-4728E7E78BFE}" type="sibTrans" cxnId="{CCA97DA1-D113-4C35-B0C5-14469FD768D7}">
      <dgm:prSet/>
      <dgm:spPr/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 custLinFactNeighborX="83" custLinFactNeighborY="-66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6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6" custLinFactNeighborX="7077" custLinFactNeighborY="19581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4"/>
      <dgm:spPr/>
    </dgm:pt>
    <dgm:pt modelId="{BFFFF93F-D1DC-4D12-A6FF-C0E85D9EDBF5}" type="pres">
      <dgm:prSet presAssocID="{74355FFB-5D10-4013-BD64-1A2871A6142F}" presName="txNode3" presStyleLbl="revTx" presStyleIdx="2" presStyleCnt="6" custLinFactY="-1922" custLinFactNeighborX="64020" custLinFactNeighborY="-100000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4" custScaleX="207921" custScaleY="171116"/>
      <dgm:spPr/>
    </dgm:pt>
    <dgm:pt modelId="{C51904C4-1EFA-4C5B-AA68-4CE19600D89E}" type="pres">
      <dgm:prSet presAssocID="{9D39D692-624F-400A-8A9E-9FF1A4FD523C}" presName="txNode4" presStyleLbl="revTx" presStyleIdx="3" presStyleCnt="6" custScaleX="170042" custLinFactNeighborX="21931" custLinFactNeighborY="-24144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4" custScaleX="270736" custScaleY="246632"/>
      <dgm:spPr/>
    </dgm:pt>
    <dgm:pt modelId="{ECB326AC-2283-4752-B630-65CAA6804D34}" type="pres">
      <dgm:prSet presAssocID="{EF3F8B20-98FA-4F73-92C1-D27AFC655BB8}" presName="txNode5" presStyleLbl="revTx" presStyleIdx="4" presStyleCnt="6">
        <dgm:presLayoutVars>
          <dgm:bulletEnabled val="1"/>
        </dgm:presLayoutVars>
      </dgm:prSet>
      <dgm:spPr/>
    </dgm:pt>
    <dgm:pt modelId="{97EE2B7C-491D-4C04-A236-A8617F72F24F}" type="pres">
      <dgm:prSet presAssocID="{A05C486D-6376-4E08-B8FB-F50967BE2B2A}" presName="dotNode5" presStyleCnt="0"/>
      <dgm:spPr/>
    </dgm:pt>
    <dgm:pt modelId="{827C156D-3BF3-4581-B9F8-3EA5A48020EB}" type="pres">
      <dgm:prSet presAssocID="{A05C486D-6376-4E08-B8FB-F50967BE2B2A}" presName="dotRepeatNode" presStyleLbl="fgShp" presStyleIdx="3" presStyleCnt="4" custScaleX="440566" custScaleY="432900"/>
      <dgm:spPr/>
    </dgm:pt>
    <dgm:pt modelId="{95090FCC-88F0-41D5-94CC-4804F79386BA}" type="pres">
      <dgm:prSet presAssocID="{7E72E122-A3B2-4D2B-B0A0-91AA889FEBE4}" presName="txNode6" presStyleLbl="revTx" presStyleIdx="5" presStyleCnt="6" custScaleX="118399" custLinFactY="-100000" custLinFactNeighborX="40898" custLinFactNeighborY="-105600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388B3160-839E-4CF4-B0DA-59993E2C6789}" type="presOf" srcId="{7E72E122-A3B2-4D2B-B0A0-91AA889FEBE4}" destId="{95090FCC-88F0-41D5-94CC-4804F79386BA}" srcOrd="0" destOrd="0" presId="urn:microsoft.com/office/officeart/2009/3/layout/DescendingProcess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78729689-246B-4E69-B187-C4FD4E0435EC}" type="presOf" srcId="{A05C486D-6376-4E08-B8FB-F50967BE2B2A}" destId="{827C156D-3BF3-4581-B9F8-3EA5A48020EB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CCA97DA1-D113-4C35-B0C5-14469FD768D7}" srcId="{91FE8ACD-24A9-4D23-9A56-B31924573429}" destId="{7E72E122-A3B2-4D2B-B0A0-91AA889FEBE4}" srcOrd="5" destOrd="0" parTransId="{8FB5EE5B-E154-458F-B7BA-29CDB1FFFF5B}" sibTransId="{BB1B06E5-A70B-42C5-A4B9-4728E7E78BFE}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  <dgm:cxn modelId="{33F9A548-5771-4ED9-ADA7-2ED834DD1CCF}" type="presParOf" srcId="{1B0222BD-1FC9-4BEB-BE66-5444748357EC}" destId="{97EE2B7C-491D-4C04-A236-A8617F72F24F}" srcOrd="9" destOrd="0" presId="urn:microsoft.com/office/officeart/2009/3/layout/DescendingProcess"/>
    <dgm:cxn modelId="{E27B6E90-FBE2-43C5-934D-3900971BF265}" type="presParOf" srcId="{97EE2B7C-491D-4C04-A236-A8617F72F24F}" destId="{827C156D-3BF3-4581-B9F8-3EA5A48020EB}" srcOrd="0" destOrd="0" presId="urn:microsoft.com/office/officeart/2009/3/layout/DescendingProcess"/>
    <dgm:cxn modelId="{B421C8C7-EC59-469B-9279-962FB28D1378}" type="presParOf" srcId="{1B0222BD-1FC9-4BEB-BE66-5444748357EC}" destId="{95090FCC-88F0-41D5-94CC-4804F79386BA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6F37E811-BE31-4720-A014-3EB8283DA66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0FFF177-E9D6-4F15-AEE3-1253D36B8E26}">
      <dgm:prSet phldrT="[Κείμενο]" phldr="1"/>
      <dgm:spPr/>
      <dgm:t>
        <a:bodyPr/>
        <a:lstStyle/>
        <a:p>
          <a:endParaRPr lang="el-GR" dirty="0"/>
        </a:p>
      </dgm:t>
    </dgm:pt>
    <dgm:pt modelId="{5EA3CD90-A2D5-40BF-820B-AFFDCC99B31E}" type="parTrans" cxnId="{D1CC2C56-43E0-4F43-8C9C-BB123970E2C8}">
      <dgm:prSet/>
      <dgm:spPr/>
      <dgm:t>
        <a:bodyPr/>
        <a:lstStyle/>
        <a:p>
          <a:endParaRPr lang="el-GR"/>
        </a:p>
      </dgm:t>
    </dgm:pt>
    <dgm:pt modelId="{E681315E-AA32-40A3-9BFF-D1D96A68514E}" type="sibTrans" cxnId="{D1CC2C56-43E0-4F43-8C9C-BB123970E2C8}">
      <dgm:prSet/>
      <dgm:spPr/>
      <dgm:t>
        <a:bodyPr/>
        <a:lstStyle/>
        <a:p>
          <a:endParaRPr lang="el-GR"/>
        </a:p>
      </dgm:t>
    </dgm:pt>
    <dgm:pt modelId="{E3B40BA1-7E0A-4F63-9DC2-7EF5005643AF}">
      <dgm:prSet phldrT="[Κείμενο]" custT="1"/>
      <dgm:spPr/>
      <dgm:t>
        <a:bodyPr/>
        <a:lstStyle/>
        <a:p>
          <a:r>
            <a:rPr lang="en-US" sz="1900" dirty="0"/>
            <a:t>G</a:t>
          </a:r>
          <a:r>
            <a:rPr lang="en-US" sz="1800" dirty="0"/>
            <a:t>HP </a:t>
          </a:r>
          <a:r>
            <a:rPr lang="en-US" sz="1900" dirty="0"/>
            <a:t>&amp; FC</a:t>
          </a:r>
          <a:endParaRPr lang="el-GR" sz="1900" dirty="0"/>
        </a:p>
      </dgm:t>
    </dgm:pt>
    <dgm:pt modelId="{C5F1FB79-2623-47E8-A283-58B46A4CAF67}" type="parTrans" cxnId="{71231B65-908B-445A-A64B-329451E73BA6}">
      <dgm:prSet/>
      <dgm:spPr/>
      <dgm:t>
        <a:bodyPr/>
        <a:lstStyle/>
        <a:p>
          <a:endParaRPr lang="el-GR"/>
        </a:p>
      </dgm:t>
    </dgm:pt>
    <dgm:pt modelId="{229D5754-48C4-4649-9FCE-3E57B635B27F}" type="sibTrans" cxnId="{71231B65-908B-445A-A64B-329451E73BA6}">
      <dgm:prSet/>
      <dgm:spPr/>
      <dgm:t>
        <a:bodyPr/>
        <a:lstStyle/>
        <a:p>
          <a:endParaRPr lang="el-GR"/>
        </a:p>
      </dgm:t>
    </dgm:pt>
    <dgm:pt modelId="{CD55F32C-01B1-489D-B92A-AB18D736E9F6}">
      <dgm:prSet phldrT="[Κείμενο]"/>
      <dgm:spPr/>
      <dgm:t>
        <a:bodyPr/>
        <a:lstStyle/>
        <a:p>
          <a:endParaRPr lang="el-GR" dirty="0"/>
        </a:p>
      </dgm:t>
    </dgm:pt>
    <dgm:pt modelId="{9719969F-B8C9-46BE-B880-0CF531D27CA2}" type="parTrans" cxnId="{3DDD180A-7514-4363-A5EC-DC77DA060892}">
      <dgm:prSet/>
      <dgm:spPr/>
      <dgm:t>
        <a:bodyPr/>
        <a:lstStyle/>
        <a:p>
          <a:endParaRPr lang="el-GR"/>
        </a:p>
      </dgm:t>
    </dgm:pt>
    <dgm:pt modelId="{3415C016-A555-4FCF-9DDB-A7226E7DA2C1}" type="sibTrans" cxnId="{3DDD180A-7514-4363-A5EC-DC77DA060892}">
      <dgm:prSet/>
      <dgm:spPr/>
      <dgm:t>
        <a:bodyPr/>
        <a:lstStyle/>
        <a:p>
          <a:endParaRPr lang="el-GR"/>
        </a:p>
      </dgm:t>
    </dgm:pt>
    <dgm:pt modelId="{A72E784F-4721-4643-8130-1F6A08A38C57}">
      <dgm:prSet phldrT="[Κείμενο]" custT="1"/>
      <dgm:spPr/>
      <dgm:t>
        <a:bodyPr/>
        <a:lstStyle/>
        <a:p>
          <a:endParaRPr lang="el-GR" sz="1800" dirty="0"/>
        </a:p>
      </dgm:t>
    </dgm:pt>
    <dgm:pt modelId="{6C60C1E3-45C8-48D7-9B24-7505553E90C4}" type="sibTrans" cxnId="{B8EA39DA-1868-4712-893C-49193E7606BA}">
      <dgm:prSet/>
      <dgm:spPr/>
      <dgm:t>
        <a:bodyPr/>
        <a:lstStyle/>
        <a:p>
          <a:endParaRPr lang="el-GR"/>
        </a:p>
      </dgm:t>
    </dgm:pt>
    <dgm:pt modelId="{7AD4F4C0-DF9C-4CAB-BD86-560FEC60E9EA}" type="parTrans" cxnId="{B8EA39DA-1868-4712-893C-49193E7606BA}">
      <dgm:prSet/>
      <dgm:spPr/>
      <dgm:t>
        <a:bodyPr/>
        <a:lstStyle/>
        <a:p>
          <a:endParaRPr lang="el-GR"/>
        </a:p>
      </dgm:t>
    </dgm:pt>
    <dgm:pt modelId="{C817C9F4-B8D1-4731-967B-0FBF305E7186}">
      <dgm:prSet phldrT="[Κείμενο]"/>
      <dgm:spPr/>
      <dgm:t>
        <a:bodyPr/>
        <a:lstStyle/>
        <a:p>
          <a:endParaRPr lang="el-GR" dirty="0"/>
        </a:p>
      </dgm:t>
    </dgm:pt>
    <dgm:pt modelId="{B11CF3F0-27B5-4BF0-9CBB-9A52E20C3912}" type="sibTrans" cxnId="{FD0AA1C1-6BE8-48C5-839C-9274E5D1652B}">
      <dgm:prSet/>
      <dgm:spPr/>
      <dgm:t>
        <a:bodyPr/>
        <a:lstStyle/>
        <a:p>
          <a:endParaRPr lang="el-GR"/>
        </a:p>
      </dgm:t>
    </dgm:pt>
    <dgm:pt modelId="{A55A375F-0076-4BBD-A471-98531D9C24E6}" type="parTrans" cxnId="{FD0AA1C1-6BE8-48C5-839C-9274E5D1652B}">
      <dgm:prSet/>
      <dgm:spPr/>
      <dgm:t>
        <a:bodyPr/>
        <a:lstStyle/>
        <a:p>
          <a:endParaRPr lang="el-GR"/>
        </a:p>
      </dgm:t>
    </dgm:pt>
    <dgm:pt modelId="{5DED605B-DF78-4930-A72E-7C0E0072AF15}" type="pres">
      <dgm:prSet presAssocID="{6F37E811-BE31-4720-A014-3EB8283DA667}" presName="arrowDiagram" presStyleCnt="0">
        <dgm:presLayoutVars>
          <dgm:chMax val="5"/>
          <dgm:dir/>
          <dgm:resizeHandles val="exact"/>
        </dgm:presLayoutVars>
      </dgm:prSet>
      <dgm:spPr/>
    </dgm:pt>
    <dgm:pt modelId="{13795CA9-614E-447B-AE05-127E3DF1815E}" type="pres">
      <dgm:prSet presAssocID="{6F37E811-BE31-4720-A014-3EB8283DA667}" presName="arrow" presStyleLbl="bgShp" presStyleIdx="0" presStyleCnt="1" custAng="12933890" custScaleX="51628" custScaleY="24759" custLinFactNeighborX="-2635" custLinFactNeighborY="16327"/>
      <dgm:spPr/>
    </dgm:pt>
    <dgm:pt modelId="{E6F0C6A2-B3B5-4FE0-A1B6-B48584C9D998}" type="pres">
      <dgm:prSet presAssocID="{6F37E811-BE31-4720-A014-3EB8283DA667}" presName="arrowDiagram5" presStyleCnt="0"/>
      <dgm:spPr/>
    </dgm:pt>
    <dgm:pt modelId="{EACA2CAC-BCDC-49FE-8DBB-20289ECF3055}" type="pres">
      <dgm:prSet presAssocID="{D0FFF177-E9D6-4F15-AEE3-1253D36B8E26}" presName="bullet5a" presStyleLbl="node1" presStyleIdx="0" presStyleCnt="5" custScaleX="72806" custScaleY="61492" custLinFactX="1179254" custLinFactNeighborX="1200000" custLinFactNeighborY="85515"/>
      <dgm:spPr>
        <a:solidFill>
          <a:srgbClr val="00FF00"/>
        </a:solidFill>
        <a:ln w="28575">
          <a:solidFill>
            <a:srgbClr val="00FF00"/>
          </a:solidFill>
        </a:ln>
      </dgm:spPr>
    </dgm:pt>
    <dgm:pt modelId="{ED79B89A-8DB8-42EC-8330-44B3862CD7C3}" type="pres">
      <dgm:prSet presAssocID="{D0FFF177-E9D6-4F15-AEE3-1253D36B8E26}" presName="textBox5a" presStyleLbl="revTx" presStyleIdx="0" presStyleCnt="5" custLinFactX="39239" custLinFactNeighborX="100000" custLinFactNeighborY="84647">
        <dgm:presLayoutVars>
          <dgm:bulletEnabled val="1"/>
        </dgm:presLayoutVars>
      </dgm:prSet>
      <dgm:spPr/>
    </dgm:pt>
    <dgm:pt modelId="{4CB9EBA0-956A-4B83-9ECA-7FEFF56B9E9C}" type="pres">
      <dgm:prSet presAssocID="{E3B40BA1-7E0A-4F63-9DC2-7EF5005643AF}" presName="bullet5b" presStyleLbl="node1" presStyleIdx="1" presStyleCnt="5" custScaleX="72807" custScaleY="61493" custLinFactX="379199" custLinFactY="100000" custLinFactNeighborX="400000" custLinFactNeighborY="145476"/>
      <dgm:spPr>
        <a:noFill/>
        <a:ln w="34925">
          <a:solidFill>
            <a:srgbClr val="00FF00"/>
          </a:solidFill>
        </a:ln>
      </dgm:spPr>
    </dgm:pt>
    <dgm:pt modelId="{3F98DD93-11FD-401B-BB3A-2E2957E158BB}" type="pres">
      <dgm:prSet presAssocID="{E3B40BA1-7E0A-4F63-9DC2-7EF5005643AF}" presName="textBox5b" presStyleLbl="revTx" presStyleIdx="1" presStyleCnt="5" custScaleX="115003" custScaleY="22673" custLinFactX="100000" custLinFactNeighborX="153170" custLinFactNeighborY="-4225">
        <dgm:presLayoutVars>
          <dgm:bulletEnabled val="1"/>
        </dgm:presLayoutVars>
      </dgm:prSet>
      <dgm:spPr/>
    </dgm:pt>
    <dgm:pt modelId="{88480B63-E345-438C-9C24-90915DF3EF19}" type="pres">
      <dgm:prSet presAssocID="{A72E784F-4721-4643-8130-1F6A08A38C57}" presName="bullet5c" presStyleLbl="node1" presStyleIdx="2" presStyleCnt="5" custScaleX="72807" custScaleY="61493" custLinFactY="100000" custLinFactNeighborX="27487" custLinFactNeighborY="168233"/>
      <dgm:spPr>
        <a:noFill/>
        <a:ln w="34925">
          <a:solidFill>
            <a:srgbClr val="FF05FF"/>
          </a:solidFill>
        </a:ln>
      </dgm:spPr>
    </dgm:pt>
    <dgm:pt modelId="{EA6BF32E-E8D3-4143-889F-B4D143A6C897}" type="pres">
      <dgm:prSet presAssocID="{A72E784F-4721-4643-8130-1F6A08A38C57}" presName="textBox5c" presStyleLbl="revTx" presStyleIdx="2" presStyleCnt="5" custAng="10800000" custFlipVert="1" custScaleX="211879" custScaleY="20665" custLinFactNeighborX="26380" custLinFactNeighborY="-44592">
        <dgm:presLayoutVars>
          <dgm:bulletEnabled val="1"/>
        </dgm:presLayoutVars>
      </dgm:prSet>
      <dgm:spPr/>
    </dgm:pt>
    <dgm:pt modelId="{6BC3CEA1-3C27-4D35-A70B-C0553D92B289}" type="pres">
      <dgm:prSet presAssocID="{CD55F32C-01B1-489D-B92A-AB18D736E9F6}" presName="bullet5d" presStyleLbl="node1" presStyleIdx="3" presStyleCnt="5" custScaleX="72807" custScaleY="61493" custLinFactX="-200000" custLinFactY="100000" custLinFactNeighborX="-223220" custLinFactNeighborY="142550"/>
      <dgm:spPr>
        <a:noFill/>
        <a:ln w="34925">
          <a:solidFill>
            <a:srgbClr val="FFFF19"/>
          </a:solidFill>
        </a:ln>
      </dgm:spPr>
    </dgm:pt>
    <dgm:pt modelId="{D82894D0-A1F1-45E4-BAC7-1C23A8CB2653}" type="pres">
      <dgm:prSet presAssocID="{CD55F32C-01B1-489D-B92A-AB18D736E9F6}" presName="textBox5d" presStyleLbl="revTx" presStyleIdx="3" presStyleCnt="5">
        <dgm:presLayoutVars>
          <dgm:bulletEnabled val="1"/>
        </dgm:presLayoutVars>
      </dgm:prSet>
      <dgm:spPr/>
    </dgm:pt>
    <dgm:pt modelId="{52390C5B-B2A4-4C67-9170-8442D8A337A2}" type="pres">
      <dgm:prSet presAssocID="{C817C9F4-B8D1-4731-967B-0FBF305E7186}" presName="bullet5e" presStyleLbl="node1" presStyleIdx="4" presStyleCnt="5" custFlipVert="1" custScaleX="22547" custScaleY="15712" custLinFactX="-279163" custLinFactY="92163" custLinFactNeighborX="-300000" custLinFactNeighborY="100000"/>
      <dgm:spPr>
        <a:noFill/>
        <a:ln w="34925">
          <a:noFill/>
        </a:ln>
      </dgm:spPr>
    </dgm:pt>
    <dgm:pt modelId="{9BAA4F91-CA2A-45F6-B468-CB1B612B7369}" type="pres">
      <dgm:prSet presAssocID="{C817C9F4-B8D1-4731-967B-0FBF305E7186}" presName="textBox5e" presStyleLbl="revTx" presStyleIdx="4" presStyleCnt="5">
        <dgm:presLayoutVars>
          <dgm:bulletEnabled val="1"/>
        </dgm:presLayoutVars>
      </dgm:prSet>
      <dgm:spPr/>
    </dgm:pt>
  </dgm:ptLst>
  <dgm:cxnLst>
    <dgm:cxn modelId="{3DDD180A-7514-4363-A5EC-DC77DA060892}" srcId="{6F37E811-BE31-4720-A014-3EB8283DA667}" destId="{CD55F32C-01B1-489D-B92A-AB18D736E9F6}" srcOrd="3" destOrd="0" parTransId="{9719969F-B8C9-46BE-B880-0CF531D27CA2}" sibTransId="{3415C016-A555-4FCF-9DDB-A7226E7DA2C1}"/>
    <dgm:cxn modelId="{71231B65-908B-445A-A64B-329451E73BA6}" srcId="{6F37E811-BE31-4720-A014-3EB8283DA667}" destId="{E3B40BA1-7E0A-4F63-9DC2-7EF5005643AF}" srcOrd="1" destOrd="0" parTransId="{C5F1FB79-2623-47E8-A283-58B46A4CAF67}" sibTransId="{229D5754-48C4-4649-9FCE-3E57B635B27F}"/>
    <dgm:cxn modelId="{D1CC2C56-43E0-4F43-8C9C-BB123970E2C8}" srcId="{6F37E811-BE31-4720-A014-3EB8283DA667}" destId="{D0FFF177-E9D6-4F15-AEE3-1253D36B8E26}" srcOrd="0" destOrd="0" parTransId="{5EA3CD90-A2D5-40BF-820B-AFFDCC99B31E}" sibTransId="{E681315E-AA32-40A3-9BFF-D1D96A68514E}"/>
    <dgm:cxn modelId="{9AAB2959-9017-4AD7-AFA1-F4DAD7C49F7E}" type="presOf" srcId="{C817C9F4-B8D1-4731-967B-0FBF305E7186}" destId="{9BAA4F91-CA2A-45F6-B468-CB1B612B7369}" srcOrd="0" destOrd="0" presId="urn:microsoft.com/office/officeart/2005/8/layout/arrow2"/>
    <dgm:cxn modelId="{6837119F-315B-482D-9004-A3231D1A3373}" type="presOf" srcId="{6F37E811-BE31-4720-A014-3EB8283DA667}" destId="{5DED605B-DF78-4930-A72E-7C0E0072AF15}" srcOrd="0" destOrd="0" presId="urn:microsoft.com/office/officeart/2005/8/layout/arrow2"/>
    <dgm:cxn modelId="{FD0AA1C1-6BE8-48C5-839C-9274E5D1652B}" srcId="{6F37E811-BE31-4720-A014-3EB8283DA667}" destId="{C817C9F4-B8D1-4731-967B-0FBF305E7186}" srcOrd="4" destOrd="0" parTransId="{A55A375F-0076-4BBD-A471-98531D9C24E6}" sibTransId="{B11CF3F0-27B5-4BF0-9CBB-9A52E20C3912}"/>
    <dgm:cxn modelId="{11215BD7-576A-4C95-9FEF-B35B92D17045}" type="presOf" srcId="{E3B40BA1-7E0A-4F63-9DC2-7EF5005643AF}" destId="{3F98DD93-11FD-401B-BB3A-2E2957E158BB}" srcOrd="0" destOrd="0" presId="urn:microsoft.com/office/officeart/2005/8/layout/arrow2"/>
    <dgm:cxn modelId="{B8EA39DA-1868-4712-893C-49193E7606BA}" srcId="{6F37E811-BE31-4720-A014-3EB8283DA667}" destId="{A72E784F-4721-4643-8130-1F6A08A38C57}" srcOrd="2" destOrd="0" parTransId="{7AD4F4C0-DF9C-4CAB-BD86-560FEC60E9EA}" sibTransId="{6C60C1E3-45C8-48D7-9B24-7505553E90C4}"/>
    <dgm:cxn modelId="{7FF54FE6-445F-4B0F-A86A-3DD36548676E}" type="presOf" srcId="{A72E784F-4721-4643-8130-1F6A08A38C57}" destId="{EA6BF32E-E8D3-4143-889F-B4D143A6C897}" srcOrd="0" destOrd="0" presId="urn:microsoft.com/office/officeart/2005/8/layout/arrow2"/>
    <dgm:cxn modelId="{1E66DEFF-5850-4400-8EF1-313484A6F00E}" type="presOf" srcId="{CD55F32C-01B1-489D-B92A-AB18D736E9F6}" destId="{D82894D0-A1F1-45E4-BAC7-1C23A8CB2653}" srcOrd="0" destOrd="0" presId="urn:microsoft.com/office/officeart/2005/8/layout/arrow2"/>
    <dgm:cxn modelId="{FD71FBFF-3905-4343-B97B-8B6218E04B86}" type="presOf" srcId="{D0FFF177-E9D6-4F15-AEE3-1253D36B8E26}" destId="{ED79B89A-8DB8-42EC-8330-44B3862CD7C3}" srcOrd="0" destOrd="0" presId="urn:microsoft.com/office/officeart/2005/8/layout/arrow2"/>
    <dgm:cxn modelId="{C924EC02-5907-4143-8A49-780D58678A6C}" type="presParOf" srcId="{5DED605B-DF78-4930-A72E-7C0E0072AF15}" destId="{13795CA9-614E-447B-AE05-127E3DF1815E}" srcOrd="0" destOrd="0" presId="urn:microsoft.com/office/officeart/2005/8/layout/arrow2"/>
    <dgm:cxn modelId="{57679967-9354-4B31-AE9B-C825095E896D}" type="presParOf" srcId="{5DED605B-DF78-4930-A72E-7C0E0072AF15}" destId="{E6F0C6A2-B3B5-4FE0-A1B6-B48584C9D998}" srcOrd="1" destOrd="0" presId="urn:microsoft.com/office/officeart/2005/8/layout/arrow2"/>
    <dgm:cxn modelId="{BE08211A-ED26-4F57-9937-08646901F0BC}" type="presParOf" srcId="{E6F0C6A2-B3B5-4FE0-A1B6-B48584C9D998}" destId="{EACA2CAC-BCDC-49FE-8DBB-20289ECF3055}" srcOrd="0" destOrd="0" presId="urn:microsoft.com/office/officeart/2005/8/layout/arrow2"/>
    <dgm:cxn modelId="{C46427F2-8E91-45AF-97AF-19692153BF1A}" type="presParOf" srcId="{E6F0C6A2-B3B5-4FE0-A1B6-B48584C9D998}" destId="{ED79B89A-8DB8-42EC-8330-44B3862CD7C3}" srcOrd="1" destOrd="0" presId="urn:microsoft.com/office/officeart/2005/8/layout/arrow2"/>
    <dgm:cxn modelId="{A85ADEED-E5B7-4FDC-A99D-A4922F8E5058}" type="presParOf" srcId="{E6F0C6A2-B3B5-4FE0-A1B6-B48584C9D998}" destId="{4CB9EBA0-956A-4B83-9ECA-7FEFF56B9E9C}" srcOrd="2" destOrd="0" presId="urn:microsoft.com/office/officeart/2005/8/layout/arrow2"/>
    <dgm:cxn modelId="{29A3B737-1626-4E8E-B83A-CADE9872DF8C}" type="presParOf" srcId="{E6F0C6A2-B3B5-4FE0-A1B6-B48584C9D998}" destId="{3F98DD93-11FD-401B-BB3A-2E2957E158BB}" srcOrd="3" destOrd="0" presId="urn:microsoft.com/office/officeart/2005/8/layout/arrow2"/>
    <dgm:cxn modelId="{71F20725-7591-4969-8F6B-147E502B77E3}" type="presParOf" srcId="{E6F0C6A2-B3B5-4FE0-A1B6-B48584C9D998}" destId="{88480B63-E345-438C-9C24-90915DF3EF19}" srcOrd="4" destOrd="0" presId="urn:microsoft.com/office/officeart/2005/8/layout/arrow2"/>
    <dgm:cxn modelId="{39B3A761-BA84-423C-AEB4-633C8C4030F6}" type="presParOf" srcId="{E6F0C6A2-B3B5-4FE0-A1B6-B48584C9D998}" destId="{EA6BF32E-E8D3-4143-889F-B4D143A6C897}" srcOrd="5" destOrd="0" presId="urn:microsoft.com/office/officeart/2005/8/layout/arrow2"/>
    <dgm:cxn modelId="{A43BA7A2-34A2-464C-8A7A-F5E01A7DD91C}" type="presParOf" srcId="{E6F0C6A2-B3B5-4FE0-A1B6-B48584C9D998}" destId="{6BC3CEA1-3C27-4D35-A70B-C0553D92B289}" srcOrd="6" destOrd="0" presId="urn:microsoft.com/office/officeart/2005/8/layout/arrow2"/>
    <dgm:cxn modelId="{D8F66EC6-0FBC-4BF3-B000-324F6D84D504}" type="presParOf" srcId="{E6F0C6A2-B3B5-4FE0-A1B6-B48584C9D998}" destId="{D82894D0-A1F1-45E4-BAC7-1C23A8CB2653}" srcOrd="7" destOrd="0" presId="urn:microsoft.com/office/officeart/2005/8/layout/arrow2"/>
    <dgm:cxn modelId="{5703F550-CEC4-4155-831C-458A64B6FA24}" type="presParOf" srcId="{E6F0C6A2-B3B5-4FE0-A1B6-B48584C9D998}" destId="{52390C5B-B2A4-4C67-9170-8442D8A337A2}" srcOrd="8" destOrd="0" presId="urn:microsoft.com/office/officeart/2005/8/layout/arrow2"/>
    <dgm:cxn modelId="{051A9035-3011-4C06-A556-5487EE5BA2E5}" type="presParOf" srcId="{E6F0C6A2-B3B5-4FE0-A1B6-B48584C9D998}" destId="{9BAA4F91-CA2A-45F6-B468-CB1B612B7369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1FE8ACD-24A9-4D23-9A56-B31924573429}" type="doc">
      <dgm:prSet loTypeId="urn:microsoft.com/office/officeart/2009/3/layout/Descending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BA378F46-8F57-48E7-A12A-31EF403A36CA}">
      <dgm:prSet phldrT="[Κείμενο]" custT="1"/>
      <dgm:spPr/>
      <dgm:t>
        <a:bodyPr/>
        <a:lstStyle/>
        <a:p>
          <a:r>
            <a:rPr lang="en-US" sz="1800" dirty="0"/>
            <a:t>LTHP &amp; FC</a:t>
          </a:r>
          <a:endParaRPr lang="el-GR" sz="900" dirty="0"/>
        </a:p>
      </dgm:t>
    </dgm:pt>
    <dgm:pt modelId="{3C956A2D-94D3-4194-97ED-6BC1DAB85970}" type="parTrans" cxnId="{8A79D336-014F-48AD-85AE-9ED8B8C5DA4B}">
      <dgm:prSet/>
      <dgm:spPr/>
      <dgm:t>
        <a:bodyPr/>
        <a:lstStyle/>
        <a:p>
          <a:endParaRPr lang="el-GR"/>
        </a:p>
      </dgm:t>
    </dgm:pt>
    <dgm:pt modelId="{498E3A12-E955-4C9C-8FB9-2E90D9647126}" type="sibTrans" cxnId="{8A79D336-014F-48AD-85AE-9ED8B8C5DA4B}">
      <dgm:prSet/>
      <dgm:spPr>
        <a:solidFill>
          <a:srgbClr val="FF0001"/>
        </a:solidFill>
        <a:ln w="28575">
          <a:solidFill>
            <a:srgbClr val="FF0001"/>
          </a:solidFill>
        </a:ln>
      </dgm:spPr>
      <dgm:t>
        <a:bodyPr/>
        <a:lstStyle/>
        <a:p>
          <a:endParaRPr lang="el-GR"/>
        </a:p>
      </dgm:t>
    </dgm:pt>
    <dgm:pt modelId="{74355FFB-5D10-4013-BD64-1A2871A6142F}">
      <dgm:prSet phldrT="[Κείμενο]" custT="1"/>
      <dgm:spPr/>
      <dgm:t>
        <a:bodyPr/>
        <a:lstStyle/>
        <a:p>
          <a:r>
            <a:rPr lang="en-US" sz="1800" dirty="0"/>
            <a:t>LTHP &amp; FC</a:t>
          </a:r>
          <a:endParaRPr lang="el-GR" sz="1800" dirty="0"/>
        </a:p>
      </dgm:t>
    </dgm:pt>
    <dgm:pt modelId="{50CC71C7-3733-4FCC-A2AD-E3FB486FA675}" type="parTrans" cxnId="{35FB4849-DB77-42C8-86E8-93B2D24D1CCF}">
      <dgm:prSet/>
      <dgm:spPr/>
      <dgm:t>
        <a:bodyPr/>
        <a:lstStyle/>
        <a:p>
          <a:endParaRPr lang="el-GR"/>
        </a:p>
      </dgm:t>
    </dgm:pt>
    <dgm:pt modelId="{B97B5A5A-9F31-4EE6-92E7-4B89F6F3BB0E}" type="sibTrans" cxnId="{35FB4849-DB77-42C8-86E8-93B2D24D1CCF}">
      <dgm:prSet/>
      <dgm:spPr>
        <a:noFill/>
        <a:ln w="31750">
          <a:solidFill>
            <a:srgbClr val="FF0001"/>
          </a:solidFill>
        </a:ln>
      </dgm:spPr>
      <dgm:t>
        <a:bodyPr/>
        <a:lstStyle/>
        <a:p>
          <a:endParaRPr lang="el-GR"/>
        </a:p>
      </dgm:t>
    </dgm:pt>
    <dgm:pt modelId="{9D39D692-624F-400A-8A9E-9FF1A4FD523C}">
      <dgm:prSet phldrT="[Κείμενο]" custT="1"/>
      <dgm:spPr/>
      <dgm:t>
        <a:bodyPr/>
        <a:lstStyle/>
        <a:p>
          <a:r>
            <a:rPr lang="el-GR" sz="1800" dirty="0" err="1"/>
            <a:t>Ηλ</a:t>
          </a:r>
          <a:r>
            <a:rPr lang="el-GR" sz="1800" dirty="0"/>
            <a:t>. Συλλέκτης</a:t>
          </a:r>
        </a:p>
      </dgm:t>
    </dgm:pt>
    <dgm:pt modelId="{7F5AC5FE-4AD0-4223-849B-49741665FFF6}" type="parTrans" cxnId="{804B9B05-4A6D-4E1B-B15D-79E00A09C76E}">
      <dgm:prSet/>
      <dgm:spPr/>
      <dgm:t>
        <a:bodyPr/>
        <a:lstStyle/>
        <a:p>
          <a:endParaRPr lang="el-GR"/>
        </a:p>
      </dgm:t>
    </dgm:pt>
    <dgm:pt modelId="{D48F5AD4-7D84-4EBE-9F39-F36306E6A7BB}" type="sibTrans" cxnId="{804B9B05-4A6D-4E1B-B15D-79E00A09C76E}">
      <dgm:prSet/>
      <dgm:spPr>
        <a:noFill/>
        <a:ln>
          <a:solidFill>
            <a:srgbClr val="FF05FF"/>
          </a:solidFill>
        </a:ln>
      </dgm:spPr>
      <dgm:t>
        <a:bodyPr/>
        <a:lstStyle/>
        <a:p>
          <a:endParaRPr lang="el-GR"/>
        </a:p>
      </dgm:t>
    </dgm:pt>
    <dgm:pt modelId="{EF3F8B20-98FA-4F73-92C1-D27AFC655BB8}">
      <dgm:prSet phldrT="[Κείμενο]" phldr="1"/>
      <dgm:spPr/>
      <dgm:t>
        <a:bodyPr/>
        <a:lstStyle/>
        <a:p>
          <a:endParaRPr lang="el-GR" dirty="0"/>
        </a:p>
      </dgm:t>
    </dgm:pt>
    <dgm:pt modelId="{A05C486D-6376-4E08-B8FB-F50967BE2B2A}" type="sibTrans" cxnId="{660B7A0C-CBBF-4C80-B389-1660F7B31817}">
      <dgm:prSet/>
      <dgm:spPr>
        <a:noFill/>
        <a:ln w="34925">
          <a:solidFill>
            <a:srgbClr val="FFFF19"/>
          </a:solidFill>
        </a:ln>
      </dgm:spPr>
      <dgm:t>
        <a:bodyPr/>
        <a:lstStyle/>
        <a:p>
          <a:endParaRPr lang="el-GR"/>
        </a:p>
      </dgm:t>
    </dgm:pt>
    <dgm:pt modelId="{0B1C6DF9-22DF-453A-A722-FCD6762B25B6}" type="parTrans" cxnId="{660B7A0C-CBBF-4C80-B389-1660F7B31817}">
      <dgm:prSet/>
      <dgm:spPr/>
      <dgm:t>
        <a:bodyPr/>
        <a:lstStyle/>
        <a:p>
          <a:endParaRPr lang="el-GR"/>
        </a:p>
      </dgm:t>
    </dgm:pt>
    <dgm:pt modelId="{40E0121F-8EFE-425A-95F1-20E4EEBF65A5}">
      <dgm:prSet phldrT="[Κείμενο]" phldr="1"/>
      <dgm:spPr/>
      <dgm:t>
        <a:bodyPr/>
        <a:lstStyle/>
        <a:p>
          <a:endParaRPr lang="el-GR" dirty="0"/>
        </a:p>
      </dgm:t>
    </dgm:pt>
    <dgm:pt modelId="{CE4078DF-1A08-4D12-BD6F-5042311E8B77}" type="sibTrans" cxnId="{F01BFF7B-5BDA-4E1C-8BB0-33446DD55DE1}">
      <dgm:prSet/>
      <dgm:spPr/>
      <dgm:t>
        <a:bodyPr/>
        <a:lstStyle/>
        <a:p>
          <a:endParaRPr lang="el-GR"/>
        </a:p>
      </dgm:t>
    </dgm:pt>
    <dgm:pt modelId="{725E39B1-C285-4378-9A8A-CA1168BC689E}" type="parTrans" cxnId="{F01BFF7B-5BDA-4E1C-8BB0-33446DD55DE1}">
      <dgm:prSet/>
      <dgm:spPr/>
      <dgm:t>
        <a:bodyPr/>
        <a:lstStyle/>
        <a:p>
          <a:endParaRPr lang="el-GR"/>
        </a:p>
      </dgm:t>
    </dgm:pt>
    <dgm:pt modelId="{7E72E122-A3B2-4D2B-B0A0-91AA889FEBE4}">
      <dgm:prSet phldrT="[Κείμενο]" custT="1"/>
      <dgm:spPr/>
      <dgm:t>
        <a:bodyPr/>
        <a:lstStyle/>
        <a:p>
          <a:r>
            <a:rPr lang="el-GR" sz="1800" dirty="0"/>
            <a:t>Φωτοβολταϊκά</a:t>
          </a:r>
        </a:p>
      </dgm:t>
    </dgm:pt>
    <dgm:pt modelId="{8FB5EE5B-E154-458F-B7BA-29CDB1FFFF5B}" type="parTrans" cxnId="{CCA97DA1-D113-4C35-B0C5-14469FD768D7}">
      <dgm:prSet/>
      <dgm:spPr/>
      <dgm:t>
        <a:bodyPr/>
        <a:lstStyle/>
        <a:p>
          <a:endParaRPr lang="el-GR"/>
        </a:p>
      </dgm:t>
    </dgm:pt>
    <dgm:pt modelId="{BB1B06E5-A70B-42C5-A4B9-4728E7E78BFE}" type="sibTrans" cxnId="{CCA97DA1-D113-4C35-B0C5-14469FD768D7}">
      <dgm:prSet/>
      <dgm:spPr/>
      <dgm:t>
        <a:bodyPr/>
        <a:lstStyle/>
        <a:p>
          <a:endParaRPr lang="el-GR"/>
        </a:p>
      </dgm:t>
    </dgm:pt>
    <dgm:pt modelId="{1B0222BD-1FC9-4BEB-BE66-5444748357EC}" type="pres">
      <dgm:prSet presAssocID="{91FE8ACD-24A9-4D23-9A56-B31924573429}" presName="Name0" presStyleCnt="0">
        <dgm:presLayoutVars>
          <dgm:chMax val="7"/>
          <dgm:chPref val="5"/>
        </dgm:presLayoutVars>
      </dgm:prSet>
      <dgm:spPr/>
    </dgm:pt>
    <dgm:pt modelId="{3D7E8DAE-87C9-4FE9-9639-EB229E2C6E88}" type="pres">
      <dgm:prSet presAssocID="{91FE8ACD-24A9-4D23-9A56-B31924573429}" presName="arrowNode" presStyleLbl="node1" presStyleIdx="0" presStyleCnt="1" custLinFactNeighborX="83" custLinFactNeighborY="-66"/>
      <dgm:spPr>
        <a:solidFill>
          <a:srgbClr val="E6E0EC"/>
        </a:solidFill>
      </dgm:spPr>
    </dgm:pt>
    <dgm:pt modelId="{9F0FDC2E-E5CE-4C52-B5A4-B94FBF8C9005}" type="pres">
      <dgm:prSet presAssocID="{40E0121F-8EFE-425A-95F1-20E4EEBF65A5}" presName="txNode1" presStyleLbl="revTx" presStyleIdx="0" presStyleCnt="6">
        <dgm:presLayoutVars>
          <dgm:bulletEnabled val="1"/>
        </dgm:presLayoutVars>
      </dgm:prSet>
      <dgm:spPr/>
    </dgm:pt>
    <dgm:pt modelId="{0DD292F1-4648-4A60-AE90-A02989558928}" type="pres">
      <dgm:prSet presAssocID="{BA378F46-8F57-48E7-A12A-31EF403A36CA}" presName="txNode2" presStyleLbl="revTx" presStyleIdx="1" presStyleCnt="6" custLinFactNeighborX="7077" custLinFactNeighborY="19581">
        <dgm:presLayoutVars>
          <dgm:bulletEnabled val="1"/>
        </dgm:presLayoutVars>
      </dgm:prSet>
      <dgm:spPr/>
    </dgm:pt>
    <dgm:pt modelId="{075E4B70-8911-4D47-A24E-D8600E7FA015}" type="pres">
      <dgm:prSet presAssocID="{498E3A12-E955-4C9C-8FB9-2E90D9647126}" presName="dotNode2" presStyleCnt="0"/>
      <dgm:spPr/>
    </dgm:pt>
    <dgm:pt modelId="{7A736652-EB51-4FFC-A491-56422AA7E108}" type="pres">
      <dgm:prSet presAssocID="{498E3A12-E955-4C9C-8FB9-2E90D9647126}" presName="dotRepeatNode" presStyleLbl="fgShp" presStyleIdx="0" presStyleCnt="4"/>
      <dgm:spPr/>
    </dgm:pt>
    <dgm:pt modelId="{BFFFF93F-D1DC-4D12-A6FF-C0E85D9EDBF5}" type="pres">
      <dgm:prSet presAssocID="{74355FFB-5D10-4013-BD64-1A2871A6142F}" presName="txNode3" presStyleLbl="revTx" presStyleIdx="2" presStyleCnt="6" custScaleX="152115" custLinFactY="-1922" custLinFactNeighborX="64020" custLinFactNeighborY="-100000">
        <dgm:presLayoutVars>
          <dgm:bulletEnabled val="1"/>
        </dgm:presLayoutVars>
      </dgm:prSet>
      <dgm:spPr/>
    </dgm:pt>
    <dgm:pt modelId="{9CD4D8A5-5B34-463D-BD6B-B8FE17152AF4}" type="pres">
      <dgm:prSet presAssocID="{B97B5A5A-9F31-4EE6-92E7-4B89F6F3BB0E}" presName="dotNode3" presStyleCnt="0"/>
      <dgm:spPr/>
    </dgm:pt>
    <dgm:pt modelId="{97362185-2DE4-490B-873D-17A56985FC2D}" type="pres">
      <dgm:prSet presAssocID="{B97B5A5A-9F31-4EE6-92E7-4B89F6F3BB0E}" presName="dotRepeatNode" presStyleLbl="fgShp" presStyleIdx="1" presStyleCnt="4" custScaleX="207921" custScaleY="171116"/>
      <dgm:spPr/>
    </dgm:pt>
    <dgm:pt modelId="{C51904C4-1EFA-4C5B-AA68-4CE19600D89E}" type="pres">
      <dgm:prSet presAssocID="{9D39D692-624F-400A-8A9E-9FF1A4FD523C}" presName="txNode4" presStyleLbl="revTx" presStyleIdx="3" presStyleCnt="6" custScaleX="170042" custLinFactNeighborX="21931" custLinFactNeighborY="-24144">
        <dgm:presLayoutVars>
          <dgm:bulletEnabled val="1"/>
        </dgm:presLayoutVars>
      </dgm:prSet>
      <dgm:spPr/>
    </dgm:pt>
    <dgm:pt modelId="{571D324D-149D-4549-B39E-FBC31B19D412}" type="pres">
      <dgm:prSet presAssocID="{D48F5AD4-7D84-4EBE-9F39-F36306E6A7BB}" presName="dotNode4" presStyleCnt="0"/>
      <dgm:spPr/>
    </dgm:pt>
    <dgm:pt modelId="{8CA286BD-7899-4485-BE15-4F2E45B9D68B}" type="pres">
      <dgm:prSet presAssocID="{D48F5AD4-7D84-4EBE-9F39-F36306E6A7BB}" presName="dotRepeatNode" presStyleLbl="fgShp" presStyleIdx="2" presStyleCnt="4" custScaleX="270736" custScaleY="246632"/>
      <dgm:spPr/>
    </dgm:pt>
    <dgm:pt modelId="{ECB326AC-2283-4752-B630-65CAA6804D34}" type="pres">
      <dgm:prSet presAssocID="{EF3F8B20-98FA-4F73-92C1-D27AFC655BB8}" presName="txNode5" presStyleLbl="revTx" presStyleIdx="4" presStyleCnt="6">
        <dgm:presLayoutVars>
          <dgm:bulletEnabled val="1"/>
        </dgm:presLayoutVars>
      </dgm:prSet>
      <dgm:spPr/>
    </dgm:pt>
    <dgm:pt modelId="{97EE2B7C-491D-4C04-A236-A8617F72F24F}" type="pres">
      <dgm:prSet presAssocID="{A05C486D-6376-4E08-B8FB-F50967BE2B2A}" presName="dotNode5" presStyleCnt="0"/>
      <dgm:spPr/>
    </dgm:pt>
    <dgm:pt modelId="{827C156D-3BF3-4581-B9F8-3EA5A48020EB}" type="pres">
      <dgm:prSet presAssocID="{A05C486D-6376-4E08-B8FB-F50967BE2B2A}" presName="dotRepeatNode" presStyleLbl="fgShp" presStyleIdx="3" presStyleCnt="4" custScaleX="440566" custScaleY="432900"/>
      <dgm:spPr/>
    </dgm:pt>
    <dgm:pt modelId="{95090FCC-88F0-41D5-94CC-4804F79386BA}" type="pres">
      <dgm:prSet presAssocID="{7E72E122-A3B2-4D2B-B0A0-91AA889FEBE4}" presName="txNode6" presStyleLbl="revTx" presStyleIdx="5" presStyleCnt="6" custScaleX="118399" custLinFactY="-100000" custLinFactNeighborX="40898" custLinFactNeighborY="-105600">
        <dgm:presLayoutVars>
          <dgm:bulletEnabled val="1"/>
        </dgm:presLayoutVars>
      </dgm:prSet>
      <dgm:spPr/>
    </dgm:pt>
  </dgm:ptLst>
  <dgm:cxnLst>
    <dgm:cxn modelId="{804B9B05-4A6D-4E1B-B15D-79E00A09C76E}" srcId="{91FE8ACD-24A9-4D23-9A56-B31924573429}" destId="{9D39D692-624F-400A-8A9E-9FF1A4FD523C}" srcOrd="3" destOrd="0" parTransId="{7F5AC5FE-4AD0-4223-849B-49741665FFF6}" sibTransId="{D48F5AD4-7D84-4EBE-9F39-F36306E6A7BB}"/>
    <dgm:cxn modelId="{3EEC5F0A-976C-403C-8BE6-ADC21776199B}" type="presOf" srcId="{91FE8ACD-24A9-4D23-9A56-B31924573429}" destId="{1B0222BD-1FC9-4BEB-BE66-5444748357EC}" srcOrd="0" destOrd="0" presId="urn:microsoft.com/office/officeart/2009/3/layout/DescendingProcess"/>
    <dgm:cxn modelId="{660B7A0C-CBBF-4C80-B389-1660F7B31817}" srcId="{91FE8ACD-24A9-4D23-9A56-B31924573429}" destId="{EF3F8B20-98FA-4F73-92C1-D27AFC655BB8}" srcOrd="4" destOrd="0" parTransId="{0B1C6DF9-22DF-453A-A722-FCD6762B25B6}" sibTransId="{A05C486D-6376-4E08-B8FB-F50967BE2B2A}"/>
    <dgm:cxn modelId="{F7E56E12-9E10-4CB1-AD8D-61E966460597}" type="presOf" srcId="{498E3A12-E955-4C9C-8FB9-2E90D9647126}" destId="{7A736652-EB51-4FFC-A491-56422AA7E108}" srcOrd="0" destOrd="0" presId="urn:microsoft.com/office/officeart/2009/3/layout/DescendingProcess"/>
    <dgm:cxn modelId="{082E871F-5E11-442F-8BFB-E9E397998276}" type="presOf" srcId="{9D39D692-624F-400A-8A9E-9FF1A4FD523C}" destId="{C51904C4-1EFA-4C5B-AA68-4CE19600D89E}" srcOrd="0" destOrd="0" presId="urn:microsoft.com/office/officeart/2009/3/layout/DescendingProcess"/>
    <dgm:cxn modelId="{0FD3B22C-63AB-49B5-A5CE-0D2FE48EA3BB}" type="presOf" srcId="{40E0121F-8EFE-425A-95F1-20E4EEBF65A5}" destId="{9F0FDC2E-E5CE-4C52-B5A4-B94FBF8C9005}" srcOrd="0" destOrd="0" presId="urn:microsoft.com/office/officeart/2009/3/layout/DescendingProcess"/>
    <dgm:cxn modelId="{8A79D336-014F-48AD-85AE-9ED8B8C5DA4B}" srcId="{91FE8ACD-24A9-4D23-9A56-B31924573429}" destId="{BA378F46-8F57-48E7-A12A-31EF403A36CA}" srcOrd="1" destOrd="0" parTransId="{3C956A2D-94D3-4194-97ED-6BC1DAB85970}" sibTransId="{498E3A12-E955-4C9C-8FB9-2E90D9647126}"/>
    <dgm:cxn modelId="{388B3160-839E-4CF4-B0DA-59993E2C6789}" type="presOf" srcId="{7E72E122-A3B2-4D2B-B0A0-91AA889FEBE4}" destId="{95090FCC-88F0-41D5-94CC-4804F79386BA}" srcOrd="0" destOrd="0" presId="urn:microsoft.com/office/officeart/2009/3/layout/DescendingProcess"/>
    <dgm:cxn modelId="{35FB4849-DB77-42C8-86E8-93B2D24D1CCF}" srcId="{91FE8ACD-24A9-4D23-9A56-B31924573429}" destId="{74355FFB-5D10-4013-BD64-1A2871A6142F}" srcOrd="2" destOrd="0" parTransId="{50CC71C7-3733-4FCC-A2AD-E3FB486FA675}" sibTransId="{B97B5A5A-9F31-4EE6-92E7-4B89F6F3BB0E}"/>
    <dgm:cxn modelId="{F01BFF7B-5BDA-4E1C-8BB0-33446DD55DE1}" srcId="{91FE8ACD-24A9-4D23-9A56-B31924573429}" destId="{40E0121F-8EFE-425A-95F1-20E4EEBF65A5}" srcOrd="0" destOrd="0" parTransId="{725E39B1-C285-4378-9A8A-CA1168BC689E}" sibTransId="{CE4078DF-1A08-4D12-BD6F-5042311E8B77}"/>
    <dgm:cxn modelId="{77078489-5DF0-40D4-BBAB-41BA7946DABB}" type="presOf" srcId="{D48F5AD4-7D84-4EBE-9F39-F36306E6A7BB}" destId="{8CA286BD-7899-4485-BE15-4F2E45B9D68B}" srcOrd="0" destOrd="0" presId="urn:microsoft.com/office/officeart/2009/3/layout/DescendingProcess"/>
    <dgm:cxn modelId="{78729689-246B-4E69-B187-C4FD4E0435EC}" type="presOf" srcId="{A05C486D-6376-4E08-B8FB-F50967BE2B2A}" destId="{827C156D-3BF3-4581-B9F8-3EA5A48020EB}" srcOrd="0" destOrd="0" presId="urn:microsoft.com/office/officeart/2009/3/layout/DescendingProcess"/>
    <dgm:cxn modelId="{5CE0A895-16E1-467B-A0F7-AEB59FDCECAF}" type="presOf" srcId="{74355FFB-5D10-4013-BD64-1A2871A6142F}" destId="{BFFFF93F-D1DC-4D12-A6FF-C0E85D9EDBF5}" srcOrd="0" destOrd="0" presId="urn:microsoft.com/office/officeart/2009/3/layout/DescendingProcess"/>
    <dgm:cxn modelId="{38A26B9F-B6CB-47B0-81D1-5A2927A9961D}" type="presOf" srcId="{B97B5A5A-9F31-4EE6-92E7-4B89F6F3BB0E}" destId="{97362185-2DE4-490B-873D-17A56985FC2D}" srcOrd="0" destOrd="0" presId="urn:microsoft.com/office/officeart/2009/3/layout/DescendingProcess"/>
    <dgm:cxn modelId="{CCA97DA1-D113-4C35-B0C5-14469FD768D7}" srcId="{91FE8ACD-24A9-4D23-9A56-B31924573429}" destId="{7E72E122-A3B2-4D2B-B0A0-91AA889FEBE4}" srcOrd="5" destOrd="0" parTransId="{8FB5EE5B-E154-458F-B7BA-29CDB1FFFF5B}" sibTransId="{BB1B06E5-A70B-42C5-A4B9-4728E7E78BFE}"/>
    <dgm:cxn modelId="{B30F13A5-8160-4CBB-8B9A-0E9B04B2FE5D}" type="presOf" srcId="{BA378F46-8F57-48E7-A12A-31EF403A36CA}" destId="{0DD292F1-4648-4A60-AE90-A02989558928}" srcOrd="0" destOrd="0" presId="urn:microsoft.com/office/officeart/2009/3/layout/DescendingProcess"/>
    <dgm:cxn modelId="{65F87DEC-AB56-44DE-A1C4-E50A0B23E0D9}" type="presOf" srcId="{EF3F8B20-98FA-4F73-92C1-D27AFC655BB8}" destId="{ECB326AC-2283-4752-B630-65CAA6804D34}" srcOrd="0" destOrd="0" presId="urn:microsoft.com/office/officeart/2009/3/layout/DescendingProcess"/>
    <dgm:cxn modelId="{E7ECFAC9-462D-41FF-BCC5-07AB8ED4CA0A}" type="presParOf" srcId="{1B0222BD-1FC9-4BEB-BE66-5444748357EC}" destId="{3D7E8DAE-87C9-4FE9-9639-EB229E2C6E88}" srcOrd="0" destOrd="0" presId="urn:microsoft.com/office/officeart/2009/3/layout/DescendingProcess"/>
    <dgm:cxn modelId="{533CCB37-474C-49DD-9527-6C816F2D4F5A}" type="presParOf" srcId="{1B0222BD-1FC9-4BEB-BE66-5444748357EC}" destId="{9F0FDC2E-E5CE-4C52-B5A4-B94FBF8C9005}" srcOrd="1" destOrd="0" presId="urn:microsoft.com/office/officeart/2009/3/layout/DescendingProcess"/>
    <dgm:cxn modelId="{17E7D9D1-3F8A-4C3E-AC93-359B385DEF50}" type="presParOf" srcId="{1B0222BD-1FC9-4BEB-BE66-5444748357EC}" destId="{0DD292F1-4648-4A60-AE90-A02989558928}" srcOrd="2" destOrd="0" presId="urn:microsoft.com/office/officeart/2009/3/layout/DescendingProcess"/>
    <dgm:cxn modelId="{99E228BD-D74C-46FC-8700-D01B2B09266D}" type="presParOf" srcId="{1B0222BD-1FC9-4BEB-BE66-5444748357EC}" destId="{075E4B70-8911-4D47-A24E-D8600E7FA015}" srcOrd="3" destOrd="0" presId="urn:microsoft.com/office/officeart/2009/3/layout/DescendingProcess"/>
    <dgm:cxn modelId="{A0DD2719-61A5-442B-8AAC-59CC716C45D3}" type="presParOf" srcId="{075E4B70-8911-4D47-A24E-D8600E7FA015}" destId="{7A736652-EB51-4FFC-A491-56422AA7E108}" srcOrd="0" destOrd="0" presId="urn:microsoft.com/office/officeart/2009/3/layout/DescendingProcess"/>
    <dgm:cxn modelId="{98709B1E-4A62-4EA5-B39F-583587C87364}" type="presParOf" srcId="{1B0222BD-1FC9-4BEB-BE66-5444748357EC}" destId="{BFFFF93F-D1DC-4D12-A6FF-C0E85D9EDBF5}" srcOrd="4" destOrd="0" presId="urn:microsoft.com/office/officeart/2009/3/layout/DescendingProcess"/>
    <dgm:cxn modelId="{68482932-6816-451A-8089-5332DED0FADB}" type="presParOf" srcId="{1B0222BD-1FC9-4BEB-BE66-5444748357EC}" destId="{9CD4D8A5-5B34-463D-BD6B-B8FE17152AF4}" srcOrd="5" destOrd="0" presId="urn:microsoft.com/office/officeart/2009/3/layout/DescendingProcess"/>
    <dgm:cxn modelId="{1038534C-B3DF-406B-9E10-C1066FD0B17D}" type="presParOf" srcId="{9CD4D8A5-5B34-463D-BD6B-B8FE17152AF4}" destId="{97362185-2DE4-490B-873D-17A56985FC2D}" srcOrd="0" destOrd="0" presId="urn:microsoft.com/office/officeart/2009/3/layout/DescendingProcess"/>
    <dgm:cxn modelId="{64055A65-14D1-4B18-B54F-A67FC81C13B4}" type="presParOf" srcId="{1B0222BD-1FC9-4BEB-BE66-5444748357EC}" destId="{C51904C4-1EFA-4C5B-AA68-4CE19600D89E}" srcOrd="6" destOrd="0" presId="urn:microsoft.com/office/officeart/2009/3/layout/DescendingProcess"/>
    <dgm:cxn modelId="{1F99E485-0088-40B4-AE00-2DB1DE445175}" type="presParOf" srcId="{1B0222BD-1FC9-4BEB-BE66-5444748357EC}" destId="{571D324D-149D-4549-B39E-FBC31B19D412}" srcOrd="7" destOrd="0" presId="urn:microsoft.com/office/officeart/2009/3/layout/DescendingProcess"/>
    <dgm:cxn modelId="{D76CADA9-4F1D-414E-B775-9C74DF672ABB}" type="presParOf" srcId="{571D324D-149D-4549-B39E-FBC31B19D412}" destId="{8CA286BD-7899-4485-BE15-4F2E45B9D68B}" srcOrd="0" destOrd="0" presId="urn:microsoft.com/office/officeart/2009/3/layout/DescendingProcess"/>
    <dgm:cxn modelId="{EBAE9D08-A23B-4BC3-99C0-2F4093F57254}" type="presParOf" srcId="{1B0222BD-1FC9-4BEB-BE66-5444748357EC}" destId="{ECB326AC-2283-4752-B630-65CAA6804D34}" srcOrd="8" destOrd="0" presId="urn:microsoft.com/office/officeart/2009/3/layout/DescendingProcess"/>
    <dgm:cxn modelId="{33F9A548-5771-4ED9-ADA7-2ED834DD1CCF}" type="presParOf" srcId="{1B0222BD-1FC9-4BEB-BE66-5444748357EC}" destId="{97EE2B7C-491D-4C04-A236-A8617F72F24F}" srcOrd="9" destOrd="0" presId="urn:microsoft.com/office/officeart/2009/3/layout/DescendingProcess"/>
    <dgm:cxn modelId="{E27B6E90-FBE2-43C5-934D-3900971BF265}" type="presParOf" srcId="{97EE2B7C-491D-4C04-A236-A8617F72F24F}" destId="{827C156D-3BF3-4581-B9F8-3EA5A48020EB}" srcOrd="0" destOrd="0" presId="urn:microsoft.com/office/officeart/2009/3/layout/DescendingProcess"/>
    <dgm:cxn modelId="{B421C8C7-EC59-469B-9279-962FB28D1378}" type="presParOf" srcId="{1B0222BD-1FC9-4BEB-BE66-5444748357EC}" destId="{95090FCC-88F0-41D5-94CC-4804F79386BA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C96FA8-4292-4EB4-A148-DC3AA49F5116}" type="doc">
      <dgm:prSet loTypeId="urn:microsoft.com/office/officeart/2008/layout/IncreasingCircleProces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A577B376-0B65-4927-ACD9-FB1E32D82124}">
      <dgm:prSet phldrT="[Κείμενο]" custT="1"/>
      <dgm:spPr/>
      <dgm:t>
        <a:bodyPr/>
        <a:lstStyle/>
        <a:p>
          <a:r>
            <a:rPr lang="el-GR" sz="1800" b="1" dirty="0">
              <a:latin typeface="+mn-lt"/>
              <a:cs typeface="Calibri" panose="020F0502020204030204" pitchFamily="34" charset="0"/>
            </a:rPr>
            <a:t>Ηλιακός συλλέκτης</a:t>
          </a:r>
        </a:p>
      </dgm:t>
    </dgm:pt>
    <dgm:pt modelId="{13B6E00B-FB3B-4A4A-86A1-948C7781C24F}" type="parTrans" cxnId="{2CE0AAB7-DC94-4DC6-B7AE-77E055CD9D1A}">
      <dgm:prSet/>
      <dgm:spPr/>
      <dgm:t>
        <a:bodyPr/>
        <a:lstStyle/>
        <a:p>
          <a:endParaRPr lang="el-GR"/>
        </a:p>
      </dgm:t>
    </dgm:pt>
    <dgm:pt modelId="{104952F9-BFF9-4ED7-8EC2-3972548E7496}" type="sibTrans" cxnId="{2CE0AAB7-DC94-4DC6-B7AE-77E055CD9D1A}">
      <dgm:prSet/>
      <dgm:spPr/>
      <dgm:t>
        <a:bodyPr/>
        <a:lstStyle/>
        <a:p>
          <a:endParaRPr lang="el-GR"/>
        </a:p>
      </dgm:t>
    </dgm:pt>
    <dgm:pt modelId="{FBB63681-46C4-4750-92BB-7BF41CEF960F}">
      <dgm:prSet phldrT="[Κείμενο]" custT="1"/>
      <dgm:spPr/>
      <dgm:t>
        <a:bodyPr/>
        <a:lstStyle/>
        <a:p>
          <a:r>
            <a:rPr lang="el-GR" sz="1800" kern="1200" baseline="0" dirty="0">
              <a:latin typeface="+mn-lt"/>
              <a:cs typeface="Calibri" panose="020F0502020204030204" pitchFamily="34" charset="0"/>
            </a:rPr>
            <a:t>επιλεκτικού τύπου</a:t>
          </a:r>
        </a:p>
        <a:p>
          <a:r>
            <a:rPr lang="el-GR" sz="1800" kern="1200" dirty="0">
              <a:latin typeface="+mn-lt"/>
              <a:cs typeface="Calibri" panose="020F0502020204030204" pitchFamily="34" charset="0"/>
            </a:rPr>
            <a:t>επιφάνεια</a:t>
          </a:r>
        </a:p>
        <a:p>
          <a:r>
            <a:rPr lang="el-GR" sz="1800" kern="1200" dirty="0">
              <a:latin typeface="+mn-lt"/>
              <a:cs typeface="Calibri" panose="020F0502020204030204" pitchFamily="34" charset="0"/>
            </a:rPr>
            <a:t> 2,1 </a:t>
          </a:r>
          <a:r>
            <a:rPr lang="en-US" sz="1800" kern="1200" dirty="0">
              <a:latin typeface="+mn-lt"/>
              <a:cs typeface="Calibri" panose="020F0502020204030204" pitchFamily="34" charset="0"/>
            </a:rPr>
            <a:t>m</a:t>
          </a:r>
          <a:r>
            <a:rPr lang="el-GR" sz="1800" kern="1200" baseline="30000" dirty="0">
              <a:latin typeface="+mn-lt"/>
              <a:cs typeface="Calibri" panose="020F0502020204030204" pitchFamily="34" charset="0"/>
            </a:rPr>
            <a:t>2</a:t>
          </a:r>
          <a:r>
            <a:rPr lang="el-GR" sz="1800" kern="1200" baseline="0" dirty="0">
              <a:latin typeface="+mn-lt"/>
              <a:cs typeface="Calibri" panose="020F0502020204030204" pitchFamily="34" charset="0"/>
            </a:rPr>
            <a:t> </a:t>
          </a:r>
          <a:endParaRPr lang="el-GR" sz="1800" kern="1200" dirty="0">
            <a:latin typeface="+mn-lt"/>
            <a:cs typeface="Calibri" panose="020F0502020204030204" pitchFamily="34" charset="0"/>
          </a:endParaRPr>
        </a:p>
        <a:p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γωνία τοποθέτησης </a:t>
          </a:r>
        </a:p>
        <a:p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45</a:t>
          </a:r>
          <a:r>
            <a:rPr lang="el-GR" sz="1800" kern="1200" baseline="30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ο</a:t>
          </a:r>
          <a:endParaRPr lang="el-GR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Calibri" panose="020F0502020204030204" pitchFamily="34" charset="0"/>
          </a:endParaRPr>
        </a:p>
      </dgm:t>
    </dgm:pt>
    <dgm:pt modelId="{E5B4BAE3-3F33-4D78-ADAB-4DAB5C63C965}" type="parTrans" cxnId="{022D1FEC-2993-4D26-881C-C9FC05942A12}">
      <dgm:prSet/>
      <dgm:spPr/>
      <dgm:t>
        <a:bodyPr/>
        <a:lstStyle/>
        <a:p>
          <a:endParaRPr lang="el-GR"/>
        </a:p>
      </dgm:t>
    </dgm:pt>
    <dgm:pt modelId="{D40D3270-D59A-4415-A0BD-CCCED2E27B88}" type="sibTrans" cxnId="{022D1FEC-2993-4D26-881C-C9FC05942A12}">
      <dgm:prSet/>
      <dgm:spPr/>
      <dgm:t>
        <a:bodyPr/>
        <a:lstStyle/>
        <a:p>
          <a:endParaRPr lang="el-GR"/>
        </a:p>
      </dgm:t>
    </dgm:pt>
    <dgm:pt modelId="{755611D3-4C6E-46C2-8413-9D402962BD72}">
      <dgm:prSet phldrT="[Κείμενο]" custT="1"/>
      <dgm:spPr/>
      <dgm:t>
        <a:bodyPr/>
        <a:lstStyle/>
        <a:p>
          <a:r>
            <a:rPr lang="el-GR" sz="1800" b="1" dirty="0">
              <a:latin typeface="+mn-lt"/>
              <a:cs typeface="Calibri" panose="020F0502020204030204" pitchFamily="34" charset="0"/>
            </a:rPr>
            <a:t>Φωτοβολταϊκό σύστημα</a:t>
          </a:r>
        </a:p>
      </dgm:t>
    </dgm:pt>
    <dgm:pt modelId="{A0EB9BFE-E6DF-4F5A-A1EF-56C4372E7C48}" type="parTrans" cxnId="{59BBA18E-82B7-4931-BBA9-B069A31C8497}">
      <dgm:prSet/>
      <dgm:spPr/>
      <dgm:t>
        <a:bodyPr/>
        <a:lstStyle/>
        <a:p>
          <a:endParaRPr lang="el-GR"/>
        </a:p>
      </dgm:t>
    </dgm:pt>
    <dgm:pt modelId="{FEC60576-9CA9-45DE-98FE-B302FF69CB52}" type="sibTrans" cxnId="{59BBA18E-82B7-4931-BBA9-B069A31C8497}">
      <dgm:prSet/>
      <dgm:spPr/>
      <dgm:t>
        <a:bodyPr/>
        <a:lstStyle/>
        <a:p>
          <a:endParaRPr lang="el-GR"/>
        </a:p>
      </dgm:t>
    </dgm:pt>
    <dgm:pt modelId="{ED7F44B5-8A4B-42A6-8DAD-023A1ADE8E9F}">
      <dgm:prSet phldrT="[Κείμενο]" custT="1"/>
      <dgm:spPr/>
      <dgm:t>
        <a:bodyPr/>
        <a:lstStyle/>
        <a:p>
          <a:r>
            <a:rPr lang="el-GR" sz="1800" kern="1200" dirty="0">
              <a:latin typeface="+mn-lt"/>
              <a:cs typeface="Calibri" panose="020F0502020204030204" pitchFamily="34" charset="0"/>
            </a:rPr>
            <a:t>πολυκρυσταλλικά στοιχεία</a:t>
          </a:r>
        </a:p>
        <a:p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επιφάνεια </a:t>
          </a:r>
        </a:p>
        <a:p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5 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m</a:t>
          </a:r>
          <a:r>
            <a:rPr lang="el-GR" sz="1800" kern="1200" baseline="30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2</a:t>
          </a: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 </a:t>
          </a:r>
        </a:p>
      </dgm:t>
    </dgm:pt>
    <dgm:pt modelId="{5BF5845E-8C9A-4E27-88BD-109009D02717}" type="parTrans" cxnId="{1F71861F-7CA1-440E-A8E3-1E6E6A52CCB8}">
      <dgm:prSet/>
      <dgm:spPr/>
      <dgm:t>
        <a:bodyPr/>
        <a:lstStyle/>
        <a:p>
          <a:endParaRPr lang="el-GR"/>
        </a:p>
      </dgm:t>
    </dgm:pt>
    <dgm:pt modelId="{D68F5BB3-D906-4844-850F-E262A798F9CF}" type="sibTrans" cxnId="{1F71861F-7CA1-440E-A8E3-1E6E6A52CCB8}">
      <dgm:prSet/>
      <dgm:spPr/>
      <dgm:t>
        <a:bodyPr/>
        <a:lstStyle/>
        <a:p>
          <a:endParaRPr lang="el-GR"/>
        </a:p>
      </dgm:t>
    </dgm:pt>
    <dgm:pt modelId="{97509EFD-BBD5-47D9-82EA-06C92F523C25}">
      <dgm:prSet phldrT="[Κείμενο]" custT="1"/>
      <dgm:spPr/>
      <dgm:t>
        <a:bodyPr/>
        <a:lstStyle/>
        <a:p>
          <a:r>
            <a:rPr lang="el-GR" sz="1800" b="1" dirty="0">
              <a:latin typeface="+mn-lt"/>
              <a:cs typeface="Calibri" panose="020F0502020204030204" pitchFamily="34" charset="0"/>
            </a:rPr>
            <a:t>Σύστημα μηχανικού αερισμού</a:t>
          </a:r>
        </a:p>
      </dgm:t>
    </dgm:pt>
    <dgm:pt modelId="{11BC2A9B-CF78-4A2D-ACE8-2D0E3C491408}" type="parTrans" cxnId="{9B885FD2-91EC-476A-904E-A731BDDDE02A}">
      <dgm:prSet/>
      <dgm:spPr/>
      <dgm:t>
        <a:bodyPr/>
        <a:lstStyle/>
        <a:p>
          <a:endParaRPr lang="el-GR"/>
        </a:p>
      </dgm:t>
    </dgm:pt>
    <dgm:pt modelId="{1115020B-F131-4353-BB2D-E870FAD02F88}" type="sibTrans" cxnId="{9B885FD2-91EC-476A-904E-A731BDDDE02A}">
      <dgm:prSet/>
      <dgm:spPr/>
      <dgm:t>
        <a:bodyPr/>
        <a:lstStyle/>
        <a:p>
          <a:endParaRPr lang="el-GR"/>
        </a:p>
      </dgm:t>
    </dgm:pt>
    <dgm:pt modelId="{A8965591-8A2A-41AF-93FD-91B82F0587F9}">
      <dgm:prSet phldrT="[Κείμενο]" custT="1"/>
      <dgm:spPr/>
      <dgm:t>
        <a:bodyPr/>
        <a:lstStyle/>
        <a:p>
          <a:r>
            <a:rPr lang="el-GR" sz="1800" dirty="0">
              <a:latin typeface="+mn-lt"/>
              <a:cs typeface="Calibri" panose="020F0502020204030204" pitchFamily="34" charset="0"/>
            </a:rPr>
            <a:t>παροχή 60 </a:t>
          </a:r>
          <a:r>
            <a:rPr lang="en-US" sz="1800" dirty="0">
              <a:latin typeface="+mn-lt"/>
              <a:cs typeface="Calibri" panose="020F0502020204030204" pitchFamily="34" charset="0"/>
            </a:rPr>
            <a:t>m</a:t>
          </a:r>
          <a:r>
            <a:rPr lang="en-US" sz="1800" baseline="30000" dirty="0">
              <a:latin typeface="+mn-lt"/>
              <a:cs typeface="Calibri" panose="020F0502020204030204" pitchFamily="34" charset="0"/>
            </a:rPr>
            <a:t>3</a:t>
          </a:r>
          <a:r>
            <a:rPr lang="en-US" sz="1800" baseline="0" dirty="0">
              <a:latin typeface="+mn-lt"/>
              <a:cs typeface="Calibri" panose="020F0502020204030204" pitchFamily="34" charset="0"/>
            </a:rPr>
            <a:t>/h</a:t>
          </a:r>
          <a:endParaRPr lang="el-GR" sz="1800" baseline="0" dirty="0">
            <a:latin typeface="+mn-lt"/>
            <a:cs typeface="Calibri" panose="020F0502020204030204" pitchFamily="34" charset="0"/>
          </a:endParaRPr>
        </a:p>
        <a:p>
          <a:r>
            <a:rPr lang="el-GR" sz="1800" dirty="0">
              <a:latin typeface="+mn-lt"/>
              <a:cs typeface="Calibri" panose="020F0502020204030204" pitchFamily="34" charset="0"/>
            </a:rPr>
            <a:t>συν. ανάκτησης θερμότητας 0,9</a:t>
          </a:r>
        </a:p>
      </dgm:t>
    </dgm:pt>
    <dgm:pt modelId="{D997C77B-043F-4B56-A2FB-BB2C3B845009}" type="parTrans" cxnId="{1E6E6BDB-9096-4CCD-985B-A0F2BACABF53}">
      <dgm:prSet/>
      <dgm:spPr/>
      <dgm:t>
        <a:bodyPr/>
        <a:lstStyle/>
        <a:p>
          <a:endParaRPr lang="el-GR"/>
        </a:p>
      </dgm:t>
    </dgm:pt>
    <dgm:pt modelId="{F2A1FC78-C74C-4F58-944E-76BC52B505AC}" type="sibTrans" cxnId="{1E6E6BDB-9096-4CCD-985B-A0F2BACABF53}">
      <dgm:prSet/>
      <dgm:spPr/>
      <dgm:t>
        <a:bodyPr/>
        <a:lstStyle/>
        <a:p>
          <a:endParaRPr lang="el-GR"/>
        </a:p>
      </dgm:t>
    </dgm:pt>
    <dgm:pt modelId="{F51CC1AE-1783-4068-8DFC-9891AD375A07}">
      <dgm:prSet phldrT="[Κείμενο]" custT="1"/>
      <dgm:spPr/>
      <dgm:t>
        <a:bodyPr/>
        <a:lstStyle/>
        <a:p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βαθμός απόδοσης </a:t>
          </a:r>
        </a:p>
        <a:p>
          <a:r>
            <a:rPr lang="el-GR" sz="1800" kern="1200" dirty="0">
              <a:latin typeface="+mn-lt"/>
              <a:cs typeface="Calibri" panose="020F0502020204030204" pitchFamily="34" charset="0"/>
            </a:rPr>
            <a:t>19%</a:t>
          </a:r>
        </a:p>
      </dgm:t>
    </dgm:pt>
    <dgm:pt modelId="{DF6ADE7D-60E9-48B4-8F4A-DE5329F8F503}" type="parTrans" cxnId="{AAF24B74-3050-49A5-9567-BF6CC2C3A789}">
      <dgm:prSet/>
      <dgm:spPr/>
      <dgm:t>
        <a:bodyPr/>
        <a:lstStyle/>
        <a:p>
          <a:endParaRPr lang="el-GR"/>
        </a:p>
      </dgm:t>
    </dgm:pt>
    <dgm:pt modelId="{D0948648-E9B7-4DA2-BBE7-96B757A1B441}" type="sibTrans" cxnId="{AAF24B74-3050-49A5-9567-BF6CC2C3A789}">
      <dgm:prSet/>
      <dgm:spPr/>
      <dgm:t>
        <a:bodyPr/>
        <a:lstStyle/>
        <a:p>
          <a:endParaRPr lang="el-GR"/>
        </a:p>
      </dgm:t>
    </dgm:pt>
    <dgm:pt modelId="{50E2912E-EB74-4785-AEB5-090BB92680B6}" type="pres">
      <dgm:prSet presAssocID="{5AC96FA8-4292-4EB4-A148-DC3AA49F5116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</dgm:pt>
    <dgm:pt modelId="{2A579702-F91D-4219-9662-6B7745C4AF72}" type="pres">
      <dgm:prSet presAssocID="{A577B376-0B65-4927-ACD9-FB1E32D82124}" presName="composite" presStyleCnt="0"/>
      <dgm:spPr/>
    </dgm:pt>
    <dgm:pt modelId="{287E31C7-F571-4A31-9A4F-41FDA93F56CE}" type="pres">
      <dgm:prSet presAssocID="{A577B376-0B65-4927-ACD9-FB1E32D82124}" presName="BackAccent" presStyleLbl="bgShp" presStyleIdx="0" presStyleCnt="3"/>
      <dgm:spPr/>
    </dgm:pt>
    <dgm:pt modelId="{336CAEC1-33D2-4F07-BBB7-6C43A951FFC2}" type="pres">
      <dgm:prSet presAssocID="{A577B376-0B65-4927-ACD9-FB1E32D82124}" presName="Accent" presStyleLbl="alignNode1" presStyleIdx="0" presStyleCnt="3"/>
      <dgm:spPr>
        <a:solidFill>
          <a:srgbClr val="F476C1"/>
        </a:solidFill>
        <a:ln>
          <a:solidFill>
            <a:srgbClr val="F476C1"/>
          </a:solidFill>
        </a:ln>
      </dgm:spPr>
    </dgm:pt>
    <dgm:pt modelId="{ECF1826D-0363-408E-AB57-EE4A2B16D43C}" type="pres">
      <dgm:prSet presAssocID="{A577B376-0B65-4927-ACD9-FB1E32D82124}" presName="Child" presStyleLbl="revTx" presStyleIdx="0" presStyleCnt="6" custScaleX="142160" custLinFactNeighborX="1692" custLinFactNeighborY="-275">
        <dgm:presLayoutVars>
          <dgm:chMax val="0"/>
          <dgm:chPref val="0"/>
          <dgm:bulletEnabled val="1"/>
        </dgm:presLayoutVars>
      </dgm:prSet>
      <dgm:spPr/>
    </dgm:pt>
    <dgm:pt modelId="{65810FCB-2D0D-49A7-B016-EAB16A9DBF8E}" type="pres">
      <dgm:prSet presAssocID="{A577B376-0B65-4927-ACD9-FB1E32D82124}" presName="Parent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1C939B95-2B16-4202-98EB-7D7A4E787ED0}" type="pres">
      <dgm:prSet presAssocID="{104952F9-BFF9-4ED7-8EC2-3972548E7496}" presName="sibTrans" presStyleCnt="0"/>
      <dgm:spPr/>
    </dgm:pt>
    <dgm:pt modelId="{24D9D622-0CC6-4A3A-928C-8EF29A447572}" type="pres">
      <dgm:prSet presAssocID="{755611D3-4C6E-46C2-8413-9D402962BD72}" presName="composite" presStyleCnt="0"/>
      <dgm:spPr/>
    </dgm:pt>
    <dgm:pt modelId="{4416571A-E359-42DA-8748-739DB74F36FF}" type="pres">
      <dgm:prSet presAssocID="{755611D3-4C6E-46C2-8413-9D402962BD72}" presName="BackAccent" presStyleLbl="bgShp" presStyleIdx="1" presStyleCnt="3"/>
      <dgm:spPr/>
    </dgm:pt>
    <dgm:pt modelId="{9C46EF3D-508E-488E-B6C7-AA64524BF598}" type="pres">
      <dgm:prSet presAssocID="{755611D3-4C6E-46C2-8413-9D402962BD72}" presName="Accent" presStyleLbl="alignNode1" presStyleIdx="1" presStyleCnt="3"/>
      <dgm:spPr>
        <a:solidFill>
          <a:srgbClr val="FFC000"/>
        </a:solidFill>
        <a:ln>
          <a:solidFill>
            <a:srgbClr val="FFC000"/>
          </a:solidFill>
        </a:ln>
      </dgm:spPr>
    </dgm:pt>
    <dgm:pt modelId="{A5C22323-5964-4256-9EED-C684B6DBAD3B}" type="pres">
      <dgm:prSet presAssocID="{755611D3-4C6E-46C2-8413-9D402962BD72}" presName="Child" presStyleLbl="revTx" presStyleIdx="2" presStyleCnt="6" custScaleX="145526">
        <dgm:presLayoutVars>
          <dgm:chMax val="0"/>
          <dgm:chPref val="0"/>
          <dgm:bulletEnabled val="1"/>
        </dgm:presLayoutVars>
      </dgm:prSet>
      <dgm:spPr/>
    </dgm:pt>
    <dgm:pt modelId="{EA6E603E-B22E-4B1D-951E-43FE13A6DB93}" type="pres">
      <dgm:prSet presAssocID="{755611D3-4C6E-46C2-8413-9D402962BD72}" presName="Parent" presStyleLbl="revTx" presStyleIdx="3" presStyleCnt="6">
        <dgm:presLayoutVars>
          <dgm:chMax val="1"/>
          <dgm:chPref val="1"/>
          <dgm:bulletEnabled val="1"/>
        </dgm:presLayoutVars>
      </dgm:prSet>
      <dgm:spPr/>
    </dgm:pt>
    <dgm:pt modelId="{B8B7F54C-C8BD-4A5F-A6A5-C26213F060F8}" type="pres">
      <dgm:prSet presAssocID="{FEC60576-9CA9-45DE-98FE-B302FF69CB52}" presName="sibTrans" presStyleCnt="0"/>
      <dgm:spPr/>
    </dgm:pt>
    <dgm:pt modelId="{5A14E197-0CFF-49BC-B508-6BDCFB1EEA0F}" type="pres">
      <dgm:prSet presAssocID="{97509EFD-BBD5-47D9-82EA-06C92F523C25}" presName="composite" presStyleCnt="0"/>
      <dgm:spPr/>
    </dgm:pt>
    <dgm:pt modelId="{A85C452B-477C-48DE-9A57-6C30B99AA3F1}" type="pres">
      <dgm:prSet presAssocID="{97509EFD-BBD5-47D9-82EA-06C92F523C25}" presName="BackAccent" presStyleLbl="bgShp" presStyleIdx="2" presStyleCnt="3"/>
      <dgm:spPr/>
    </dgm:pt>
    <dgm:pt modelId="{E1010AF5-D342-4395-A81B-AF0324BA2685}" type="pres">
      <dgm:prSet presAssocID="{97509EFD-BBD5-47D9-82EA-06C92F523C25}" presName="Accent" presStyleLbl="alignNode1" presStyleIdx="2" presStyleCnt="3"/>
      <dgm:spPr/>
    </dgm:pt>
    <dgm:pt modelId="{F893D69D-9DEB-419E-8B82-8B0A0007A1ED}" type="pres">
      <dgm:prSet presAssocID="{97509EFD-BBD5-47D9-82EA-06C92F523C25}" presName="Child" presStyleLbl="revTx" presStyleIdx="4" presStyleCnt="6">
        <dgm:presLayoutVars>
          <dgm:chMax val="0"/>
          <dgm:chPref val="0"/>
          <dgm:bulletEnabled val="1"/>
        </dgm:presLayoutVars>
      </dgm:prSet>
      <dgm:spPr/>
    </dgm:pt>
    <dgm:pt modelId="{FAF84D3B-4FCC-4E06-BB33-1E0FC241293F}" type="pres">
      <dgm:prSet presAssocID="{97509EFD-BBD5-47D9-82EA-06C92F523C25}" presName="Parent" presStyleLbl="revTx" presStyleIdx="5" presStyleCnt="6">
        <dgm:presLayoutVars>
          <dgm:chMax val="1"/>
          <dgm:chPref val="1"/>
          <dgm:bulletEnabled val="1"/>
        </dgm:presLayoutVars>
      </dgm:prSet>
      <dgm:spPr/>
    </dgm:pt>
  </dgm:ptLst>
  <dgm:cxnLst>
    <dgm:cxn modelId="{3F8C0E1A-4823-49E8-BEA3-7B68721CCA41}" type="presOf" srcId="{A8965591-8A2A-41AF-93FD-91B82F0587F9}" destId="{F893D69D-9DEB-419E-8B82-8B0A0007A1ED}" srcOrd="0" destOrd="0" presId="urn:microsoft.com/office/officeart/2008/layout/IncreasingCircleProcess"/>
    <dgm:cxn modelId="{1F71861F-7CA1-440E-A8E3-1E6E6A52CCB8}" srcId="{755611D3-4C6E-46C2-8413-9D402962BD72}" destId="{ED7F44B5-8A4B-42A6-8DAD-023A1ADE8E9F}" srcOrd="0" destOrd="0" parTransId="{5BF5845E-8C9A-4E27-88BD-109009D02717}" sibTransId="{D68F5BB3-D906-4844-850F-E262A798F9CF}"/>
    <dgm:cxn modelId="{5479682E-CFC5-4DF0-B199-18EFBC50A444}" type="presOf" srcId="{A577B376-0B65-4927-ACD9-FB1E32D82124}" destId="{65810FCB-2D0D-49A7-B016-EAB16A9DBF8E}" srcOrd="0" destOrd="0" presId="urn:microsoft.com/office/officeart/2008/layout/IncreasingCircleProcess"/>
    <dgm:cxn modelId="{E07DC46B-0311-49C1-817B-1F1263C1342D}" type="presOf" srcId="{F51CC1AE-1783-4068-8DFC-9891AD375A07}" destId="{A5C22323-5964-4256-9EED-C684B6DBAD3B}" srcOrd="0" destOrd="1" presId="urn:microsoft.com/office/officeart/2008/layout/IncreasingCircleProcess"/>
    <dgm:cxn modelId="{AAF24B74-3050-49A5-9567-BF6CC2C3A789}" srcId="{755611D3-4C6E-46C2-8413-9D402962BD72}" destId="{F51CC1AE-1783-4068-8DFC-9891AD375A07}" srcOrd="1" destOrd="0" parTransId="{DF6ADE7D-60E9-48B4-8F4A-DE5329F8F503}" sibTransId="{D0948648-E9B7-4DA2-BBE7-96B757A1B441}"/>
    <dgm:cxn modelId="{3A68B87B-5785-4F1A-918E-B4F1508FCA09}" type="presOf" srcId="{755611D3-4C6E-46C2-8413-9D402962BD72}" destId="{EA6E603E-B22E-4B1D-951E-43FE13A6DB93}" srcOrd="0" destOrd="0" presId="urn:microsoft.com/office/officeart/2008/layout/IncreasingCircleProcess"/>
    <dgm:cxn modelId="{2FF6CB8B-11A5-45EB-9E6F-C15FBFB108C8}" type="presOf" srcId="{ED7F44B5-8A4B-42A6-8DAD-023A1ADE8E9F}" destId="{A5C22323-5964-4256-9EED-C684B6DBAD3B}" srcOrd="0" destOrd="0" presId="urn:microsoft.com/office/officeart/2008/layout/IncreasingCircleProcess"/>
    <dgm:cxn modelId="{59BBA18E-82B7-4931-BBA9-B069A31C8497}" srcId="{5AC96FA8-4292-4EB4-A148-DC3AA49F5116}" destId="{755611D3-4C6E-46C2-8413-9D402962BD72}" srcOrd="1" destOrd="0" parTransId="{A0EB9BFE-E6DF-4F5A-A1EF-56C4372E7C48}" sibTransId="{FEC60576-9CA9-45DE-98FE-B302FF69CB52}"/>
    <dgm:cxn modelId="{2CE0AAB7-DC94-4DC6-B7AE-77E055CD9D1A}" srcId="{5AC96FA8-4292-4EB4-A148-DC3AA49F5116}" destId="{A577B376-0B65-4927-ACD9-FB1E32D82124}" srcOrd="0" destOrd="0" parTransId="{13B6E00B-FB3B-4A4A-86A1-948C7781C24F}" sibTransId="{104952F9-BFF9-4ED7-8EC2-3972548E7496}"/>
    <dgm:cxn modelId="{85A61BBA-4D93-47E3-A777-2BAF57251BFD}" type="presOf" srcId="{FBB63681-46C4-4750-92BB-7BF41CEF960F}" destId="{ECF1826D-0363-408E-AB57-EE4A2B16D43C}" srcOrd="0" destOrd="0" presId="urn:microsoft.com/office/officeart/2008/layout/IncreasingCircleProcess"/>
    <dgm:cxn modelId="{BDB849BC-5143-449C-AF0F-0124AD93185F}" type="presOf" srcId="{5AC96FA8-4292-4EB4-A148-DC3AA49F5116}" destId="{50E2912E-EB74-4785-AEB5-090BB92680B6}" srcOrd="0" destOrd="0" presId="urn:microsoft.com/office/officeart/2008/layout/IncreasingCircleProcess"/>
    <dgm:cxn modelId="{9B885FD2-91EC-476A-904E-A731BDDDE02A}" srcId="{5AC96FA8-4292-4EB4-A148-DC3AA49F5116}" destId="{97509EFD-BBD5-47D9-82EA-06C92F523C25}" srcOrd="2" destOrd="0" parTransId="{11BC2A9B-CF78-4A2D-ACE8-2D0E3C491408}" sibTransId="{1115020B-F131-4353-BB2D-E870FAD02F88}"/>
    <dgm:cxn modelId="{1E6E6BDB-9096-4CCD-985B-A0F2BACABF53}" srcId="{97509EFD-BBD5-47D9-82EA-06C92F523C25}" destId="{A8965591-8A2A-41AF-93FD-91B82F0587F9}" srcOrd="0" destOrd="0" parTransId="{D997C77B-043F-4B56-A2FB-BB2C3B845009}" sibTransId="{F2A1FC78-C74C-4F58-944E-76BC52B505AC}"/>
    <dgm:cxn modelId="{022D1FEC-2993-4D26-881C-C9FC05942A12}" srcId="{A577B376-0B65-4927-ACD9-FB1E32D82124}" destId="{FBB63681-46C4-4750-92BB-7BF41CEF960F}" srcOrd="0" destOrd="0" parTransId="{E5B4BAE3-3F33-4D78-ADAB-4DAB5C63C965}" sibTransId="{D40D3270-D59A-4415-A0BD-CCCED2E27B88}"/>
    <dgm:cxn modelId="{DF17F4EC-B94D-4B53-AAA8-C37DCB3C8906}" type="presOf" srcId="{97509EFD-BBD5-47D9-82EA-06C92F523C25}" destId="{FAF84D3B-4FCC-4E06-BB33-1E0FC241293F}" srcOrd="0" destOrd="0" presId="urn:microsoft.com/office/officeart/2008/layout/IncreasingCircleProcess"/>
    <dgm:cxn modelId="{E5765668-CBD3-4D6C-BDB8-F2D9125D05A4}" type="presParOf" srcId="{50E2912E-EB74-4785-AEB5-090BB92680B6}" destId="{2A579702-F91D-4219-9662-6B7745C4AF72}" srcOrd="0" destOrd="0" presId="urn:microsoft.com/office/officeart/2008/layout/IncreasingCircleProcess"/>
    <dgm:cxn modelId="{87EF2BAB-708E-4C29-ACC6-9F8D380A26D8}" type="presParOf" srcId="{2A579702-F91D-4219-9662-6B7745C4AF72}" destId="{287E31C7-F571-4A31-9A4F-41FDA93F56CE}" srcOrd="0" destOrd="0" presId="urn:microsoft.com/office/officeart/2008/layout/IncreasingCircleProcess"/>
    <dgm:cxn modelId="{D97524AE-DC0B-47D8-BC6C-DFB8E1A7850E}" type="presParOf" srcId="{2A579702-F91D-4219-9662-6B7745C4AF72}" destId="{336CAEC1-33D2-4F07-BBB7-6C43A951FFC2}" srcOrd="1" destOrd="0" presId="urn:microsoft.com/office/officeart/2008/layout/IncreasingCircleProcess"/>
    <dgm:cxn modelId="{E9D93ACA-9730-45C1-BFC0-2934CA6F9EA4}" type="presParOf" srcId="{2A579702-F91D-4219-9662-6B7745C4AF72}" destId="{ECF1826D-0363-408E-AB57-EE4A2B16D43C}" srcOrd="2" destOrd="0" presId="urn:microsoft.com/office/officeart/2008/layout/IncreasingCircleProcess"/>
    <dgm:cxn modelId="{F575BC74-4B50-46E6-B3CF-4C872ADC145E}" type="presParOf" srcId="{2A579702-F91D-4219-9662-6B7745C4AF72}" destId="{65810FCB-2D0D-49A7-B016-EAB16A9DBF8E}" srcOrd="3" destOrd="0" presId="urn:microsoft.com/office/officeart/2008/layout/IncreasingCircleProcess"/>
    <dgm:cxn modelId="{914E1143-F311-443D-B0DF-5746667A8AB9}" type="presParOf" srcId="{50E2912E-EB74-4785-AEB5-090BB92680B6}" destId="{1C939B95-2B16-4202-98EB-7D7A4E787ED0}" srcOrd="1" destOrd="0" presId="urn:microsoft.com/office/officeart/2008/layout/IncreasingCircleProcess"/>
    <dgm:cxn modelId="{C51521CC-08D6-401D-BCE0-FA0686216B7D}" type="presParOf" srcId="{50E2912E-EB74-4785-AEB5-090BB92680B6}" destId="{24D9D622-0CC6-4A3A-928C-8EF29A447572}" srcOrd="2" destOrd="0" presId="urn:microsoft.com/office/officeart/2008/layout/IncreasingCircleProcess"/>
    <dgm:cxn modelId="{A112E7DA-B0C7-4262-8230-C6A88F0A5E5E}" type="presParOf" srcId="{24D9D622-0CC6-4A3A-928C-8EF29A447572}" destId="{4416571A-E359-42DA-8748-739DB74F36FF}" srcOrd="0" destOrd="0" presId="urn:microsoft.com/office/officeart/2008/layout/IncreasingCircleProcess"/>
    <dgm:cxn modelId="{5DC1A205-7BE0-414A-AE65-A2322E8D7F5A}" type="presParOf" srcId="{24D9D622-0CC6-4A3A-928C-8EF29A447572}" destId="{9C46EF3D-508E-488E-B6C7-AA64524BF598}" srcOrd="1" destOrd="0" presId="urn:microsoft.com/office/officeart/2008/layout/IncreasingCircleProcess"/>
    <dgm:cxn modelId="{E39A8C3D-998F-4590-892B-C8DC8922B702}" type="presParOf" srcId="{24D9D622-0CC6-4A3A-928C-8EF29A447572}" destId="{A5C22323-5964-4256-9EED-C684B6DBAD3B}" srcOrd="2" destOrd="0" presId="urn:microsoft.com/office/officeart/2008/layout/IncreasingCircleProcess"/>
    <dgm:cxn modelId="{2A68DE4E-E5D1-4550-978A-CA88DABBBDE7}" type="presParOf" srcId="{24D9D622-0CC6-4A3A-928C-8EF29A447572}" destId="{EA6E603E-B22E-4B1D-951E-43FE13A6DB93}" srcOrd="3" destOrd="0" presId="urn:microsoft.com/office/officeart/2008/layout/IncreasingCircleProcess"/>
    <dgm:cxn modelId="{E686FDBE-6A54-40E0-B3E5-75171CECA8B9}" type="presParOf" srcId="{50E2912E-EB74-4785-AEB5-090BB92680B6}" destId="{B8B7F54C-C8BD-4A5F-A6A5-C26213F060F8}" srcOrd="3" destOrd="0" presId="urn:microsoft.com/office/officeart/2008/layout/IncreasingCircleProcess"/>
    <dgm:cxn modelId="{C2DBBCD3-EDDE-4E1D-9062-BBAEF3F077B5}" type="presParOf" srcId="{50E2912E-EB74-4785-AEB5-090BB92680B6}" destId="{5A14E197-0CFF-49BC-B508-6BDCFB1EEA0F}" srcOrd="4" destOrd="0" presId="urn:microsoft.com/office/officeart/2008/layout/IncreasingCircleProcess"/>
    <dgm:cxn modelId="{A6323D6A-378E-4CF4-B028-967BCC525116}" type="presParOf" srcId="{5A14E197-0CFF-49BC-B508-6BDCFB1EEA0F}" destId="{A85C452B-477C-48DE-9A57-6C30B99AA3F1}" srcOrd="0" destOrd="0" presId="urn:microsoft.com/office/officeart/2008/layout/IncreasingCircleProcess"/>
    <dgm:cxn modelId="{A026BDD0-3EA9-40CD-A955-19E8B6E3424B}" type="presParOf" srcId="{5A14E197-0CFF-49BC-B508-6BDCFB1EEA0F}" destId="{E1010AF5-D342-4395-A81B-AF0324BA2685}" srcOrd="1" destOrd="0" presId="urn:microsoft.com/office/officeart/2008/layout/IncreasingCircleProcess"/>
    <dgm:cxn modelId="{D986CA35-25F7-4A23-8F99-B0F140A99263}" type="presParOf" srcId="{5A14E197-0CFF-49BC-B508-6BDCFB1EEA0F}" destId="{F893D69D-9DEB-419E-8B82-8B0A0007A1ED}" srcOrd="2" destOrd="0" presId="urn:microsoft.com/office/officeart/2008/layout/IncreasingCircleProcess"/>
    <dgm:cxn modelId="{1ECDB410-FC96-4D14-AD13-75C0287269AD}" type="presParOf" srcId="{5A14E197-0CFF-49BC-B508-6BDCFB1EEA0F}" destId="{FAF84D3B-4FCC-4E06-BB33-1E0FC241293F}" srcOrd="3" destOrd="0" presId="urn:microsoft.com/office/officeart/2008/layout/Increasing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D2AEC-B60D-485A-9E3A-54EB84BA7F0E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9947542-B9FB-410C-96D5-C6B50910BBE9}">
      <dgm:prSet phldrT="[Κείμενο]" custT="1"/>
      <dgm:spPr>
        <a:solidFill>
          <a:srgbClr val="FBD2B0">
            <a:alpha val="74000"/>
          </a:srgbClr>
        </a:solidFill>
      </dgm:spPr>
      <dgm:t>
        <a:bodyPr/>
        <a:lstStyle/>
        <a:p>
          <a:r>
            <a:rPr lang="el-GR" sz="18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Θερμικά φορτία</a:t>
          </a:r>
        </a:p>
      </dgm:t>
    </dgm:pt>
    <dgm:pt modelId="{6641B4E7-8440-45F6-BAFB-2EBC09C9ABDF}" type="parTrans" cxnId="{240EA33F-0D39-43F5-B296-FDFBD69C22D2}">
      <dgm:prSet/>
      <dgm:spPr/>
      <dgm:t>
        <a:bodyPr/>
        <a:lstStyle/>
        <a:p>
          <a:endParaRPr lang="el-GR"/>
        </a:p>
      </dgm:t>
    </dgm:pt>
    <dgm:pt modelId="{405CEF2E-C2EF-4486-82DA-62FB662DBBC7}" type="sibTrans" cxnId="{240EA33F-0D39-43F5-B296-FDFBD69C22D2}">
      <dgm:prSet/>
      <dgm:spPr/>
      <dgm:t>
        <a:bodyPr/>
        <a:lstStyle/>
        <a:p>
          <a:endParaRPr lang="el-GR"/>
        </a:p>
      </dgm:t>
    </dgm:pt>
    <dgm:pt modelId="{3F16E63B-1714-4866-8ACB-DD0FC3670F07}">
      <dgm:prSet phldrT="[Κείμενο]" custT="1"/>
      <dgm:spPr>
        <a:solidFill>
          <a:srgbClr val="FBD2B0">
            <a:alpha val="74000"/>
          </a:srgbClr>
        </a:solidFill>
      </dgm:spPr>
      <dgm:t>
        <a:bodyPr/>
        <a:lstStyle/>
        <a:p>
          <a:r>
            <a:rPr lang="el-GR" sz="18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Ψυκτικά φορτία</a:t>
          </a:r>
        </a:p>
      </dgm:t>
    </dgm:pt>
    <dgm:pt modelId="{1506CFDE-4AAB-42F7-AF1C-B62AEA47F11A}" type="parTrans" cxnId="{832F2607-E78D-48F2-9E36-DDB72498272E}">
      <dgm:prSet/>
      <dgm:spPr/>
      <dgm:t>
        <a:bodyPr/>
        <a:lstStyle/>
        <a:p>
          <a:endParaRPr lang="el-GR"/>
        </a:p>
      </dgm:t>
    </dgm:pt>
    <dgm:pt modelId="{8B45C8C1-3C03-462F-9498-3C354A257EDE}" type="sibTrans" cxnId="{832F2607-E78D-48F2-9E36-DDB72498272E}">
      <dgm:prSet/>
      <dgm:spPr/>
      <dgm:t>
        <a:bodyPr/>
        <a:lstStyle/>
        <a:p>
          <a:endParaRPr lang="el-GR"/>
        </a:p>
      </dgm:t>
    </dgm:pt>
    <dgm:pt modelId="{48872FCE-E363-4CF2-A703-A63C475C9EB6}">
      <dgm:prSet phldrT="[Κείμενο]" custT="1"/>
      <dgm:spPr>
        <a:solidFill>
          <a:srgbClr val="FBD2B0">
            <a:alpha val="74000"/>
          </a:srgbClr>
        </a:solidFill>
      </dgm:spPr>
      <dgm:t>
        <a:bodyPr/>
        <a:lstStyle/>
        <a:p>
          <a:r>
            <a:rPr lang="el-GR" sz="18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Διαστασιολόγηση συστημάτων</a:t>
          </a:r>
        </a:p>
      </dgm:t>
    </dgm:pt>
    <dgm:pt modelId="{8087D577-7893-490D-B480-372ED95ADDEE}" type="parTrans" cxnId="{9E1BB7D0-7F87-4AA8-9426-FCA2CF378010}">
      <dgm:prSet/>
      <dgm:spPr/>
      <dgm:t>
        <a:bodyPr/>
        <a:lstStyle/>
        <a:p>
          <a:endParaRPr lang="el-GR"/>
        </a:p>
      </dgm:t>
    </dgm:pt>
    <dgm:pt modelId="{CC04BA8D-5D9B-437D-AA45-0031E7A78BBB}" type="sibTrans" cxnId="{9E1BB7D0-7F87-4AA8-9426-FCA2CF378010}">
      <dgm:prSet/>
      <dgm:spPr/>
      <dgm:t>
        <a:bodyPr/>
        <a:lstStyle/>
        <a:p>
          <a:endParaRPr lang="el-GR"/>
        </a:p>
      </dgm:t>
    </dgm:pt>
    <dgm:pt modelId="{A067AA2F-620D-411F-AD78-4C986068CD61}" type="pres">
      <dgm:prSet presAssocID="{771D2AEC-B60D-485A-9E3A-54EB84BA7F0E}" presName="theList" presStyleCnt="0">
        <dgm:presLayoutVars>
          <dgm:dir/>
          <dgm:animLvl val="lvl"/>
          <dgm:resizeHandles val="exact"/>
        </dgm:presLayoutVars>
      </dgm:prSet>
      <dgm:spPr/>
    </dgm:pt>
    <dgm:pt modelId="{E648D391-23B4-479E-ACDA-DBFEF074F25F}" type="pres">
      <dgm:prSet presAssocID="{29947542-B9FB-410C-96D5-C6B50910BBE9}" presName="compNode" presStyleCnt="0"/>
      <dgm:spPr/>
    </dgm:pt>
    <dgm:pt modelId="{3093EE23-7A11-4009-9CBE-98175C9E385A}" type="pres">
      <dgm:prSet presAssocID="{29947542-B9FB-410C-96D5-C6B50910BBE9}" presName="noGeometry" presStyleCnt="0"/>
      <dgm:spPr/>
    </dgm:pt>
    <dgm:pt modelId="{7ADF5B26-F87D-4B06-8AA1-9C44457BB680}" type="pres">
      <dgm:prSet presAssocID="{29947542-B9FB-410C-96D5-C6B50910BBE9}" presName="childTextVisible" presStyleLbl="bgAccFollowNode1" presStyleIdx="0" presStyleCnt="3" custScaleX="155493" custScaleY="76861">
        <dgm:presLayoutVars>
          <dgm:bulletEnabled val="1"/>
        </dgm:presLayoutVars>
      </dgm:prSet>
      <dgm:spPr/>
    </dgm:pt>
    <dgm:pt modelId="{2BE9D018-580D-4D77-BF30-5DD79D05C6C4}" type="pres">
      <dgm:prSet presAssocID="{29947542-B9FB-410C-96D5-C6B50910BBE9}" presName="childTextHidden" presStyleLbl="bgAccFollowNode1" presStyleIdx="0" presStyleCnt="3"/>
      <dgm:spPr/>
    </dgm:pt>
    <dgm:pt modelId="{98FBB0B3-DA2C-4A4C-8FF7-4F9E8FED7EF4}" type="pres">
      <dgm:prSet presAssocID="{29947542-B9FB-410C-96D5-C6B50910BBE9}" presName="parentText" presStyleLbl="node1" presStyleIdx="0" presStyleCnt="3" custScaleX="386838" custScaleY="144744">
        <dgm:presLayoutVars>
          <dgm:chMax val="1"/>
          <dgm:bulletEnabled val="1"/>
        </dgm:presLayoutVars>
      </dgm:prSet>
      <dgm:spPr/>
    </dgm:pt>
    <dgm:pt modelId="{C7836293-9AB5-4374-BE09-77C19BC806C4}" type="pres">
      <dgm:prSet presAssocID="{29947542-B9FB-410C-96D5-C6B50910BBE9}" presName="aSpace" presStyleCnt="0"/>
      <dgm:spPr/>
    </dgm:pt>
    <dgm:pt modelId="{F57FAB58-4223-40EB-A8E4-6CBC551A30A2}" type="pres">
      <dgm:prSet presAssocID="{3F16E63B-1714-4866-8ACB-DD0FC3670F07}" presName="compNode" presStyleCnt="0"/>
      <dgm:spPr/>
    </dgm:pt>
    <dgm:pt modelId="{17999EB7-A362-488C-9A29-22A7187CD391}" type="pres">
      <dgm:prSet presAssocID="{3F16E63B-1714-4866-8ACB-DD0FC3670F07}" presName="noGeometry" presStyleCnt="0"/>
      <dgm:spPr/>
    </dgm:pt>
    <dgm:pt modelId="{F0804448-BACB-4505-AC69-DCB0CAF7AECD}" type="pres">
      <dgm:prSet presAssocID="{3F16E63B-1714-4866-8ACB-DD0FC3670F07}" presName="childTextVisible" presStyleLbl="bgAccFollowNode1" presStyleIdx="1" presStyleCnt="3" custScaleX="205509" custScaleY="68531">
        <dgm:presLayoutVars>
          <dgm:bulletEnabled val="1"/>
        </dgm:presLayoutVars>
      </dgm:prSet>
      <dgm:spPr/>
    </dgm:pt>
    <dgm:pt modelId="{D48F4EFB-D959-46DE-9C18-026EE745C407}" type="pres">
      <dgm:prSet presAssocID="{3F16E63B-1714-4866-8ACB-DD0FC3670F07}" presName="childTextHidden" presStyleLbl="bgAccFollowNode1" presStyleIdx="1" presStyleCnt="3"/>
      <dgm:spPr/>
    </dgm:pt>
    <dgm:pt modelId="{14C79620-8BA3-48E3-9D21-057ED1849959}" type="pres">
      <dgm:prSet presAssocID="{3F16E63B-1714-4866-8ACB-DD0FC3670F07}" presName="parentText" presStyleLbl="node1" presStyleIdx="1" presStyleCnt="3" custScaleX="375309" custScaleY="159171">
        <dgm:presLayoutVars>
          <dgm:chMax val="1"/>
          <dgm:bulletEnabled val="1"/>
        </dgm:presLayoutVars>
      </dgm:prSet>
      <dgm:spPr/>
    </dgm:pt>
    <dgm:pt modelId="{8C0D1894-EB93-4606-9C00-4920E25D9256}" type="pres">
      <dgm:prSet presAssocID="{3F16E63B-1714-4866-8ACB-DD0FC3670F07}" presName="aSpace" presStyleCnt="0"/>
      <dgm:spPr/>
    </dgm:pt>
    <dgm:pt modelId="{A80FA120-F14F-426A-8ACD-6291D92A7D85}" type="pres">
      <dgm:prSet presAssocID="{48872FCE-E363-4CF2-A703-A63C475C9EB6}" presName="compNode" presStyleCnt="0"/>
      <dgm:spPr/>
    </dgm:pt>
    <dgm:pt modelId="{627890EC-24B4-4C07-9A64-4A17FF7C926A}" type="pres">
      <dgm:prSet presAssocID="{48872FCE-E363-4CF2-A703-A63C475C9EB6}" presName="noGeometry" presStyleCnt="0"/>
      <dgm:spPr/>
    </dgm:pt>
    <dgm:pt modelId="{9837503D-618A-4BF7-AB04-08EB9CC04C7D}" type="pres">
      <dgm:prSet presAssocID="{48872FCE-E363-4CF2-A703-A63C475C9EB6}" presName="childTextVisible" presStyleLbl="bgAccFollowNode1" presStyleIdx="2" presStyleCnt="3" custScaleX="323518" custScaleY="68531" custLinFactNeighborX="3231" custLinFactNeighborY="-752">
        <dgm:presLayoutVars>
          <dgm:bulletEnabled val="1"/>
        </dgm:presLayoutVars>
      </dgm:prSet>
      <dgm:spPr/>
    </dgm:pt>
    <dgm:pt modelId="{2828FB08-5A97-40B5-9022-45DF627E4674}" type="pres">
      <dgm:prSet presAssocID="{48872FCE-E363-4CF2-A703-A63C475C9EB6}" presName="childTextHidden" presStyleLbl="bgAccFollowNode1" presStyleIdx="2" presStyleCnt="3"/>
      <dgm:spPr/>
    </dgm:pt>
    <dgm:pt modelId="{3365D075-B1EC-4336-B0EC-FE15E3BE507F}" type="pres">
      <dgm:prSet presAssocID="{48872FCE-E363-4CF2-A703-A63C475C9EB6}" presName="parentText" presStyleLbl="node1" presStyleIdx="2" presStyleCnt="3" custScaleX="688632" custScaleY="149047" custLinFactNeighborX="24155" custLinFactNeighborY="4556">
        <dgm:presLayoutVars>
          <dgm:chMax val="1"/>
          <dgm:bulletEnabled val="1"/>
        </dgm:presLayoutVars>
      </dgm:prSet>
      <dgm:spPr/>
    </dgm:pt>
  </dgm:ptLst>
  <dgm:cxnLst>
    <dgm:cxn modelId="{832F2607-E78D-48F2-9E36-DDB72498272E}" srcId="{771D2AEC-B60D-485A-9E3A-54EB84BA7F0E}" destId="{3F16E63B-1714-4866-8ACB-DD0FC3670F07}" srcOrd="1" destOrd="0" parTransId="{1506CFDE-4AAB-42F7-AF1C-B62AEA47F11A}" sibTransId="{8B45C8C1-3C03-462F-9498-3C354A257EDE}"/>
    <dgm:cxn modelId="{240EA33F-0D39-43F5-B296-FDFBD69C22D2}" srcId="{771D2AEC-B60D-485A-9E3A-54EB84BA7F0E}" destId="{29947542-B9FB-410C-96D5-C6B50910BBE9}" srcOrd="0" destOrd="0" parTransId="{6641B4E7-8440-45F6-BAFB-2EBC09C9ABDF}" sibTransId="{405CEF2E-C2EF-4486-82DA-62FB662DBBC7}"/>
    <dgm:cxn modelId="{4EACB34F-ADD2-4898-BF9D-8C80698BC1C4}" type="presOf" srcId="{771D2AEC-B60D-485A-9E3A-54EB84BA7F0E}" destId="{A067AA2F-620D-411F-AD78-4C986068CD61}" srcOrd="0" destOrd="0" presId="urn:microsoft.com/office/officeart/2005/8/layout/hProcess6"/>
    <dgm:cxn modelId="{5882659D-2B11-4BBC-B526-BC66E680C704}" type="presOf" srcId="{29947542-B9FB-410C-96D5-C6B50910BBE9}" destId="{98FBB0B3-DA2C-4A4C-8FF7-4F9E8FED7EF4}" srcOrd="0" destOrd="0" presId="urn:microsoft.com/office/officeart/2005/8/layout/hProcess6"/>
    <dgm:cxn modelId="{9E1BB7D0-7F87-4AA8-9426-FCA2CF378010}" srcId="{771D2AEC-B60D-485A-9E3A-54EB84BA7F0E}" destId="{48872FCE-E363-4CF2-A703-A63C475C9EB6}" srcOrd="2" destOrd="0" parTransId="{8087D577-7893-490D-B480-372ED95ADDEE}" sibTransId="{CC04BA8D-5D9B-437D-AA45-0031E7A78BBB}"/>
    <dgm:cxn modelId="{71E521D9-0928-40AA-8382-9C8419322106}" type="presOf" srcId="{3F16E63B-1714-4866-8ACB-DD0FC3670F07}" destId="{14C79620-8BA3-48E3-9D21-057ED1849959}" srcOrd="0" destOrd="0" presId="urn:microsoft.com/office/officeart/2005/8/layout/hProcess6"/>
    <dgm:cxn modelId="{B77538FE-0937-4B4B-9717-00F6FACA6B51}" type="presOf" srcId="{48872FCE-E363-4CF2-A703-A63C475C9EB6}" destId="{3365D075-B1EC-4336-B0EC-FE15E3BE507F}" srcOrd="0" destOrd="0" presId="urn:microsoft.com/office/officeart/2005/8/layout/hProcess6"/>
    <dgm:cxn modelId="{C2173718-2654-419A-BFF3-6E808EFB1658}" type="presParOf" srcId="{A067AA2F-620D-411F-AD78-4C986068CD61}" destId="{E648D391-23B4-479E-ACDA-DBFEF074F25F}" srcOrd="0" destOrd="0" presId="urn:microsoft.com/office/officeart/2005/8/layout/hProcess6"/>
    <dgm:cxn modelId="{9EF13734-A276-49E0-81BD-0032FE9A4D07}" type="presParOf" srcId="{E648D391-23B4-479E-ACDA-DBFEF074F25F}" destId="{3093EE23-7A11-4009-9CBE-98175C9E385A}" srcOrd="0" destOrd="0" presId="urn:microsoft.com/office/officeart/2005/8/layout/hProcess6"/>
    <dgm:cxn modelId="{8E0DB800-2B89-41D1-8539-B92A9B652417}" type="presParOf" srcId="{E648D391-23B4-479E-ACDA-DBFEF074F25F}" destId="{7ADF5B26-F87D-4B06-8AA1-9C44457BB680}" srcOrd="1" destOrd="0" presId="urn:microsoft.com/office/officeart/2005/8/layout/hProcess6"/>
    <dgm:cxn modelId="{6CBFEF6C-776B-4D52-B34A-3BE86AB3030E}" type="presParOf" srcId="{E648D391-23B4-479E-ACDA-DBFEF074F25F}" destId="{2BE9D018-580D-4D77-BF30-5DD79D05C6C4}" srcOrd="2" destOrd="0" presId="urn:microsoft.com/office/officeart/2005/8/layout/hProcess6"/>
    <dgm:cxn modelId="{5E5B5B7C-A820-4EA9-8F9E-0D901BD50281}" type="presParOf" srcId="{E648D391-23B4-479E-ACDA-DBFEF074F25F}" destId="{98FBB0B3-DA2C-4A4C-8FF7-4F9E8FED7EF4}" srcOrd="3" destOrd="0" presId="urn:microsoft.com/office/officeart/2005/8/layout/hProcess6"/>
    <dgm:cxn modelId="{8CB676E7-FA4C-4DAD-BFD3-0FAF43421698}" type="presParOf" srcId="{A067AA2F-620D-411F-AD78-4C986068CD61}" destId="{C7836293-9AB5-4374-BE09-77C19BC806C4}" srcOrd="1" destOrd="0" presId="urn:microsoft.com/office/officeart/2005/8/layout/hProcess6"/>
    <dgm:cxn modelId="{215F5850-F644-4F63-9CF2-D3D725DA6D22}" type="presParOf" srcId="{A067AA2F-620D-411F-AD78-4C986068CD61}" destId="{F57FAB58-4223-40EB-A8E4-6CBC551A30A2}" srcOrd="2" destOrd="0" presId="urn:microsoft.com/office/officeart/2005/8/layout/hProcess6"/>
    <dgm:cxn modelId="{A9F37DDF-103C-4DAD-82B6-FBCDE36BBCAB}" type="presParOf" srcId="{F57FAB58-4223-40EB-A8E4-6CBC551A30A2}" destId="{17999EB7-A362-488C-9A29-22A7187CD391}" srcOrd="0" destOrd="0" presId="urn:microsoft.com/office/officeart/2005/8/layout/hProcess6"/>
    <dgm:cxn modelId="{92892CA0-1EA0-44AA-8812-0716FBADB1A0}" type="presParOf" srcId="{F57FAB58-4223-40EB-A8E4-6CBC551A30A2}" destId="{F0804448-BACB-4505-AC69-DCB0CAF7AECD}" srcOrd="1" destOrd="0" presId="urn:microsoft.com/office/officeart/2005/8/layout/hProcess6"/>
    <dgm:cxn modelId="{53F306F0-F3B0-4623-BE3B-B9F6B059CD27}" type="presParOf" srcId="{F57FAB58-4223-40EB-A8E4-6CBC551A30A2}" destId="{D48F4EFB-D959-46DE-9C18-026EE745C407}" srcOrd="2" destOrd="0" presId="urn:microsoft.com/office/officeart/2005/8/layout/hProcess6"/>
    <dgm:cxn modelId="{0C54093F-103D-40C0-B003-7DA89E579AAA}" type="presParOf" srcId="{F57FAB58-4223-40EB-A8E4-6CBC551A30A2}" destId="{14C79620-8BA3-48E3-9D21-057ED1849959}" srcOrd="3" destOrd="0" presId="urn:microsoft.com/office/officeart/2005/8/layout/hProcess6"/>
    <dgm:cxn modelId="{59B14D49-4BF0-49F3-BD92-F1B58B77907A}" type="presParOf" srcId="{A067AA2F-620D-411F-AD78-4C986068CD61}" destId="{8C0D1894-EB93-4606-9C00-4920E25D9256}" srcOrd="3" destOrd="0" presId="urn:microsoft.com/office/officeart/2005/8/layout/hProcess6"/>
    <dgm:cxn modelId="{A04837DB-C1A2-4437-9182-737F4CB0DB2B}" type="presParOf" srcId="{A067AA2F-620D-411F-AD78-4C986068CD61}" destId="{A80FA120-F14F-426A-8ACD-6291D92A7D85}" srcOrd="4" destOrd="0" presId="urn:microsoft.com/office/officeart/2005/8/layout/hProcess6"/>
    <dgm:cxn modelId="{12D81F37-17A4-4917-855F-D907EECB432A}" type="presParOf" srcId="{A80FA120-F14F-426A-8ACD-6291D92A7D85}" destId="{627890EC-24B4-4C07-9A64-4A17FF7C926A}" srcOrd="0" destOrd="0" presId="urn:microsoft.com/office/officeart/2005/8/layout/hProcess6"/>
    <dgm:cxn modelId="{49F6DA15-3DC8-4A75-87AB-7F00E346E858}" type="presParOf" srcId="{A80FA120-F14F-426A-8ACD-6291D92A7D85}" destId="{9837503D-618A-4BF7-AB04-08EB9CC04C7D}" srcOrd="1" destOrd="0" presId="urn:microsoft.com/office/officeart/2005/8/layout/hProcess6"/>
    <dgm:cxn modelId="{6790E161-CC74-4DAF-990A-909B4BAA0609}" type="presParOf" srcId="{A80FA120-F14F-426A-8ACD-6291D92A7D85}" destId="{2828FB08-5A97-40B5-9022-45DF627E4674}" srcOrd="2" destOrd="0" presId="urn:microsoft.com/office/officeart/2005/8/layout/hProcess6"/>
    <dgm:cxn modelId="{72D21FF9-B7DF-4AF9-90EB-84717A82C4DB}" type="presParOf" srcId="{A80FA120-F14F-426A-8ACD-6291D92A7D85}" destId="{3365D075-B1EC-4336-B0EC-FE15E3BE507F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A6DEFFF-1B77-4FFA-A2AD-F25404006373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8839062-EF2D-482D-A0B7-7B7495A258C3}">
      <dgm:prSet phldrT="[Κείμενο]" phldr="1"/>
      <dgm:spPr>
        <a:solidFill>
          <a:srgbClr val="FBD2B0"/>
        </a:solidFill>
      </dgm:spPr>
      <dgm:t>
        <a:bodyPr/>
        <a:lstStyle/>
        <a:p>
          <a:endParaRPr lang="el-GR" dirty="0"/>
        </a:p>
      </dgm:t>
    </dgm:pt>
    <dgm:pt modelId="{93549A2C-5749-4E54-9D2D-212EF94F3AB4}" type="parTrans" cxnId="{2B34B326-6D03-4668-9673-24DF05F94BAB}">
      <dgm:prSet/>
      <dgm:spPr/>
      <dgm:t>
        <a:bodyPr/>
        <a:lstStyle/>
        <a:p>
          <a:endParaRPr lang="el-GR"/>
        </a:p>
      </dgm:t>
    </dgm:pt>
    <dgm:pt modelId="{47155F6A-9F71-4868-9F98-D15C064A8F42}" type="sibTrans" cxnId="{2B34B326-6D03-4668-9673-24DF05F94BAB}">
      <dgm:prSet/>
      <dgm:spPr/>
      <dgm:t>
        <a:bodyPr/>
        <a:lstStyle/>
        <a:p>
          <a:endParaRPr lang="el-GR"/>
        </a:p>
      </dgm:t>
    </dgm:pt>
    <dgm:pt modelId="{00942957-AAA6-4DFC-AA89-23B7613BF144}">
      <dgm:prSet phldrT="[Κείμενο]" phldr="1"/>
      <dgm:spPr>
        <a:solidFill>
          <a:srgbClr val="FBD2B0"/>
        </a:solidFill>
      </dgm:spPr>
      <dgm:t>
        <a:bodyPr/>
        <a:lstStyle/>
        <a:p>
          <a:endParaRPr lang="el-GR" dirty="0"/>
        </a:p>
      </dgm:t>
    </dgm:pt>
    <dgm:pt modelId="{55F12A53-1D76-4682-88F1-E81BDA377103}" type="parTrans" cxnId="{2CAD0B4D-BE8F-4682-B3DB-C75EC34555E6}">
      <dgm:prSet/>
      <dgm:spPr/>
      <dgm:t>
        <a:bodyPr/>
        <a:lstStyle/>
        <a:p>
          <a:endParaRPr lang="el-GR"/>
        </a:p>
      </dgm:t>
    </dgm:pt>
    <dgm:pt modelId="{59908E6D-BF0F-4417-B9DB-005B2FE60344}" type="sibTrans" cxnId="{2CAD0B4D-BE8F-4682-B3DB-C75EC34555E6}">
      <dgm:prSet/>
      <dgm:spPr/>
      <dgm:t>
        <a:bodyPr/>
        <a:lstStyle/>
        <a:p>
          <a:endParaRPr lang="el-GR"/>
        </a:p>
      </dgm:t>
    </dgm:pt>
    <dgm:pt modelId="{DEC6101B-4309-45B2-9168-5CF8D9AFD80A}">
      <dgm:prSet phldrT="[Κείμενο]" custT="1"/>
      <dgm:spPr/>
      <dgm:t>
        <a:bodyPr/>
        <a:lstStyle/>
        <a:p>
          <a:r>
            <a:rPr lang="en-US" sz="2000" b="1" dirty="0">
              <a:latin typeface="+mn-lt"/>
              <a:cs typeface="Calibri" panose="020F0502020204030204" pitchFamily="34" charset="0"/>
            </a:rPr>
            <a:t>84.000 </a:t>
          </a:r>
          <a:r>
            <a:rPr lang="el-GR" sz="2000" b="1" dirty="0">
              <a:latin typeface="+mn-lt"/>
              <a:cs typeface="Calibri" panose="020F0502020204030204" pitchFamily="34" charset="0"/>
            </a:rPr>
            <a:t>πιθανά σενάρια</a:t>
          </a:r>
        </a:p>
      </dgm:t>
    </dgm:pt>
    <dgm:pt modelId="{B11642C0-28A3-462D-B140-D440AF781EBD}" type="parTrans" cxnId="{42BC9B69-EFA7-435B-BB8A-6602B3AFE376}">
      <dgm:prSet/>
      <dgm:spPr/>
      <dgm:t>
        <a:bodyPr/>
        <a:lstStyle/>
        <a:p>
          <a:endParaRPr lang="el-GR"/>
        </a:p>
      </dgm:t>
    </dgm:pt>
    <dgm:pt modelId="{7B257017-3AA4-471C-A90B-88AE200C6DE6}" type="sibTrans" cxnId="{42BC9B69-EFA7-435B-BB8A-6602B3AFE376}">
      <dgm:prSet/>
      <dgm:spPr/>
      <dgm:t>
        <a:bodyPr/>
        <a:lstStyle/>
        <a:p>
          <a:endParaRPr lang="el-GR"/>
        </a:p>
      </dgm:t>
    </dgm:pt>
    <dgm:pt modelId="{2E2D53AA-A6A7-49A7-ADBA-C28E6A2DC661}">
      <dgm:prSet phldrT="[Κείμενο]" phldr="1"/>
      <dgm:spPr>
        <a:solidFill>
          <a:srgbClr val="FBD2B0"/>
        </a:solidFill>
      </dgm:spPr>
      <dgm:t>
        <a:bodyPr/>
        <a:lstStyle/>
        <a:p>
          <a:endParaRPr lang="el-GR" dirty="0"/>
        </a:p>
      </dgm:t>
    </dgm:pt>
    <dgm:pt modelId="{0B9DE140-FB12-4A89-A39A-11A95003A4C5}" type="sibTrans" cxnId="{696F07A2-8321-41D6-9F37-72A67E92C15F}">
      <dgm:prSet/>
      <dgm:spPr/>
      <dgm:t>
        <a:bodyPr/>
        <a:lstStyle/>
        <a:p>
          <a:endParaRPr lang="el-GR"/>
        </a:p>
      </dgm:t>
    </dgm:pt>
    <dgm:pt modelId="{E580DEA9-F2F9-4130-9BD5-530026F15FFC}" type="parTrans" cxnId="{696F07A2-8321-41D6-9F37-72A67E92C15F}">
      <dgm:prSet/>
      <dgm:spPr/>
      <dgm:t>
        <a:bodyPr/>
        <a:lstStyle/>
        <a:p>
          <a:endParaRPr lang="el-GR"/>
        </a:p>
      </dgm:t>
    </dgm:pt>
    <dgm:pt modelId="{80E22EEB-09D9-4CF0-802D-85AE8DBA4C03}" type="pres">
      <dgm:prSet presAssocID="{CA6DEFFF-1B77-4FFA-A2AD-F25404006373}" presName="Name0" presStyleCnt="0">
        <dgm:presLayoutVars>
          <dgm:chMax val="4"/>
          <dgm:resizeHandles val="exact"/>
        </dgm:presLayoutVars>
      </dgm:prSet>
      <dgm:spPr/>
    </dgm:pt>
    <dgm:pt modelId="{D450F21E-34EC-4453-94D7-27EE0BCDE6B8}" type="pres">
      <dgm:prSet presAssocID="{CA6DEFFF-1B77-4FFA-A2AD-F25404006373}" presName="ellipse" presStyleLbl="trBgShp" presStyleIdx="0" presStyleCnt="1"/>
      <dgm:spPr/>
    </dgm:pt>
    <dgm:pt modelId="{4F444D52-4C03-4DF6-8873-EE9FDAF39D9C}" type="pres">
      <dgm:prSet presAssocID="{CA6DEFFF-1B77-4FFA-A2AD-F25404006373}" presName="arrow1" presStyleLbl="fgShp" presStyleIdx="0" presStyleCnt="1"/>
      <dgm:spPr/>
    </dgm:pt>
    <dgm:pt modelId="{92670F0A-5B4C-4E69-9BD7-EA7C928E2DBF}" type="pres">
      <dgm:prSet presAssocID="{CA6DEFFF-1B77-4FFA-A2AD-F25404006373}" presName="rectangle" presStyleLbl="revTx" presStyleIdx="0" presStyleCnt="1" custScaleX="225236">
        <dgm:presLayoutVars>
          <dgm:bulletEnabled val="1"/>
        </dgm:presLayoutVars>
      </dgm:prSet>
      <dgm:spPr/>
    </dgm:pt>
    <dgm:pt modelId="{66C35903-CFED-42BB-8C0E-7023EE15A044}" type="pres">
      <dgm:prSet presAssocID="{28839062-EF2D-482D-A0B7-7B7495A258C3}" presName="item1" presStyleLbl="node1" presStyleIdx="0" presStyleCnt="3">
        <dgm:presLayoutVars>
          <dgm:bulletEnabled val="1"/>
        </dgm:presLayoutVars>
      </dgm:prSet>
      <dgm:spPr/>
    </dgm:pt>
    <dgm:pt modelId="{B05D7C51-F523-43A7-84F3-5FF9E80E50DA}" type="pres">
      <dgm:prSet presAssocID="{00942957-AAA6-4DFC-AA89-23B7613BF144}" presName="item2" presStyleLbl="node1" presStyleIdx="1" presStyleCnt="3">
        <dgm:presLayoutVars>
          <dgm:bulletEnabled val="1"/>
        </dgm:presLayoutVars>
      </dgm:prSet>
      <dgm:spPr/>
    </dgm:pt>
    <dgm:pt modelId="{51E39DA2-48FC-4460-92A5-98DDADBEAF9A}" type="pres">
      <dgm:prSet presAssocID="{DEC6101B-4309-45B2-9168-5CF8D9AFD80A}" presName="item3" presStyleLbl="node1" presStyleIdx="2" presStyleCnt="3">
        <dgm:presLayoutVars>
          <dgm:bulletEnabled val="1"/>
        </dgm:presLayoutVars>
      </dgm:prSet>
      <dgm:spPr/>
    </dgm:pt>
    <dgm:pt modelId="{23062EFB-3B84-4A03-BEEA-A4012A3787D7}" type="pres">
      <dgm:prSet presAssocID="{CA6DEFFF-1B77-4FFA-A2AD-F25404006373}" presName="funnel" presStyleLbl="trAlignAcc1" presStyleIdx="0" presStyleCnt="1"/>
      <dgm:spPr/>
    </dgm:pt>
  </dgm:ptLst>
  <dgm:cxnLst>
    <dgm:cxn modelId="{2B34B326-6D03-4668-9673-24DF05F94BAB}" srcId="{CA6DEFFF-1B77-4FFA-A2AD-F25404006373}" destId="{28839062-EF2D-482D-A0B7-7B7495A258C3}" srcOrd="1" destOrd="0" parTransId="{93549A2C-5749-4E54-9D2D-212EF94F3AB4}" sibTransId="{47155F6A-9F71-4868-9F98-D15C064A8F42}"/>
    <dgm:cxn modelId="{62F47C43-44B2-46BA-92F1-CA46ECF7C28C}" type="presOf" srcId="{CA6DEFFF-1B77-4FFA-A2AD-F25404006373}" destId="{80E22EEB-09D9-4CF0-802D-85AE8DBA4C03}" srcOrd="0" destOrd="0" presId="urn:microsoft.com/office/officeart/2005/8/layout/funnel1"/>
    <dgm:cxn modelId="{42BC9B69-EFA7-435B-BB8A-6602B3AFE376}" srcId="{CA6DEFFF-1B77-4FFA-A2AD-F25404006373}" destId="{DEC6101B-4309-45B2-9168-5CF8D9AFD80A}" srcOrd="3" destOrd="0" parTransId="{B11642C0-28A3-462D-B140-D440AF781EBD}" sibTransId="{7B257017-3AA4-471C-A90B-88AE200C6DE6}"/>
    <dgm:cxn modelId="{2CAD0B4D-BE8F-4682-B3DB-C75EC34555E6}" srcId="{CA6DEFFF-1B77-4FFA-A2AD-F25404006373}" destId="{00942957-AAA6-4DFC-AA89-23B7613BF144}" srcOrd="2" destOrd="0" parTransId="{55F12A53-1D76-4682-88F1-E81BDA377103}" sibTransId="{59908E6D-BF0F-4417-B9DB-005B2FE60344}"/>
    <dgm:cxn modelId="{E101EE5A-8F7D-4770-AC89-DCD00A64FDA2}" type="presOf" srcId="{00942957-AAA6-4DFC-AA89-23B7613BF144}" destId="{66C35903-CFED-42BB-8C0E-7023EE15A044}" srcOrd="0" destOrd="0" presId="urn:microsoft.com/office/officeart/2005/8/layout/funnel1"/>
    <dgm:cxn modelId="{6CB8248C-53DE-4F15-84EA-87E528D6E26C}" type="presOf" srcId="{DEC6101B-4309-45B2-9168-5CF8D9AFD80A}" destId="{92670F0A-5B4C-4E69-9BD7-EA7C928E2DBF}" srcOrd="0" destOrd="0" presId="urn:microsoft.com/office/officeart/2005/8/layout/funnel1"/>
    <dgm:cxn modelId="{696F07A2-8321-41D6-9F37-72A67E92C15F}" srcId="{CA6DEFFF-1B77-4FFA-A2AD-F25404006373}" destId="{2E2D53AA-A6A7-49A7-ADBA-C28E6A2DC661}" srcOrd="0" destOrd="0" parTransId="{E580DEA9-F2F9-4130-9BD5-530026F15FFC}" sibTransId="{0B9DE140-FB12-4A89-A39A-11A95003A4C5}"/>
    <dgm:cxn modelId="{3C415FEF-E6A6-4083-BE81-0E22E14D7BEF}" type="presOf" srcId="{2E2D53AA-A6A7-49A7-ADBA-C28E6A2DC661}" destId="{51E39DA2-48FC-4460-92A5-98DDADBEAF9A}" srcOrd="0" destOrd="0" presId="urn:microsoft.com/office/officeart/2005/8/layout/funnel1"/>
    <dgm:cxn modelId="{305243F1-7E2C-471A-AB3B-78C345157CCA}" type="presOf" srcId="{28839062-EF2D-482D-A0B7-7B7495A258C3}" destId="{B05D7C51-F523-43A7-84F3-5FF9E80E50DA}" srcOrd="0" destOrd="0" presId="urn:microsoft.com/office/officeart/2005/8/layout/funnel1"/>
    <dgm:cxn modelId="{37385FFA-41AE-481B-BC15-A73376065613}" type="presParOf" srcId="{80E22EEB-09D9-4CF0-802D-85AE8DBA4C03}" destId="{D450F21E-34EC-4453-94D7-27EE0BCDE6B8}" srcOrd="0" destOrd="0" presId="urn:microsoft.com/office/officeart/2005/8/layout/funnel1"/>
    <dgm:cxn modelId="{7D954BBE-B95C-42C0-A956-169B5B82AEFC}" type="presParOf" srcId="{80E22EEB-09D9-4CF0-802D-85AE8DBA4C03}" destId="{4F444D52-4C03-4DF6-8873-EE9FDAF39D9C}" srcOrd="1" destOrd="0" presId="urn:microsoft.com/office/officeart/2005/8/layout/funnel1"/>
    <dgm:cxn modelId="{E608957D-86CF-487E-8CB9-645077B3C85B}" type="presParOf" srcId="{80E22EEB-09D9-4CF0-802D-85AE8DBA4C03}" destId="{92670F0A-5B4C-4E69-9BD7-EA7C928E2DBF}" srcOrd="2" destOrd="0" presId="urn:microsoft.com/office/officeart/2005/8/layout/funnel1"/>
    <dgm:cxn modelId="{8FC80AC0-1B19-44D5-890F-81F2AC1ECB03}" type="presParOf" srcId="{80E22EEB-09D9-4CF0-802D-85AE8DBA4C03}" destId="{66C35903-CFED-42BB-8C0E-7023EE15A044}" srcOrd="3" destOrd="0" presId="urn:microsoft.com/office/officeart/2005/8/layout/funnel1"/>
    <dgm:cxn modelId="{AABDBFBC-0D64-42CD-A047-C6F81759CB2F}" type="presParOf" srcId="{80E22EEB-09D9-4CF0-802D-85AE8DBA4C03}" destId="{B05D7C51-F523-43A7-84F3-5FF9E80E50DA}" srcOrd="4" destOrd="0" presId="urn:microsoft.com/office/officeart/2005/8/layout/funnel1"/>
    <dgm:cxn modelId="{6D1C56DD-8EAB-4BBB-AC92-095AD9684C87}" type="presParOf" srcId="{80E22EEB-09D9-4CF0-802D-85AE8DBA4C03}" destId="{51E39DA2-48FC-4460-92A5-98DDADBEAF9A}" srcOrd="5" destOrd="0" presId="urn:microsoft.com/office/officeart/2005/8/layout/funnel1"/>
    <dgm:cxn modelId="{1DC6A017-13C6-4CB8-A165-74AFD768C7F7}" type="presParOf" srcId="{80E22EEB-09D9-4CF0-802D-85AE8DBA4C03}" destId="{23062EFB-3B84-4A03-BEEA-A4012A3787D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185EFE-BB47-49CF-995C-1E492BAF7CEF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230D19A7-A3B8-45BE-8EE6-D52851F2B5BA}">
      <dgm:prSet phldrT="[Κείμενο]" custT="1"/>
      <dgm:spPr>
        <a:solidFill>
          <a:srgbClr val="E6E0EC"/>
        </a:solidFill>
      </dgm:spPr>
      <dgm:t>
        <a:bodyPr/>
        <a:lstStyle/>
        <a:p>
          <a:r>
            <a:rPr lang="el-GR" sz="1800" b="1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Λογισμικό ΤΕΕ - ΚΕΝΑΚ</a:t>
          </a:r>
        </a:p>
      </dgm:t>
    </dgm:pt>
    <dgm:pt modelId="{3E385EC3-AAAE-486A-8491-D6B6E6F016D9}" type="parTrans" cxnId="{49569578-10B0-4E3E-8920-2F57F9C5670F}">
      <dgm:prSet/>
      <dgm:spPr/>
      <dgm:t>
        <a:bodyPr/>
        <a:lstStyle/>
        <a:p>
          <a:endParaRPr lang="el-GR"/>
        </a:p>
      </dgm:t>
    </dgm:pt>
    <dgm:pt modelId="{143043BE-EFF4-4B95-AC2D-C728378A8BBC}" type="sibTrans" cxnId="{49569578-10B0-4E3E-8920-2F57F9C5670F}">
      <dgm:prSet/>
      <dgm:spPr/>
      <dgm:t>
        <a:bodyPr/>
        <a:lstStyle/>
        <a:p>
          <a:endParaRPr lang="el-GR"/>
        </a:p>
      </dgm:t>
    </dgm:pt>
    <dgm:pt modelId="{893853F8-5120-48DB-AB73-E879017AC531}">
      <dgm:prSet phldrT="[Κείμενο]" custT="1"/>
      <dgm:spPr>
        <a:solidFill>
          <a:srgbClr val="FBD2B0"/>
        </a:solidFill>
      </dgm:spPr>
      <dgm:t>
        <a:bodyPr/>
        <a:lstStyle/>
        <a:p>
          <a:r>
            <a:rPr lang="el-GR" sz="1800" b="1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Πρωτογενής κατανάλωση ενέργειας (</a:t>
          </a:r>
          <a:r>
            <a:rPr lang="en-US" sz="1800" b="1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PEC</a:t>
          </a:r>
          <a:r>
            <a:rPr lang="el-GR" sz="1800" b="1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)</a:t>
          </a:r>
        </a:p>
      </dgm:t>
    </dgm:pt>
    <dgm:pt modelId="{209ACCE6-7295-4C81-81EF-E14445EA0906}" type="parTrans" cxnId="{EC004B2A-A35D-4BDE-A91D-62D3F3CD1E2D}">
      <dgm:prSet/>
      <dgm:spPr/>
      <dgm:t>
        <a:bodyPr/>
        <a:lstStyle/>
        <a:p>
          <a:endParaRPr lang="el-GR"/>
        </a:p>
      </dgm:t>
    </dgm:pt>
    <dgm:pt modelId="{8463D253-9BD4-4D32-A62B-1772C63DBD2A}" type="sibTrans" cxnId="{EC004B2A-A35D-4BDE-A91D-62D3F3CD1E2D}">
      <dgm:prSet/>
      <dgm:spPr/>
      <dgm:t>
        <a:bodyPr/>
        <a:lstStyle/>
        <a:p>
          <a:endParaRPr lang="el-GR"/>
        </a:p>
      </dgm:t>
    </dgm:pt>
    <dgm:pt modelId="{9429E9F7-5EB2-4182-BF8E-BC0213FF4825}">
      <dgm:prSet phldrT="[Κείμενο]" custT="1"/>
      <dgm:spPr>
        <a:solidFill>
          <a:srgbClr val="FBD2B0"/>
        </a:solidFill>
      </dgm:spPr>
      <dgm:t>
        <a:bodyPr/>
        <a:lstStyle/>
        <a:p>
          <a:r>
            <a:rPr lang="el-GR" sz="1800" b="1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Επιμέρους καταναλώσεις ανά πηγή ενέργειας</a:t>
          </a:r>
        </a:p>
      </dgm:t>
    </dgm:pt>
    <dgm:pt modelId="{EAC6BD1A-E12C-4BE2-B6C9-1D3C32B43685}" type="parTrans" cxnId="{6421C3E0-85F2-4BDF-9FA1-BC6555430D52}">
      <dgm:prSet/>
      <dgm:spPr/>
      <dgm:t>
        <a:bodyPr/>
        <a:lstStyle/>
        <a:p>
          <a:endParaRPr lang="el-GR"/>
        </a:p>
      </dgm:t>
    </dgm:pt>
    <dgm:pt modelId="{7E83F6E6-1358-4440-B2B6-0109C0126DC8}" type="sibTrans" cxnId="{6421C3E0-85F2-4BDF-9FA1-BC6555430D52}">
      <dgm:prSet/>
      <dgm:spPr/>
      <dgm:t>
        <a:bodyPr/>
        <a:lstStyle/>
        <a:p>
          <a:endParaRPr lang="el-GR"/>
        </a:p>
      </dgm:t>
    </dgm:pt>
    <dgm:pt modelId="{CCADFEA0-BD80-4629-BC4C-4D83F3AD883C}" type="pres">
      <dgm:prSet presAssocID="{86185EFE-BB47-49CF-995C-1E492BAF7CEF}" presName="theList" presStyleCnt="0">
        <dgm:presLayoutVars>
          <dgm:dir/>
          <dgm:animLvl val="lvl"/>
          <dgm:resizeHandles val="exact"/>
        </dgm:presLayoutVars>
      </dgm:prSet>
      <dgm:spPr/>
    </dgm:pt>
    <dgm:pt modelId="{054A70A9-9D58-44DD-B4DC-1B93EB78E9E4}" type="pres">
      <dgm:prSet presAssocID="{230D19A7-A3B8-45BE-8EE6-D52851F2B5BA}" presName="compNode" presStyleCnt="0"/>
      <dgm:spPr/>
    </dgm:pt>
    <dgm:pt modelId="{863668AE-6D50-4ABB-AA93-69959819DBB0}" type="pres">
      <dgm:prSet presAssocID="{230D19A7-A3B8-45BE-8EE6-D52851F2B5BA}" presName="aNode" presStyleLbl="bgShp" presStyleIdx="0" presStyleCnt="1"/>
      <dgm:spPr/>
    </dgm:pt>
    <dgm:pt modelId="{6D5D5D16-462A-4A3F-8677-26F459ED4B97}" type="pres">
      <dgm:prSet presAssocID="{230D19A7-A3B8-45BE-8EE6-D52851F2B5BA}" presName="textNode" presStyleLbl="bgShp" presStyleIdx="0" presStyleCnt="1"/>
      <dgm:spPr/>
    </dgm:pt>
    <dgm:pt modelId="{11B1F382-6AA6-4BC3-B5F3-D3AD481F67F7}" type="pres">
      <dgm:prSet presAssocID="{230D19A7-A3B8-45BE-8EE6-D52851F2B5BA}" presName="compChildNode" presStyleCnt="0"/>
      <dgm:spPr/>
    </dgm:pt>
    <dgm:pt modelId="{3D5CF554-A1A3-424A-A065-B1EAD6837918}" type="pres">
      <dgm:prSet presAssocID="{230D19A7-A3B8-45BE-8EE6-D52851F2B5BA}" presName="theInnerList" presStyleCnt="0"/>
      <dgm:spPr/>
    </dgm:pt>
    <dgm:pt modelId="{CC6D7EAE-0A55-4146-A090-91EF87EA17F3}" type="pres">
      <dgm:prSet presAssocID="{893853F8-5120-48DB-AB73-E879017AC531}" presName="childNode" presStyleLbl="node1" presStyleIdx="0" presStyleCnt="2">
        <dgm:presLayoutVars>
          <dgm:bulletEnabled val="1"/>
        </dgm:presLayoutVars>
      </dgm:prSet>
      <dgm:spPr/>
    </dgm:pt>
    <dgm:pt modelId="{9B12D65C-A111-4FE4-AF00-C420265EBA3B}" type="pres">
      <dgm:prSet presAssocID="{893853F8-5120-48DB-AB73-E879017AC531}" presName="aSpace2" presStyleCnt="0"/>
      <dgm:spPr/>
    </dgm:pt>
    <dgm:pt modelId="{76D0B556-3BC1-4B12-A2CF-AA75955017BA}" type="pres">
      <dgm:prSet presAssocID="{9429E9F7-5EB2-4182-BF8E-BC0213FF4825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13902900-4815-4078-8304-716B03712982}" type="presOf" srcId="{9429E9F7-5EB2-4182-BF8E-BC0213FF4825}" destId="{76D0B556-3BC1-4B12-A2CF-AA75955017BA}" srcOrd="0" destOrd="0" presId="urn:microsoft.com/office/officeart/2005/8/layout/lProcess2"/>
    <dgm:cxn modelId="{EC004B2A-A35D-4BDE-A91D-62D3F3CD1E2D}" srcId="{230D19A7-A3B8-45BE-8EE6-D52851F2B5BA}" destId="{893853F8-5120-48DB-AB73-E879017AC531}" srcOrd="0" destOrd="0" parTransId="{209ACCE6-7295-4C81-81EF-E14445EA0906}" sibTransId="{8463D253-9BD4-4D32-A62B-1772C63DBD2A}"/>
    <dgm:cxn modelId="{7031B331-BE58-452F-8831-891A0047B89A}" type="presOf" srcId="{86185EFE-BB47-49CF-995C-1E492BAF7CEF}" destId="{CCADFEA0-BD80-4629-BC4C-4D83F3AD883C}" srcOrd="0" destOrd="0" presId="urn:microsoft.com/office/officeart/2005/8/layout/lProcess2"/>
    <dgm:cxn modelId="{0A932B40-7E4B-491F-89D1-1C95B941E266}" type="presOf" srcId="{230D19A7-A3B8-45BE-8EE6-D52851F2B5BA}" destId="{863668AE-6D50-4ABB-AA93-69959819DBB0}" srcOrd="0" destOrd="0" presId="urn:microsoft.com/office/officeart/2005/8/layout/lProcess2"/>
    <dgm:cxn modelId="{7A265F64-BE70-42F1-8BC2-066A62D1D96B}" type="presOf" srcId="{230D19A7-A3B8-45BE-8EE6-D52851F2B5BA}" destId="{6D5D5D16-462A-4A3F-8677-26F459ED4B97}" srcOrd="1" destOrd="0" presId="urn:microsoft.com/office/officeart/2005/8/layout/lProcess2"/>
    <dgm:cxn modelId="{84EDD174-5B39-43EA-AAD1-75EEE725842A}" type="presOf" srcId="{893853F8-5120-48DB-AB73-E879017AC531}" destId="{CC6D7EAE-0A55-4146-A090-91EF87EA17F3}" srcOrd="0" destOrd="0" presId="urn:microsoft.com/office/officeart/2005/8/layout/lProcess2"/>
    <dgm:cxn modelId="{49569578-10B0-4E3E-8920-2F57F9C5670F}" srcId="{86185EFE-BB47-49CF-995C-1E492BAF7CEF}" destId="{230D19A7-A3B8-45BE-8EE6-D52851F2B5BA}" srcOrd="0" destOrd="0" parTransId="{3E385EC3-AAAE-486A-8491-D6B6E6F016D9}" sibTransId="{143043BE-EFF4-4B95-AC2D-C728378A8BBC}"/>
    <dgm:cxn modelId="{6421C3E0-85F2-4BDF-9FA1-BC6555430D52}" srcId="{230D19A7-A3B8-45BE-8EE6-D52851F2B5BA}" destId="{9429E9F7-5EB2-4182-BF8E-BC0213FF4825}" srcOrd="1" destOrd="0" parTransId="{EAC6BD1A-E12C-4BE2-B6C9-1D3C32B43685}" sibTransId="{7E83F6E6-1358-4440-B2B6-0109C0126DC8}"/>
    <dgm:cxn modelId="{34CFC568-C173-459A-8934-D09F056B30EF}" type="presParOf" srcId="{CCADFEA0-BD80-4629-BC4C-4D83F3AD883C}" destId="{054A70A9-9D58-44DD-B4DC-1B93EB78E9E4}" srcOrd="0" destOrd="0" presId="urn:microsoft.com/office/officeart/2005/8/layout/lProcess2"/>
    <dgm:cxn modelId="{E4FC9241-B4D2-4B4F-8843-BEEBAF4BB5F8}" type="presParOf" srcId="{054A70A9-9D58-44DD-B4DC-1B93EB78E9E4}" destId="{863668AE-6D50-4ABB-AA93-69959819DBB0}" srcOrd="0" destOrd="0" presId="urn:microsoft.com/office/officeart/2005/8/layout/lProcess2"/>
    <dgm:cxn modelId="{4C3C8B3D-3CCF-4729-A1D8-1222988E1D19}" type="presParOf" srcId="{054A70A9-9D58-44DD-B4DC-1B93EB78E9E4}" destId="{6D5D5D16-462A-4A3F-8677-26F459ED4B97}" srcOrd="1" destOrd="0" presId="urn:microsoft.com/office/officeart/2005/8/layout/lProcess2"/>
    <dgm:cxn modelId="{13304D8A-1411-4AB0-A5FF-8F30CD97AB97}" type="presParOf" srcId="{054A70A9-9D58-44DD-B4DC-1B93EB78E9E4}" destId="{11B1F382-6AA6-4BC3-B5F3-D3AD481F67F7}" srcOrd="2" destOrd="0" presId="urn:microsoft.com/office/officeart/2005/8/layout/lProcess2"/>
    <dgm:cxn modelId="{5BB6DBE5-D5A2-46B9-AFBD-4C5FF7A881C9}" type="presParOf" srcId="{11B1F382-6AA6-4BC3-B5F3-D3AD481F67F7}" destId="{3D5CF554-A1A3-424A-A065-B1EAD6837918}" srcOrd="0" destOrd="0" presId="urn:microsoft.com/office/officeart/2005/8/layout/lProcess2"/>
    <dgm:cxn modelId="{785F43DC-160D-443A-9BCE-5A5263635060}" type="presParOf" srcId="{3D5CF554-A1A3-424A-A065-B1EAD6837918}" destId="{CC6D7EAE-0A55-4146-A090-91EF87EA17F3}" srcOrd="0" destOrd="0" presId="urn:microsoft.com/office/officeart/2005/8/layout/lProcess2"/>
    <dgm:cxn modelId="{128C49D5-41B2-4FE0-95BF-0BDC5D1B5B60}" type="presParOf" srcId="{3D5CF554-A1A3-424A-A065-B1EAD6837918}" destId="{9B12D65C-A111-4FE4-AF00-C420265EBA3B}" srcOrd="1" destOrd="0" presId="urn:microsoft.com/office/officeart/2005/8/layout/lProcess2"/>
    <dgm:cxn modelId="{0039DE3B-7D1D-4E04-97CD-F1B45A0A2BB7}" type="presParOf" srcId="{3D5CF554-A1A3-424A-A065-B1EAD6837918}" destId="{76D0B556-3BC1-4B12-A2CF-AA75955017BA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CBBB09B-9D13-4150-A7F9-426059B597A8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DAB4934F-22A4-4E07-96B0-82B748B28C6D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atin typeface="+mn-lt"/>
              <a:cs typeface="Calibri" panose="020F0502020204030204" pitchFamily="34" charset="0"/>
            </a:rPr>
            <a:t>Σενάριο</a:t>
          </a:r>
        </a:p>
      </dgm:t>
    </dgm:pt>
    <dgm:pt modelId="{BB3A12A2-46C6-406D-BFE7-EA1C2585C41F}" type="parTrans" cxnId="{81D26A85-D13A-4C6A-A023-C67A1B4929E5}">
      <dgm:prSet/>
      <dgm:spPr/>
      <dgm:t>
        <a:bodyPr/>
        <a:lstStyle/>
        <a:p>
          <a:endParaRPr lang="el-GR"/>
        </a:p>
      </dgm:t>
    </dgm:pt>
    <dgm:pt modelId="{C7B31705-3A12-4905-8603-ECCAFB57FAEA}" type="sibTrans" cxnId="{81D26A85-D13A-4C6A-A023-C67A1B4929E5}">
      <dgm:prSet/>
      <dgm:spPr>
        <a:solidFill>
          <a:srgbClr val="8064A2">
            <a:alpha val="37000"/>
          </a:srgbClr>
        </a:solidFill>
      </dgm:spPr>
      <dgm:t>
        <a:bodyPr/>
        <a:lstStyle/>
        <a:p>
          <a:endParaRPr lang="el-GR"/>
        </a:p>
      </dgm:t>
    </dgm:pt>
    <dgm:pt modelId="{BD8D8655-DAEB-42AD-BBD0-920F70D1099F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atin typeface="+mn-lt"/>
              <a:cs typeface="Calibri" panose="020F0502020204030204" pitchFamily="34" charset="0"/>
            </a:rPr>
            <a:t>Αξιολόγηση</a:t>
          </a:r>
        </a:p>
      </dgm:t>
    </dgm:pt>
    <dgm:pt modelId="{777DC233-7440-45C1-B50A-BAB8846EF3C1}" type="parTrans" cxnId="{F125559F-64D4-43A2-8F1F-171F031B68C9}">
      <dgm:prSet/>
      <dgm:spPr/>
      <dgm:t>
        <a:bodyPr/>
        <a:lstStyle/>
        <a:p>
          <a:endParaRPr lang="el-GR"/>
        </a:p>
      </dgm:t>
    </dgm:pt>
    <dgm:pt modelId="{C4744AEC-D519-4762-A8C4-25064BB8F42D}" type="sibTrans" cxnId="{F125559F-64D4-43A2-8F1F-171F031B68C9}">
      <dgm:prSet/>
      <dgm:spPr>
        <a:solidFill>
          <a:srgbClr val="8064A2">
            <a:alpha val="37000"/>
          </a:srgbClr>
        </a:solidFill>
      </dgm:spPr>
      <dgm:t>
        <a:bodyPr/>
        <a:lstStyle/>
        <a:p>
          <a:endParaRPr lang="el-GR"/>
        </a:p>
      </dgm:t>
    </dgm:pt>
    <dgm:pt modelId="{F95797A6-AB78-47EE-A3CD-97296350F4A0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atin typeface="+mn-lt"/>
              <a:cs typeface="Calibri" panose="020F0502020204030204" pitchFamily="34" charset="0"/>
            </a:rPr>
            <a:t>Προσομοίωση</a:t>
          </a:r>
          <a:endParaRPr lang="el-GR" sz="1300" dirty="0">
            <a:latin typeface="+mn-lt"/>
            <a:cs typeface="Calibri" panose="020F0502020204030204" pitchFamily="34" charset="0"/>
          </a:endParaRPr>
        </a:p>
      </dgm:t>
    </dgm:pt>
    <dgm:pt modelId="{9D03EA84-B4AD-44CC-8DBC-D1F02A63D9EF}" type="parTrans" cxnId="{398E3730-0651-46AF-B7C0-598798E0E4A1}">
      <dgm:prSet/>
      <dgm:spPr/>
      <dgm:t>
        <a:bodyPr/>
        <a:lstStyle/>
        <a:p>
          <a:endParaRPr lang="el-GR"/>
        </a:p>
      </dgm:t>
    </dgm:pt>
    <dgm:pt modelId="{D58F6081-119A-4760-B236-DF0EDAC45133}" type="sibTrans" cxnId="{398E3730-0651-46AF-B7C0-598798E0E4A1}">
      <dgm:prSet/>
      <dgm:spPr>
        <a:solidFill>
          <a:srgbClr val="8064A2">
            <a:alpha val="37000"/>
          </a:srgbClr>
        </a:solidFill>
      </dgm:spPr>
      <dgm:t>
        <a:bodyPr/>
        <a:lstStyle/>
        <a:p>
          <a:endParaRPr lang="el-GR"/>
        </a:p>
      </dgm:t>
    </dgm:pt>
    <dgm:pt modelId="{A6E357BF-E7A0-46E3-BD11-FD6CE830B38A}" type="pres">
      <dgm:prSet presAssocID="{9CBBB09B-9D13-4150-A7F9-426059B597A8}" presName="Name0" presStyleCnt="0">
        <dgm:presLayoutVars>
          <dgm:dir/>
          <dgm:resizeHandles val="exact"/>
        </dgm:presLayoutVars>
      </dgm:prSet>
      <dgm:spPr/>
    </dgm:pt>
    <dgm:pt modelId="{98BEF9A0-EF73-4C0D-B239-7B1D00B1859E}" type="pres">
      <dgm:prSet presAssocID="{DAB4934F-22A4-4E07-96B0-82B748B28C6D}" presName="node" presStyleLbl="node1" presStyleIdx="0" presStyleCnt="3" custScaleX="188971" custScaleY="114239" custRadScaleRad="65605" custRadScaleInc="-5838">
        <dgm:presLayoutVars>
          <dgm:bulletEnabled val="1"/>
        </dgm:presLayoutVars>
      </dgm:prSet>
      <dgm:spPr/>
    </dgm:pt>
    <dgm:pt modelId="{D3702BAA-0224-4116-8A3E-CB8FE1CF754D}" type="pres">
      <dgm:prSet presAssocID="{C7B31705-3A12-4905-8603-ECCAFB57FAEA}" presName="sibTrans" presStyleLbl="sibTrans2D1" presStyleIdx="0" presStyleCnt="3" custAng="500584" custScaleX="129829" custScaleY="178406" custLinFactY="-28936" custLinFactNeighborX="27442" custLinFactNeighborY="-100000"/>
      <dgm:spPr/>
    </dgm:pt>
    <dgm:pt modelId="{0A273FD5-38EC-4337-A029-3733B7C1FCF5}" type="pres">
      <dgm:prSet presAssocID="{C7B31705-3A12-4905-8603-ECCAFB57FAEA}" presName="connectorText" presStyleLbl="sibTrans2D1" presStyleIdx="0" presStyleCnt="3"/>
      <dgm:spPr/>
    </dgm:pt>
    <dgm:pt modelId="{618D0D86-F560-48BD-B3E2-FCFE673A7D54}" type="pres">
      <dgm:prSet presAssocID="{BD8D8655-DAEB-42AD-BBD0-920F70D1099F}" presName="node" presStyleLbl="node1" presStyleIdx="1" presStyleCnt="3" custScaleX="262452" custRadScaleRad="262179" custRadScaleInc="-40289">
        <dgm:presLayoutVars>
          <dgm:bulletEnabled val="1"/>
        </dgm:presLayoutVars>
      </dgm:prSet>
      <dgm:spPr/>
    </dgm:pt>
    <dgm:pt modelId="{F04B0FE7-EB92-4D67-B1AD-E5A15C5FA8C8}" type="pres">
      <dgm:prSet presAssocID="{C4744AEC-D519-4762-A8C4-25064BB8F42D}" presName="sibTrans" presStyleLbl="sibTrans2D1" presStyleIdx="1" presStyleCnt="3" custScaleX="198434" custScaleY="220461"/>
      <dgm:spPr/>
    </dgm:pt>
    <dgm:pt modelId="{0759F026-E018-4BB3-AF13-0AB142395FD4}" type="pres">
      <dgm:prSet presAssocID="{C4744AEC-D519-4762-A8C4-25064BB8F42D}" presName="connectorText" presStyleLbl="sibTrans2D1" presStyleIdx="1" presStyleCnt="3"/>
      <dgm:spPr/>
    </dgm:pt>
    <dgm:pt modelId="{F8637E04-9452-428F-A0FD-E3A1519A7C1E}" type="pres">
      <dgm:prSet presAssocID="{F95797A6-AB78-47EE-A3CD-97296350F4A0}" presName="node" presStyleLbl="node1" presStyleIdx="2" presStyleCnt="3" custScaleX="280527" custScaleY="104466" custRadScaleRad="277640" custRadScaleInc="40831">
        <dgm:presLayoutVars>
          <dgm:bulletEnabled val="1"/>
        </dgm:presLayoutVars>
      </dgm:prSet>
      <dgm:spPr/>
    </dgm:pt>
    <dgm:pt modelId="{2FE25D9F-5A6C-48B1-BDCE-30FA2589810A}" type="pres">
      <dgm:prSet presAssocID="{D58F6081-119A-4760-B236-DF0EDAC45133}" presName="sibTrans" presStyleLbl="sibTrans2D1" presStyleIdx="2" presStyleCnt="3" custAng="21139900" custScaleX="118745" custScaleY="174963" custLinFactY="-254" custLinFactNeighborX="-15936" custLinFactNeighborY="-100000"/>
      <dgm:spPr/>
    </dgm:pt>
    <dgm:pt modelId="{CA0E0536-9768-4BE1-9368-E5A98AD29E18}" type="pres">
      <dgm:prSet presAssocID="{D58F6081-119A-4760-B236-DF0EDAC45133}" presName="connectorText" presStyleLbl="sibTrans2D1" presStyleIdx="2" presStyleCnt="3"/>
      <dgm:spPr/>
    </dgm:pt>
  </dgm:ptLst>
  <dgm:cxnLst>
    <dgm:cxn modelId="{D3D09E02-F224-4D4D-B8B1-D33054661DD2}" type="presOf" srcId="{C4744AEC-D519-4762-A8C4-25064BB8F42D}" destId="{F04B0FE7-EB92-4D67-B1AD-E5A15C5FA8C8}" srcOrd="0" destOrd="0" presId="urn:microsoft.com/office/officeart/2005/8/layout/cycle7"/>
    <dgm:cxn modelId="{398E3730-0651-46AF-B7C0-598798E0E4A1}" srcId="{9CBBB09B-9D13-4150-A7F9-426059B597A8}" destId="{F95797A6-AB78-47EE-A3CD-97296350F4A0}" srcOrd="2" destOrd="0" parTransId="{9D03EA84-B4AD-44CC-8DBC-D1F02A63D9EF}" sibTransId="{D58F6081-119A-4760-B236-DF0EDAC45133}"/>
    <dgm:cxn modelId="{DCF47139-CB12-4AA4-8A9B-4801F24FDEA1}" type="presOf" srcId="{D58F6081-119A-4760-B236-DF0EDAC45133}" destId="{CA0E0536-9768-4BE1-9368-E5A98AD29E18}" srcOrd="1" destOrd="0" presId="urn:microsoft.com/office/officeart/2005/8/layout/cycle7"/>
    <dgm:cxn modelId="{47BA5361-F0ED-4155-842A-4D5987329CD7}" type="presOf" srcId="{C4744AEC-D519-4762-A8C4-25064BB8F42D}" destId="{0759F026-E018-4BB3-AF13-0AB142395FD4}" srcOrd="1" destOrd="0" presId="urn:microsoft.com/office/officeart/2005/8/layout/cycle7"/>
    <dgm:cxn modelId="{96565D6B-D425-4043-B060-B8B809101F94}" type="presOf" srcId="{9CBBB09B-9D13-4150-A7F9-426059B597A8}" destId="{A6E357BF-E7A0-46E3-BD11-FD6CE830B38A}" srcOrd="0" destOrd="0" presId="urn:microsoft.com/office/officeart/2005/8/layout/cycle7"/>
    <dgm:cxn modelId="{F7F4A14B-C6D1-411A-9484-C98CD8F8CD5B}" type="presOf" srcId="{C7B31705-3A12-4905-8603-ECCAFB57FAEA}" destId="{0A273FD5-38EC-4337-A029-3733B7C1FCF5}" srcOrd="1" destOrd="0" presId="urn:microsoft.com/office/officeart/2005/8/layout/cycle7"/>
    <dgm:cxn modelId="{B1E6D96D-DCF0-4531-A18B-828727E6E803}" type="presOf" srcId="{C7B31705-3A12-4905-8603-ECCAFB57FAEA}" destId="{D3702BAA-0224-4116-8A3E-CB8FE1CF754D}" srcOrd="0" destOrd="0" presId="urn:microsoft.com/office/officeart/2005/8/layout/cycle7"/>
    <dgm:cxn modelId="{F86FB758-3E22-42E0-8C45-732AE6EB23D7}" type="presOf" srcId="{DAB4934F-22A4-4E07-96B0-82B748B28C6D}" destId="{98BEF9A0-EF73-4C0D-B239-7B1D00B1859E}" srcOrd="0" destOrd="0" presId="urn:microsoft.com/office/officeart/2005/8/layout/cycle7"/>
    <dgm:cxn modelId="{81D26A85-D13A-4C6A-A023-C67A1B4929E5}" srcId="{9CBBB09B-9D13-4150-A7F9-426059B597A8}" destId="{DAB4934F-22A4-4E07-96B0-82B748B28C6D}" srcOrd="0" destOrd="0" parTransId="{BB3A12A2-46C6-406D-BFE7-EA1C2585C41F}" sibTransId="{C7B31705-3A12-4905-8603-ECCAFB57FAEA}"/>
    <dgm:cxn modelId="{D0517D8E-DA8C-4B40-AD3B-5693553FC898}" type="presOf" srcId="{D58F6081-119A-4760-B236-DF0EDAC45133}" destId="{2FE25D9F-5A6C-48B1-BDCE-30FA2589810A}" srcOrd="0" destOrd="0" presId="urn:microsoft.com/office/officeart/2005/8/layout/cycle7"/>
    <dgm:cxn modelId="{A612C499-4ECF-432C-8376-EF37A02C3C41}" type="presOf" srcId="{F95797A6-AB78-47EE-A3CD-97296350F4A0}" destId="{F8637E04-9452-428F-A0FD-E3A1519A7C1E}" srcOrd="0" destOrd="0" presId="urn:microsoft.com/office/officeart/2005/8/layout/cycle7"/>
    <dgm:cxn modelId="{F125559F-64D4-43A2-8F1F-171F031B68C9}" srcId="{9CBBB09B-9D13-4150-A7F9-426059B597A8}" destId="{BD8D8655-DAEB-42AD-BBD0-920F70D1099F}" srcOrd="1" destOrd="0" parTransId="{777DC233-7440-45C1-B50A-BAB8846EF3C1}" sibTransId="{C4744AEC-D519-4762-A8C4-25064BB8F42D}"/>
    <dgm:cxn modelId="{CF5314BE-1D9F-4411-86BB-993FCF0575D8}" type="presOf" srcId="{BD8D8655-DAEB-42AD-BBD0-920F70D1099F}" destId="{618D0D86-F560-48BD-B3E2-FCFE673A7D54}" srcOrd="0" destOrd="0" presId="urn:microsoft.com/office/officeart/2005/8/layout/cycle7"/>
    <dgm:cxn modelId="{1E59FC29-CB74-4F4E-B90A-71F5349BC127}" type="presParOf" srcId="{A6E357BF-E7A0-46E3-BD11-FD6CE830B38A}" destId="{98BEF9A0-EF73-4C0D-B239-7B1D00B1859E}" srcOrd="0" destOrd="0" presId="urn:microsoft.com/office/officeart/2005/8/layout/cycle7"/>
    <dgm:cxn modelId="{945F85A6-DFDB-4096-A60D-8949ED4A4E77}" type="presParOf" srcId="{A6E357BF-E7A0-46E3-BD11-FD6CE830B38A}" destId="{D3702BAA-0224-4116-8A3E-CB8FE1CF754D}" srcOrd="1" destOrd="0" presId="urn:microsoft.com/office/officeart/2005/8/layout/cycle7"/>
    <dgm:cxn modelId="{1139666E-988C-48A3-8DA9-DEE041E5846B}" type="presParOf" srcId="{D3702BAA-0224-4116-8A3E-CB8FE1CF754D}" destId="{0A273FD5-38EC-4337-A029-3733B7C1FCF5}" srcOrd="0" destOrd="0" presId="urn:microsoft.com/office/officeart/2005/8/layout/cycle7"/>
    <dgm:cxn modelId="{CE8146A3-3A0E-4524-A023-2CE34E31DC37}" type="presParOf" srcId="{A6E357BF-E7A0-46E3-BD11-FD6CE830B38A}" destId="{618D0D86-F560-48BD-B3E2-FCFE673A7D54}" srcOrd="2" destOrd="0" presId="urn:microsoft.com/office/officeart/2005/8/layout/cycle7"/>
    <dgm:cxn modelId="{C1D856E6-5185-4F72-B773-07712E130CA1}" type="presParOf" srcId="{A6E357BF-E7A0-46E3-BD11-FD6CE830B38A}" destId="{F04B0FE7-EB92-4D67-B1AD-E5A15C5FA8C8}" srcOrd="3" destOrd="0" presId="urn:microsoft.com/office/officeart/2005/8/layout/cycle7"/>
    <dgm:cxn modelId="{F56C805A-10F2-42A0-A220-CA7FC03B9310}" type="presParOf" srcId="{F04B0FE7-EB92-4D67-B1AD-E5A15C5FA8C8}" destId="{0759F026-E018-4BB3-AF13-0AB142395FD4}" srcOrd="0" destOrd="0" presId="urn:microsoft.com/office/officeart/2005/8/layout/cycle7"/>
    <dgm:cxn modelId="{12ED7FDD-DDEC-4830-AA57-1F5B85AB0C4C}" type="presParOf" srcId="{A6E357BF-E7A0-46E3-BD11-FD6CE830B38A}" destId="{F8637E04-9452-428F-A0FD-E3A1519A7C1E}" srcOrd="4" destOrd="0" presId="urn:microsoft.com/office/officeart/2005/8/layout/cycle7"/>
    <dgm:cxn modelId="{DEE767B7-4DBB-4B57-8812-406F707582DE}" type="presParOf" srcId="{A6E357BF-E7A0-46E3-BD11-FD6CE830B38A}" destId="{2FE25D9F-5A6C-48B1-BDCE-30FA2589810A}" srcOrd="5" destOrd="0" presId="urn:microsoft.com/office/officeart/2005/8/layout/cycle7"/>
    <dgm:cxn modelId="{B760A604-E662-4942-9C2D-5F8EF7847035}" type="presParOf" srcId="{2FE25D9F-5A6C-48B1-BDCE-30FA2589810A}" destId="{CA0E0536-9768-4BE1-9368-E5A98AD29E18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5297A-8097-4914-B03C-E0865BCACD34}" type="doc">
      <dgm:prSet loTypeId="urn:microsoft.com/office/officeart/2005/8/layout/target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CBFBEBA2-63B6-4E14-B2DB-89A4F9B54ABB}">
      <dgm:prSet phldrT="[Κείμενο]" custT="1"/>
      <dgm:spPr>
        <a:solidFill>
          <a:srgbClr val="E6E0EC"/>
        </a:solidFill>
        <a:effectLst/>
      </dgm:spPr>
      <dgm:t>
        <a:bodyPr/>
        <a:lstStyle/>
        <a:p>
          <a:r>
            <a:rPr lang="en-US" sz="2400" b="1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MATLAB</a:t>
          </a:r>
          <a:endParaRPr lang="el-GR" sz="2400" b="1" dirty="0">
            <a:solidFill>
              <a:srgbClr val="8064A2"/>
            </a:solidFill>
            <a:latin typeface="+mn-lt"/>
            <a:cs typeface="Calibri" panose="020F0502020204030204" pitchFamily="34" charset="0"/>
          </a:endParaRPr>
        </a:p>
      </dgm:t>
    </dgm:pt>
    <dgm:pt modelId="{F5A14A2D-7DF7-425F-B3D5-8EFE03EA791B}" type="parTrans" cxnId="{95D61254-896D-4D1B-BE5E-3E511EE5FD26}">
      <dgm:prSet/>
      <dgm:spPr/>
      <dgm:t>
        <a:bodyPr/>
        <a:lstStyle/>
        <a:p>
          <a:endParaRPr lang="el-GR"/>
        </a:p>
      </dgm:t>
    </dgm:pt>
    <dgm:pt modelId="{0E1F68BC-B330-4BFD-9945-98AED8E93140}" type="sibTrans" cxnId="{95D61254-896D-4D1B-BE5E-3E511EE5FD26}">
      <dgm:prSet/>
      <dgm:spPr/>
      <dgm:t>
        <a:bodyPr/>
        <a:lstStyle/>
        <a:p>
          <a:endParaRPr lang="el-GR"/>
        </a:p>
      </dgm:t>
    </dgm:pt>
    <dgm:pt modelId="{B1A290A1-00FB-4B22-B894-89FFAAAF31A8}">
      <dgm:prSet phldrT="[Κείμενο]" custT="1"/>
      <dgm:spPr/>
      <dgm:t>
        <a:bodyPr/>
        <a:lstStyle/>
        <a:p>
          <a:r>
            <a:rPr lang="en-US" sz="2000" b="1" dirty="0">
              <a:latin typeface="+mn-lt"/>
              <a:cs typeface="Calibri" panose="020F0502020204030204" pitchFamily="34" charset="0"/>
            </a:rPr>
            <a:t>GA</a:t>
          </a:r>
          <a:endParaRPr lang="el-GR" sz="1600" b="1" dirty="0">
            <a:latin typeface="+mn-lt"/>
            <a:cs typeface="Calibri" panose="020F0502020204030204" pitchFamily="34" charset="0"/>
          </a:endParaRPr>
        </a:p>
      </dgm:t>
    </dgm:pt>
    <dgm:pt modelId="{0E1FEE38-46F9-45F8-A72E-241286FA590B}" type="parTrans" cxnId="{6C181D3C-9920-451A-89C9-8AC3FC9EBE83}">
      <dgm:prSet/>
      <dgm:spPr/>
      <dgm:t>
        <a:bodyPr/>
        <a:lstStyle/>
        <a:p>
          <a:endParaRPr lang="el-GR"/>
        </a:p>
      </dgm:t>
    </dgm:pt>
    <dgm:pt modelId="{B15C3A46-5655-49B9-BA98-2B24697C58FC}" type="sibTrans" cxnId="{6C181D3C-9920-451A-89C9-8AC3FC9EBE83}">
      <dgm:prSet/>
      <dgm:spPr/>
      <dgm:t>
        <a:bodyPr/>
        <a:lstStyle/>
        <a:p>
          <a:endParaRPr lang="el-GR"/>
        </a:p>
      </dgm:t>
    </dgm:pt>
    <dgm:pt modelId="{A916C20C-3766-4B35-98C5-A3DF98C2F46E}">
      <dgm:prSet phldrT="[Κείμενο]" custT="1"/>
      <dgm:spPr>
        <a:solidFill>
          <a:srgbClr val="FBD2B0"/>
        </a:solidFill>
      </dgm:spPr>
      <dgm:t>
        <a:bodyPr/>
        <a:lstStyle/>
        <a:p>
          <a:r>
            <a:rPr lang="el-GR" sz="20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Υπολογισμός και αξιολόγηση αντικειμενικών συναρτήσεων</a:t>
          </a:r>
        </a:p>
        <a:p>
          <a:endParaRPr lang="el-GR" sz="2000" dirty="0">
            <a:solidFill>
              <a:srgbClr val="546F93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endParaRPr lang="el-GR" sz="2000" dirty="0">
            <a:solidFill>
              <a:srgbClr val="546F9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5DFCF1A-1919-495F-882C-1D958CC20873}" type="parTrans" cxnId="{BA5FE616-394F-4E9C-8C7F-A7786FB1CB9B}">
      <dgm:prSet/>
      <dgm:spPr/>
      <dgm:t>
        <a:bodyPr/>
        <a:lstStyle/>
        <a:p>
          <a:endParaRPr lang="el-GR"/>
        </a:p>
      </dgm:t>
    </dgm:pt>
    <dgm:pt modelId="{24F3E616-0DE1-4E6E-B7F2-0F5186B54F17}" type="sibTrans" cxnId="{BA5FE616-394F-4E9C-8C7F-A7786FB1CB9B}">
      <dgm:prSet/>
      <dgm:spPr/>
      <dgm:t>
        <a:bodyPr/>
        <a:lstStyle/>
        <a:p>
          <a:endParaRPr lang="el-GR"/>
        </a:p>
      </dgm:t>
    </dgm:pt>
    <dgm:pt modelId="{10D85200-AFE7-48AA-9A3B-45B7F9AE37A5}">
      <dgm:prSet phldrT="[Κείμενο]" custT="1"/>
      <dgm:spPr/>
      <dgm:t>
        <a:bodyPr/>
        <a:lstStyle/>
        <a:p>
          <a:r>
            <a:rPr lang="en-US" sz="1800" dirty="0">
              <a:latin typeface="+mn-lt"/>
              <a:cs typeface="Calibri" panose="020F0502020204030204" pitchFamily="34" charset="0"/>
            </a:rPr>
            <a:t>LCC</a:t>
          </a:r>
          <a:endParaRPr lang="el-GR" sz="2000" dirty="0">
            <a:latin typeface="+mn-lt"/>
            <a:cs typeface="Calibri" panose="020F0502020204030204" pitchFamily="34" charset="0"/>
          </a:endParaRPr>
        </a:p>
      </dgm:t>
    </dgm:pt>
    <dgm:pt modelId="{100CE01B-0AEB-423E-BEE1-A4A886740CC9}" type="parTrans" cxnId="{10A5B4B7-2B9E-4DCE-9AC9-5FC754102ED1}">
      <dgm:prSet/>
      <dgm:spPr/>
      <dgm:t>
        <a:bodyPr/>
        <a:lstStyle/>
        <a:p>
          <a:endParaRPr lang="el-GR"/>
        </a:p>
      </dgm:t>
    </dgm:pt>
    <dgm:pt modelId="{9FE437C0-FAC8-4475-B5EF-2528FD6B5563}" type="sibTrans" cxnId="{10A5B4B7-2B9E-4DCE-9AC9-5FC754102ED1}">
      <dgm:prSet/>
      <dgm:spPr/>
      <dgm:t>
        <a:bodyPr/>
        <a:lstStyle/>
        <a:p>
          <a:endParaRPr lang="el-GR"/>
        </a:p>
      </dgm:t>
    </dgm:pt>
    <dgm:pt modelId="{705DB640-8AB6-496F-B5BE-B7846173CF6D}">
      <dgm:prSet phldrT="[Κείμενο]" custT="1"/>
      <dgm:spPr/>
      <dgm:t>
        <a:bodyPr/>
        <a:lstStyle/>
        <a:p>
          <a:r>
            <a:rPr lang="en-US" sz="1800" dirty="0">
              <a:latin typeface="+mn-lt"/>
              <a:cs typeface="Calibri" panose="020F0502020204030204" pitchFamily="34" charset="0"/>
            </a:rPr>
            <a:t>PEC</a:t>
          </a:r>
          <a:endParaRPr lang="el-GR" sz="2000" dirty="0">
            <a:latin typeface="+mn-lt"/>
            <a:cs typeface="Calibri" panose="020F0502020204030204" pitchFamily="34" charset="0"/>
          </a:endParaRPr>
        </a:p>
      </dgm:t>
    </dgm:pt>
    <dgm:pt modelId="{419CA939-F295-4568-ACD6-BA559A99155D}" type="parTrans" cxnId="{05A89AFD-8DA0-4CA2-A575-B62ED067EE25}">
      <dgm:prSet/>
      <dgm:spPr/>
      <dgm:t>
        <a:bodyPr/>
        <a:lstStyle/>
        <a:p>
          <a:endParaRPr lang="el-GR"/>
        </a:p>
      </dgm:t>
    </dgm:pt>
    <dgm:pt modelId="{3FCD093A-823B-4646-ACCF-B3DB79F9C760}" type="sibTrans" cxnId="{05A89AFD-8DA0-4CA2-A575-B62ED067EE25}">
      <dgm:prSet/>
      <dgm:spPr/>
      <dgm:t>
        <a:bodyPr/>
        <a:lstStyle/>
        <a:p>
          <a:endParaRPr lang="el-GR"/>
        </a:p>
      </dgm:t>
    </dgm:pt>
    <dgm:pt modelId="{9A3CA3D0-65A1-4B1E-864E-4DF964C5B3DC}">
      <dgm:prSet phldrT="[Κείμενο]" custT="1"/>
      <dgm:spPr>
        <a:solidFill>
          <a:srgbClr val="E6E0EC"/>
        </a:solidFill>
      </dgm:spPr>
      <dgm:t>
        <a:bodyPr/>
        <a:lstStyle/>
        <a:p>
          <a:r>
            <a:rPr lang="el-GR" sz="1800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Βέλτιστα σενάρια</a:t>
          </a:r>
        </a:p>
      </dgm:t>
    </dgm:pt>
    <dgm:pt modelId="{C7CAFC69-9C83-4EBB-93E5-2C4E4F49F034}" type="parTrans" cxnId="{8A28F593-E7CD-494F-89BE-0E0C0A5D8F1F}">
      <dgm:prSet/>
      <dgm:spPr/>
      <dgm:t>
        <a:bodyPr/>
        <a:lstStyle/>
        <a:p>
          <a:endParaRPr lang="el-GR"/>
        </a:p>
      </dgm:t>
    </dgm:pt>
    <dgm:pt modelId="{2CE4EE59-FA9A-4FB2-AF2A-7EB7018F118F}" type="sibTrans" cxnId="{8A28F593-E7CD-494F-89BE-0E0C0A5D8F1F}">
      <dgm:prSet/>
      <dgm:spPr/>
      <dgm:t>
        <a:bodyPr/>
        <a:lstStyle/>
        <a:p>
          <a:endParaRPr lang="el-GR"/>
        </a:p>
      </dgm:t>
    </dgm:pt>
    <dgm:pt modelId="{005600EB-0C88-46FB-879E-DBF618DB5451}">
      <dgm:prSet phldrT="[Κείμενο]" custT="1"/>
      <dgm:spPr/>
      <dgm:t>
        <a:bodyPr/>
        <a:lstStyle/>
        <a:p>
          <a:r>
            <a:rPr lang="el-GR" sz="1800" dirty="0"/>
            <a:t>Χ</a:t>
          </a:r>
          <a:r>
            <a:rPr lang="el-GR" sz="1800" baseline="-25000" dirty="0"/>
            <a:t>2</a:t>
          </a:r>
          <a:endParaRPr lang="el-GR" sz="1800" dirty="0"/>
        </a:p>
      </dgm:t>
    </dgm:pt>
    <dgm:pt modelId="{7EF92206-6561-475D-92B4-055478980ADD}" type="parTrans" cxnId="{E2FD28B4-AFC7-4279-BA8D-95A638D4C281}">
      <dgm:prSet/>
      <dgm:spPr/>
      <dgm:t>
        <a:bodyPr/>
        <a:lstStyle/>
        <a:p>
          <a:endParaRPr lang="el-GR"/>
        </a:p>
      </dgm:t>
    </dgm:pt>
    <dgm:pt modelId="{BF42187D-071A-4E8D-944D-44B07F46B6F9}" type="sibTrans" cxnId="{E2FD28B4-AFC7-4279-BA8D-95A638D4C281}">
      <dgm:prSet/>
      <dgm:spPr/>
      <dgm:t>
        <a:bodyPr/>
        <a:lstStyle/>
        <a:p>
          <a:endParaRPr lang="el-GR"/>
        </a:p>
      </dgm:t>
    </dgm:pt>
    <dgm:pt modelId="{649D0225-DB4B-4159-8C59-1EF17F1BC3B6}">
      <dgm:prSet phldrT="[Κείμενο]" custT="1"/>
      <dgm:spPr/>
      <dgm:t>
        <a:bodyPr/>
        <a:lstStyle/>
        <a:p>
          <a:r>
            <a:rPr lang="en-US" sz="1800" b="1" dirty="0">
              <a:latin typeface="+mn-lt"/>
              <a:cs typeface="Calibri" panose="020F0502020204030204" pitchFamily="34" charset="0"/>
            </a:rPr>
            <a:t>KENAK</a:t>
          </a:r>
          <a:endParaRPr lang="el-GR" sz="1600" b="1" dirty="0">
            <a:latin typeface="+mn-lt"/>
            <a:cs typeface="Calibri" panose="020F0502020204030204" pitchFamily="34" charset="0"/>
          </a:endParaRPr>
        </a:p>
      </dgm:t>
    </dgm:pt>
    <dgm:pt modelId="{1E3BCAF9-D3C9-48FC-84D7-A03FA15F29E5}" type="sibTrans" cxnId="{9F4EA347-9AAF-44B4-A74C-2EF6F7941ED7}">
      <dgm:prSet/>
      <dgm:spPr/>
      <dgm:t>
        <a:bodyPr/>
        <a:lstStyle/>
        <a:p>
          <a:endParaRPr lang="el-GR"/>
        </a:p>
      </dgm:t>
    </dgm:pt>
    <dgm:pt modelId="{DC3E9A98-3A70-4062-AE92-1EA08DED4745}" type="parTrans" cxnId="{9F4EA347-9AAF-44B4-A74C-2EF6F7941ED7}">
      <dgm:prSet/>
      <dgm:spPr/>
      <dgm:t>
        <a:bodyPr/>
        <a:lstStyle/>
        <a:p>
          <a:endParaRPr lang="el-GR"/>
        </a:p>
      </dgm:t>
    </dgm:pt>
    <dgm:pt modelId="{DAF787DE-26E6-4496-A057-6F851294686A}">
      <dgm:prSet phldrT="[Κείμενο]" custT="1"/>
      <dgm:spPr/>
      <dgm:t>
        <a:bodyPr/>
        <a:lstStyle/>
        <a:p>
          <a:r>
            <a:rPr lang="el-GR" sz="1800" dirty="0">
              <a:latin typeface="+mn-lt"/>
            </a:rPr>
            <a:t>Χ</a:t>
          </a:r>
          <a:r>
            <a:rPr lang="el-GR" sz="1800" baseline="-25000" dirty="0">
              <a:latin typeface="+mn-lt"/>
            </a:rPr>
            <a:t>1</a:t>
          </a:r>
          <a:endParaRPr lang="el-GR" sz="1800" dirty="0">
            <a:latin typeface="+mn-lt"/>
          </a:endParaRPr>
        </a:p>
      </dgm:t>
    </dgm:pt>
    <dgm:pt modelId="{064908D6-1227-488C-9CAA-B18DA4201327}" type="sibTrans" cxnId="{186E3881-153F-4EB7-94DD-C4D61DF335DA}">
      <dgm:prSet/>
      <dgm:spPr/>
      <dgm:t>
        <a:bodyPr/>
        <a:lstStyle/>
        <a:p>
          <a:endParaRPr lang="el-GR"/>
        </a:p>
      </dgm:t>
    </dgm:pt>
    <dgm:pt modelId="{C203BD9F-A2C7-4BBC-97C7-3A07CED5497F}" type="parTrans" cxnId="{186E3881-153F-4EB7-94DD-C4D61DF335DA}">
      <dgm:prSet/>
      <dgm:spPr/>
      <dgm:t>
        <a:bodyPr/>
        <a:lstStyle/>
        <a:p>
          <a:endParaRPr lang="el-GR"/>
        </a:p>
      </dgm:t>
    </dgm:pt>
    <dgm:pt modelId="{6EA0DC1A-CC3D-4964-816B-58D4A3BC31B8}">
      <dgm:prSet phldrT="[Κείμενο]" custT="1"/>
      <dgm:spPr/>
      <dgm:t>
        <a:bodyPr/>
        <a:lstStyle/>
        <a:p>
          <a:r>
            <a:rPr lang="el-GR" sz="1800" dirty="0"/>
            <a:t>Χ</a:t>
          </a:r>
          <a:r>
            <a:rPr lang="el-GR" sz="1800" baseline="-25000" dirty="0"/>
            <a:t>3</a:t>
          </a:r>
          <a:endParaRPr lang="el-GR" sz="1800" dirty="0"/>
        </a:p>
      </dgm:t>
    </dgm:pt>
    <dgm:pt modelId="{407BE362-A9BE-45BA-9FE1-FD9C3AB7CDB8}" type="parTrans" cxnId="{2B0C08FB-6EC5-4159-B328-DB705327F878}">
      <dgm:prSet/>
      <dgm:spPr/>
      <dgm:t>
        <a:bodyPr/>
        <a:lstStyle/>
        <a:p>
          <a:endParaRPr lang="el-GR"/>
        </a:p>
      </dgm:t>
    </dgm:pt>
    <dgm:pt modelId="{2F4152FC-6CCD-4215-8E14-4F4B88DF2FD9}" type="sibTrans" cxnId="{2B0C08FB-6EC5-4159-B328-DB705327F878}">
      <dgm:prSet/>
      <dgm:spPr/>
      <dgm:t>
        <a:bodyPr/>
        <a:lstStyle/>
        <a:p>
          <a:endParaRPr lang="el-GR"/>
        </a:p>
      </dgm:t>
    </dgm:pt>
    <dgm:pt modelId="{3BB66694-8295-4F86-BDDA-CE3D206D15BD}">
      <dgm:prSet phldrT="[Κείμενο]" custT="1"/>
      <dgm:spPr/>
      <dgm:t>
        <a:bodyPr/>
        <a:lstStyle/>
        <a:p>
          <a:r>
            <a:rPr lang="el-GR" sz="1800" dirty="0"/>
            <a:t>…</a:t>
          </a:r>
        </a:p>
      </dgm:t>
    </dgm:pt>
    <dgm:pt modelId="{BA81D03D-122E-4D4C-AEAF-8A261E41E5E0}" type="parTrans" cxnId="{73667E6D-F9B3-45B6-9B02-155B84F3BBDA}">
      <dgm:prSet/>
      <dgm:spPr/>
      <dgm:t>
        <a:bodyPr/>
        <a:lstStyle/>
        <a:p>
          <a:endParaRPr lang="el-GR"/>
        </a:p>
      </dgm:t>
    </dgm:pt>
    <dgm:pt modelId="{03782617-DC63-43B6-94F7-4C657EC1BE5A}" type="sibTrans" cxnId="{73667E6D-F9B3-45B6-9B02-155B84F3BBDA}">
      <dgm:prSet/>
      <dgm:spPr/>
      <dgm:t>
        <a:bodyPr/>
        <a:lstStyle/>
        <a:p>
          <a:endParaRPr lang="el-GR"/>
        </a:p>
      </dgm:t>
    </dgm:pt>
    <dgm:pt modelId="{0ECCFAE7-ABC1-461F-B20B-F71AAE7043AB}" type="pres">
      <dgm:prSet presAssocID="{F085297A-8097-4914-B03C-E0865BCACD34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2C2440CB-21DF-48CE-BA52-43B75ABCAFBB}" type="pres">
      <dgm:prSet presAssocID="{F085297A-8097-4914-B03C-E0865BCACD34}" presName="outerBox" presStyleCnt="0"/>
      <dgm:spPr/>
    </dgm:pt>
    <dgm:pt modelId="{F9038E97-270E-490A-9588-06BDB629F5BA}" type="pres">
      <dgm:prSet presAssocID="{F085297A-8097-4914-B03C-E0865BCACD34}" presName="outerBoxParent" presStyleLbl="node1" presStyleIdx="0" presStyleCnt="3" custLinFactNeighborX="65492" custLinFactNeighborY="53592"/>
      <dgm:spPr/>
    </dgm:pt>
    <dgm:pt modelId="{2CC3B70B-51E0-430A-8C1C-046843829AA5}" type="pres">
      <dgm:prSet presAssocID="{F085297A-8097-4914-B03C-E0865BCACD34}" presName="outerBoxChildren" presStyleCnt="0"/>
      <dgm:spPr/>
    </dgm:pt>
    <dgm:pt modelId="{526BB9E0-FFC8-4F15-80F1-B9F90E424E93}" type="pres">
      <dgm:prSet presAssocID="{B1A290A1-00FB-4B22-B894-89FFAAAF31A8}" presName="oChild" presStyleLbl="fgAcc1" presStyleIdx="0" presStyleCnt="8" custScaleX="112791">
        <dgm:presLayoutVars>
          <dgm:bulletEnabled val="1"/>
        </dgm:presLayoutVars>
      </dgm:prSet>
      <dgm:spPr/>
    </dgm:pt>
    <dgm:pt modelId="{F59EC775-C537-4301-B61E-AF1C9763FD19}" type="pres">
      <dgm:prSet presAssocID="{B15C3A46-5655-49B9-BA98-2B24697C58FC}" presName="outerSibTrans" presStyleCnt="0"/>
      <dgm:spPr/>
    </dgm:pt>
    <dgm:pt modelId="{7425C2CD-F559-4483-A720-B7FFD9FBEF7F}" type="pres">
      <dgm:prSet presAssocID="{649D0225-DB4B-4159-8C59-1EF17F1BC3B6}" presName="oChild" presStyleLbl="fgAcc1" presStyleIdx="1" presStyleCnt="8" custScaleX="112791">
        <dgm:presLayoutVars>
          <dgm:bulletEnabled val="1"/>
        </dgm:presLayoutVars>
      </dgm:prSet>
      <dgm:spPr/>
    </dgm:pt>
    <dgm:pt modelId="{326FDAF9-F652-4F1F-BCDA-1F59B10F2D05}" type="pres">
      <dgm:prSet presAssocID="{F085297A-8097-4914-B03C-E0865BCACD34}" presName="middleBox" presStyleCnt="0"/>
      <dgm:spPr/>
    </dgm:pt>
    <dgm:pt modelId="{45C1549B-25D1-4CC1-B90C-E337D996801F}" type="pres">
      <dgm:prSet presAssocID="{F085297A-8097-4914-B03C-E0865BCACD34}" presName="middleBoxParent" presStyleLbl="node1" presStyleIdx="1" presStyleCnt="3"/>
      <dgm:spPr/>
    </dgm:pt>
    <dgm:pt modelId="{8000100E-5D21-473E-BCC1-07F08743C116}" type="pres">
      <dgm:prSet presAssocID="{F085297A-8097-4914-B03C-E0865BCACD34}" presName="middleBoxChildren" presStyleCnt="0"/>
      <dgm:spPr/>
    </dgm:pt>
    <dgm:pt modelId="{151827B9-68BC-4E94-8F02-0416B633A55B}" type="pres">
      <dgm:prSet presAssocID="{10D85200-AFE7-48AA-9A3B-45B7F9AE37A5}" presName="mChild" presStyleLbl="fgAcc1" presStyleIdx="2" presStyleCnt="8">
        <dgm:presLayoutVars>
          <dgm:bulletEnabled val="1"/>
        </dgm:presLayoutVars>
      </dgm:prSet>
      <dgm:spPr/>
    </dgm:pt>
    <dgm:pt modelId="{3E416EB1-71C6-4A11-96D8-CF2705C94030}" type="pres">
      <dgm:prSet presAssocID="{9FE437C0-FAC8-4475-B5EF-2528FD6B5563}" presName="middleSibTrans" presStyleCnt="0"/>
      <dgm:spPr/>
    </dgm:pt>
    <dgm:pt modelId="{B6FF8EEC-B350-4AC3-BAB4-87532E704B50}" type="pres">
      <dgm:prSet presAssocID="{705DB640-8AB6-496F-B5BE-B7846173CF6D}" presName="mChild" presStyleLbl="fgAcc1" presStyleIdx="3" presStyleCnt="8">
        <dgm:presLayoutVars>
          <dgm:bulletEnabled val="1"/>
        </dgm:presLayoutVars>
      </dgm:prSet>
      <dgm:spPr/>
    </dgm:pt>
    <dgm:pt modelId="{6AC85811-0C5E-448F-9E27-5A37B46AACDF}" type="pres">
      <dgm:prSet presAssocID="{F085297A-8097-4914-B03C-E0865BCACD34}" presName="centerBox" presStyleCnt="0"/>
      <dgm:spPr/>
    </dgm:pt>
    <dgm:pt modelId="{AFE8CB59-3CA8-4019-8254-247B9716E453}" type="pres">
      <dgm:prSet presAssocID="{F085297A-8097-4914-B03C-E0865BCACD34}" presName="centerBoxParent" presStyleLbl="node1" presStyleIdx="2" presStyleCnt="3"/>
      <dgm:spPr/>
    </dgm:pt>
    <dgm:pt modelId="{38FEFF82-D021-4B06-8508-7326CBADF247}" type="pres">
      <dgm:prSet presAssocID="{F085297A-8097-4914-B03C-E0865BCACD34}" presName="centerBoxChildren" presStyleCnt="0"/>
      <dgm:spPr/>
    </dgm:pt>
    <dgm:pt modelId="{4C03670A-FA7A-43C9-8EB6-0C8D348C4E54}" type="pres">
      <dgm:prSet presAssocID="{DAF787DE-26E6-4496-A057-6F851294686A}" presName="cChild" presStyleLbl="fgAcc1" presStyleIdx="4" presStyleCnt="8">
        <dgm:presLayoutVars>
          <dgm:bulletEnabled val="1"/>
        </dgm:presLayoutVars>
      </dgm:prSet>
      <dgm:spPr/>
    </dgm:pt>
    <dgm:pt modelId="{5E4D4732-29E3-4CB4-88AC-B04D11D89BC4}" type="pres">
      <dgm:prSet presAssocID="{064908D6-1227-488C-9CAA-B18DA4201327}" presName="centerSibTrans" presStyleCnt="0"/>
      <dgm:spPr/>
    </dgm:pt>
    <dgm:pt modelId="{8C36EF6A-6CAD-41BC-9D8C-B6FD968FA1DB}" type="pres">
      <dgm:prSet presAssocID="{005600EB-0C88-46FB-879E-DBF618DB5451}" presName="cChild" presStyleLbl="fgAcc1" presStyleIdx="5" presStyleCnt="8">
        <dgm:presLayoutVars>
          <dgm:bulletEnabled val="1"/>
        </dgm:presLayoutVars>
      </dgm:prSet>
      <dgm:spPr/>
    </dgm:pt>
    <dgm:pt modelId="{F9D470BA-2BEE-4E4D-A4C9-7EE6E155C146}" type="pres">
      <dgm:prSet presAssocID="{BF42187D-071A-4E8D-944D-44B07F46B6F9}" presName="centerSibTrans" presStyleCnt="0"/>
      <dgm:spPr/>
    </dgm:pt>
    <dgm:pt modelId="{03F211A4-658B-4F4B-B99E-68823307A817}" type="pres">
      <dgm:prSet presAssocID="{6EA0DC1A-CC3D-4964-816B-58D4A3BC31B8}" presName="cChild" presStyleLbl="fgAcc1" presStyleIdx="6" presStyleCnt="8">
        <dgm:presLayoutVars>
          <dgm:bulletEnabled val="1"/>
        </dgm:presLayoutVars>
      </dgm:prSet>
      <dgm:spPr/>
    </dgm:pt>
    <dgm:pt modelId="{BE8108A2-82B1-41B9-AC4D-F8493429179A}" type="pres">
      <dgm:prSet presAssocID="{2F4152FC-6CCD-4215-8E14-4F4B88DF2FD9}" presName="centerSibTrans" presStyleCnt="0"/>
      <dgm:spPr/>
    </dgm:pt>
    <dgm:pt modelId="{9AF8F786-0991-4896-8ED2-5D210929EC84}" type="pres">
      <dgm:prSet presAssocID="{3BB66694-8295-4F86-BDDA-CE3D206D15BD}" presName="cChild" presStyleLbl="fgAcc1" presStyleIdx="7" presStyleCnt="8">
        <dgm:presLayoutVars>
          <dgm:bulletEnabled val="1"/>
        </dgm:presLayoutVars>
      </dgm:prSet>
      <dgm:spPr/>
    </dgm:pt>
  </dgm:ptLst>
  <dgm:cxnLst>
    <dgm:cxn modelId="{D42F4E0A-CBFD-4F8E-A346-4E44364A1DB9}" type="presOf" srcId="{A916C20C-3766-4B35-98C5-A3DF98C2F46E}" destId="{45C1549B-25D1-4CC1-B90C-E337D996801F}" srcOrd="0" destOrd="0" presId="urn:microsoft.com/office/officeart/2005/8/layout/target2"/>
    <dgm:cxn modelId="{F6267D0B-3365-4168-9AB5-8D631AE9D8C4}" type="presOf" srcId="{DAF787DE-26E6-4496-A057-6F851294686A}" destId="{4C03670A-FA7A-43C9-8EB6-0C8D348C4E54}" srcOrd="0" destOrd="0" presId="urn:microsoft.com/office/officeart/2005/8/layout/target2"/>
    <dgm:cxn modelId="{BA5FE616-394F-4E9C-8C7F-A7786FB1CB9B}" srcId="{F085297A-8097-4914-B03C-E0865BCACD34}" destId="{A916C20C-3766-4B35-98C5-A3DF98C2F46E}" srcOrd="1" destOrd="0" parTransId="{E5DFCF1A-1919-495F-882C-1D958CC20873}" sibTransId="{24F3E616-0DE1-4E6E-B7F2-0F5186B54F17}"/>
    <dgm:cxn modelId="{9DDF1A32-B48F-412C-BB26-709AABF08183}" type="presOf" srcId="{B1A290A1-00FB-4B22-B894-89FFAAAF31A8}" destId="{526BB9E0-FFC8-4F15-80F1-B9F90E424E93}" srcOrd="0" destOrd="0" presId="urn:microsoft.com/office/officeart/2005/8/layout/target2"/>
    <dgm:cxn modelId="{3050E83A-3A7A-459D-AE91-042C21718ABD}" type="presOf" srcId="{6EA0DC1A-CC3D-4964-816B-58D4A3BC31B8}" destId="{03F211A4-658B-4F4B-B99E-68823307A817}" srcOrd="0" destOrd="0" presId="urn:microsoft.com/office/officeart/2005/8/layout/target2"/>
    <dgm:cxn modelId="{6C181D3C-9920-451A-89C9-8AC3FC9EBE83}" srcId="{CBFBEBA2-63B6-4E14-B2DB-89A4F9B54ABB}" destId="{B1A290A1-00FB-4B22-B894-89FFAAAF31A8}" srcOrd="0" destOrd="0" parTransId="{0E1FEE38-46F9-45F8-A72E-241286FA590B}" sibTransId="{B15C3A46-5655-49B9-BA98-2B24697C58FC}"/>
    <dgm:cxn modelId="{9F4EA347-9AAF-44B4-A74C-2EF6F7941ED7}" srcId="{CBFBEBA2-63B6-4E14-B2DB-89A4F9B54ABB}" destId="{649D0225-DB4B-4159-8C59-1EF17F1BC3B6}" srcOrd="1" destOrd="0" parTransId="{DC3E9A98-3A70-4062-AE92-1EA08DED4745}" sibTransId="{1E3BCAF9-D3C9-48FC-84D7-A03FA15F29E5}"/>
    <dgm:cxn modelId="{73667E6D-F9B3-45B6-9B02-155B84F3BBDA}" srcId="{9A3CA3D0-65A1-4B1E-864E-4DF964C5B3DC}" destId="{3BB66694-8295-4F86-BDDA-CE3D206D15BD}" srcOrd="3" destOrd="0" parTransId="{BA81D03D-122E-4D4C-AEAF-8A261E41E5E0}" sibTransId="{03782617-DC63-43B6-94F7-4C657EC1BE5A}"/>
    <dgm:cxn modelId="{95D61254-896D-4D1B-BE5E-3E511EE5FD26}" srcId="{F085297A-8097-4914-B03C-E0865BCACD34}" destId="{CBFBEBA2-63B6-4E14-B2DB-89A4F9B54ABB}" srcOrd="0" destOrd="0" parTransId="{F5A14A2D-7DF7-425F-B3D5-8EFE03EA791B}" sibTransId="{0E1F68BC-B330-4BFD-9945-98AED8E93140}"/>
    <dgm:cxn modelId="{6BECE257-07DE-4C11-AF0B-7BE5B4880437}" type="presOf" srcId="{649D0225-DB4B-4159-8C59-1EF17F1BC3B6}" destId="{7425C2CD-F559-4483-A720-B7FFD9FBEF7F}" srcOrd="0" destOrd="0" presId="urn:microsoft.com/office/officeart/2005/8/layout/target2"/>
    <dgm:cxn modelId="{AC67E578-7059-4AAE-9432-66107545D99A}" type="presOf" srcId="{705DB640-8AB6-496F-B5BE-B7846173CF6D}" destId="{B6FF8EEC-B350-4AC3-BAB4-87532E704B50}" srcOrd="0" destOrd="0" presId="urn:microsoft.com/office/officeart/2005/8/layout/target2"/>
    <dgm:cxn modelId="{186E3881-153F-4EB7-94DD-C4D61DF335DA}" srcId="{9A3CA3D0-65A1-4B1E-864E-4DF964C5B3DC}" destId="{DAF787DE-26E6-4496-A057-6F851294686A}" srcOrd="0" destOrd="0" parTransId="{C203BD9F-A2C7-4BBC-97C7-3A07CED5497F}" sibTransId="{064908D6-1227-488C-9CAA-B18DA4201327}"/>
    <dgm:cxn modelId="{A649DF8A-9D49-45F5-92C8-F976CA0731FC}" type="presOf" srcId="{005600EB-0C88-46FB-879E-DBF618DB5451}" destId="{8C36EF6A-6CAD-41BC-9D8C-B6FD968FA1DB}" srcOrd="0" destOrd="0" presId="urn:microsoft.com/office/officeart/2005/8/layout/target2"/>
    <dgm:cxn modelId="{8A28F593-E7CD-494F-89BE-0E0C0A5D8F1F}" srcId="{F085297A-8097-4914-B03C-E0865BCACD34}" destId="{9A3CA3D0-65A1-4B1E-864E-4DF964C5B3DC}" srcOrd="2" destOrd="0" parTransId="{C7CAFC69-9C83-4EBB-93E5-2C4E4F49F034}" sibTransId="{2CE4EE59-FA9A-4FB2-AF2A-7EB7018F118F}"/>
    <dgm:cxn modelId="{B74B18AC-AA7C-4C05-9364-401FD82DB261}" type="presOf" srcId="{10D85200-AFE7-48AA-9A3B-45B7F9AE37A5}" destId="{151827B9-68BC-4E94-8F02-0416B633A55B}" srcOrd="0" destOrd="0" presId="urn:microsoft.com/office/officeart/2005/8/layout/target2"/>
    <dgm:cxn modelId="{E2FD28B4-AFC7-4279-BA8D-95A638D4C281}" srcId="{9A3CA3D0-65A1-4B1E-864E-4DF964C5B3DC}" destId="{005600EB-0C88-46FB-879E-DBF618DB5451}" srcOrd="1" destOrd="0" parTransId="{7EF92206-6561-475D-92B4-055478980ADD}" sibTransId="{BF42187D-071A-4E8D-944D-44B07F46B6F9}"/>
    <dgm:cxn modelId="{10A5B4B7-2B9E-4DCE-9AC9-5FC754102ED1}" srcId="{A916C20C-3766-4B35-98C5-A3DF98C2F46E}" destId="{10D85200-AFE7-48AA-9A3B-45B7F9AE37A5}" srcOrd="0" destOrd="0" parTransId="{100CE01B-0AEB-423E-BEE1-A4A886740CC9}" sibTransId="{9FE437C0-FAC8-4475-B5EF-2528FD6B5563}"/>
    <dgm:cxn modelId="{C8CF31C3-5223-43B0-8BA7-A2F3CE1483A5}" type="presOf" srcId="{9A3CA3D0-65A1-4B1E-864E-4DF964C5B3DC}" destId="{AFE8CB59-3CA8-4019-8254-247B9716E453}" srcOrd="0" destOrd="0" presId="urn:microsoft.com/office/officeart/2005/8/layout/target2"/>
    <dgm:cxn modelId="{440A24E7-5138-4652-A8DA-3C463551D35D}" type="presOf" srcId="{3BB66694-8295-4F86-BDDA-CE3D206D15BD}" destId="{9AF8F786-0991-4896-8ED2-5D210929EC84}" srcOrd="0" destOrd="0" presId="urn:microsoft.com/office/officeart/2005/8/layout/target2"/>
    <dgm:cxn modelId="{77E551EB-C8A7-472A-94EA-14CCBBF1897F}" type="presOf" srcId="{F085297A-8097-4914-B03C-E0865BCACD34}" destId="{0ECCFAE7-ABC1-461F-B20B-F71AAE7043AB}" srcOrd="0" destOrd="0" presId="urn:microsoft.com/office/officeart/2005/8/layout/target2"/>
    <dgm:cxn modelId="{EA270AF9-5020-4C91-B73C-DA4EB908C399}" type="presOf" srcId="{CBFBEBA2-63B6-4E14-B2DB-89A4F9B54ABB}" destId="{F9038E97-270E-490A-9588-06BDB629F5BA}" srcOrd="0" destOrd="0" presId="urn:microsoft.com/office/officeart/2005/8/layout/target2"/>
    <dgm:cxn modelId="{2B0C08FB-6EC5-4159-B328-DB705327F878}" srcId="{9A3CA3D0-65A1-4B1E-864E-4DF964C5B3DC}" destId="{6EA0DC1A-CC3D-4964-816B-58D4A3BC31B8}" srcOrd="2" destOrd="0" parTransId="{407BE362-A9BE-45BA-9FE1-FD9C3AB7CDB8}" sibTransId="{2F4152FC-6CCD-4215-8E14-4F4B88DF2FD9}"/>
    <dgm:cxn modelId="{05A89AFD-8DA0-4CA2-A575-B62ED067EE25}" srcId="{A916C20C-3766-4B35-98C5-A3DF98C2F46E}" destId="{705DB640-8AB6-496F-B5BE-B7846173CF6D}" srcOrd="1" destOrd="0" parTransId="{419CA939-F295-4568-ACD6-BA559A99155D}" sibTransId="{3FCD093A-823B-4646-ACCF-B3DB79F9C760}"/>
    <dgm:cxn modelId="{CD304527-C4B4-4E7C-8909-A6D5AEF956FB}" type="presParOf" srcId="{0ECCFAE7-ABC1-461F-B20B-F71AAE7043AB}" destId="{2C2440CB-21DF-48CE-BA52-43B75ABCAFBB}" srcOrd="0" destOrd="0" presId="urn:microsoft.com/office/officeart/2005/8/layout/target2"/>
    <dgm:cxn modelId="{2E06C260-54F4-4A58-8D7E-06774A569763}" type="presParOf" srcId="{2C2440CB-21DF-48CE-BA52-43B75ABCAFBB}" destId="{F9038E97-270E-490A-9588-06BDB629F5BA}" srcOrd="0" destOrd="0" presId="urn:microsoft.com/office/officeart/2005/8/layout/target2"/>
    <dgm:cxn modelId="{2D4EEA04-E027-4612-9844-730749C3990F}" type="presParOf" srcId="{2C2440CB-21DF-48CE-BA52-43B75ABCAFBB}" destId="{2CC3B70B-51E0-430A-8C1C-046843829AA5}" srcOrd="1" destOrd="0" presId="urn:microsoft.com/office/officeart/2005/8/layout/target2"/>
    <dgm:cxn modelId="{254674CD-C839-4893-ACA7-3C65030AC4A3}" type="presParOf" srcId="{2CC3B70B-51E0-430A-8C1C-046843829AA5}" destId="{526BB9E0-FFC8-4F15-80F1-B9F90E424E93}" srcOrd="0" destOrd="0" presId="urn:microsoft.com/office/officeart/2005/8/layout/target2"/>
    <dgm:cxn modelId="{85064EEB-AEDF-492C-986A-BF0B44D3F782}" type="presParOf" srcId="{2CC3B70B-51E0-430A-8C1C-046843829AA5}" destId="{F59EC775-C537-4301-B61E-AF1C9763FD19}" srcOrd="1" destOrd="0" presId="urn:microsoft.com/office/officeart/2005/8/layout/target2"/>
    <dgm:cxn modelId="{EEC73E7F-0A93-4C49-835A-BA89AD90B488}" type="presParOf" srcId="{2CC3B70B-51E0-430A-8C1C-046843829AA5}" destId="{7425C2CD-F559-4483-A720-B7FFD9FBEF7F}" srcOrd="2" destOrd="0" presId="urn:microsoft.com/office/officeart/2005/8/layout/target2"/>
    <dgm:cxn modelId="{1A0C5FC7-922A-4CCF-9C9C-32661F18AC74}" type="presParOf" srcId="{0ECCFAE7-ABC1-461F-B20B-F71AAE7043AB}" destId="{326FDAF9-F652-4F1F-BCDA-1F59B10F2D05}" srcOrd="1" destOrd="0" presId="urn:microsoft.com/office/officeart/2005/8/layout/target2"/>
    <dgm:cxn modelId="{7DF7CDC0-EE85-4086-BA91-4567BFAB21E3}" type="presParOf" srcId="{326FDAF9-F652-4F1F-BCDA-1F59B10F2D05}" destId="{45C1549B-25D1-4CC1-B90C-E337D996801F}" srcOrd="0" destOrd="0" presId="urn:microsoft.com/office/officeart/2005/8/layout/target2"/>
    <dgm:cxn modelId="{91CF7C82-753B-4F7B-934B-88DF9DFBB7D3}" type="presParOf" srcId="{326FDAF9-F652-4F1F-BCDA-1F59B10F2D05}" destId="{8000100E-5D21-473E-BCC1-07F08743C116}" srcOrd="1" destOrd="0" presId="urn:microsoft.com/office/officeart/2005/8/layout/target2"/>
    <dgm:cxn modelId="{B0DA89AA-EC8B-492B-A020-6D34CF1DD41A}" type="presParOf" srcId="{8000100E-5D21-473E-BCC1-07F08743C116}" destId="{151827B9-68BC-4E94-8F02-0416B633A55B}" srcOrd="0" destOrd="0" presId="urn:microsoft.com/office/officeart/2005/8/layout/target2"/>
    <dgm:cxn modelId="{3D03796A-187F-4441-8E99-8E58AE02E5FE}" type="presParOf" srcId="{8000100E-5D21-473E-BCC1-07F08743C116}" destId="{3E416EB1-71C6-4A11-96D8-CF2705C94030}" srcOrd="1" destOrd="0" presId="urn:microsoft.com/office/officeart/2005/8/layout/target2"/>
    <dgm:cxn modelId="{63742749-BCF7-4DF2-834A-2ABED52CF3E9}" type="presParOf" srcId="{8000100E-5D21-473E-BCC1-07F08743C116}" destId="{B6FF8EEC-B350-4AC3-BAB4-87532E704B50}" srcOrd="2" destOrd="0" presId="urn:microsoft.com/office/officeart/2005/8/layout/target2"/>
    <dgm:cxn modelId="{F1487837-6B3F-459B-A9AB-DC6A865ECB5F}" type="presParOf" srcId="{0ECCFAE7-ABC1-461F-B20B-F71AAE7043AB}" destId="{6AC85811-0C5E-448F-9E27-5A37B46AACDF}" srcOrd="2" destOrd="0" presId="urn:microsoft.com/office/officeart/2005/8/layout/target2"/>
    <dgm:cxn modelId="{9DDB5C2A-8CBC-4256-B939-A89545ECC767}" type="presParOf" srcId="{6AC85811-0C5E-448F-9E27-5A37B46AACDF}" destId="{AFE8CB59-3CA8-4019-8254-247B9716E453}" srcOrd="0" destOrd="0" presId="urn:microsoft.com/office/officeart/2005/8/layout/target2"/>
    <dgm:cxn modelId="{698BBC64-E328-4F72-B311-A02139DC52D0}" type="presParOf" srcId="{6AC85811-0C5E-448F-9E27-5A37B46AACDF}" destId="{38FEFF82-D021-4B06-8508-7326CBADF247}" srcOrd="1" destOrd="0" presId="urn:microsoft.com/office/officeart/2005/8/layout/target2"/>
    <dgm:cxn modelId="{F8C5083D-4CB0-4ED8-AAC5-7C3F2B4ED4A5}" type="presParOf" srcId="{38FEFF82-D021-4B06-8508-7326CBADF247}" destId="{4C03670A-FA7A-43C9-8EB6-0C8D348C4E54}" srcOrd="0" destOrd="0" presId="urn:microsoft.com/office/officeart/2005/8/layout/target2"/>
    <dgm:cxn modelId="{666C5869-9A5D-4967-BFB9-ECD576C45AD4}" type="presParOf" srcId="{38FEFF82-D021-4B06-8508-7326CBADF247}" destId="{5E4D4732-29E3-4CB4-88AC-B04D11D89BC4}" srcOrd="1" destOrd="0" presId="urn:microsoft.com/office/officeart/2005/8/layout/target2"/>
    <dgm:cxn modelId="{A7E5BC4B-768A-45DB-A2DF-2C5AB3CDD4FB}" type="presParOf" srcId="{38FEFF82-D021-4B06-8508-7326CBADF247}" destId="{8C36EF6A-6CAD-41BC-9D8C-B6FD968FA1DB}" srcOrd="2" destOrd="0" presId="urn:microsoft.com/office/officeart/2005/8/layout/target2"/>
    <dgm:cxn modelId="{83680AB4-7130-4B65-9B94-E4FB5D27F7B0}" type="presParOf" srcId="{38FEFF82-D021-4B06-8508-7326CBADF247}" destId="{F9D470BA-2BEE-4E4D-A4C9-7EE6E155C146}" srcOrd="3" destOrd="0" presId="urn:microsoft.com/office/officeart/2005/8/layout/target2"/>
    <dgm:cxn modelId="{03667279-ECCB-4677-949E-0CE7F8931CE6}" type="presParOf" srcId="{38FEFF82-D021-4B06-8508-7326CBADF247}" destId="{03F211A4-658B-4F4B-B99E-68823307A817}" srcOrd="4" destOrd="0" presId="urn:microsoft.com/office/officeart/2005/8/layout/target2"/>
    <dgm:cxn modelId="{D31D5797-90BC-411A-9621-B04444640D24}" type="presParOf" srcId="{38FEFF82-D021-4B06-8508-7326CBADF247}" destId="{BE8108A2-82B1-41B9-AC4D-F8493429179A}" srcOrd="5" destOrd="0" presId="urn:microsoft.com/office/officeart/2005/8/layout/target2"/>
    <dgm:cxn modelId="{08FA5C70-6210-483A-B726-43B7D1346E20}" type="presParOf" srcId="{38FEFF82-D021-4B06-8508-7326CBADF247}" destId="{9AF8F786-0991-4896-8ED2-5D210929EC84}" srcOrd="6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8D7009-0181-446C-93AF-09ABE20903E5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DF519313-9877-4F7A-B4B6-C66D7294B264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Αρχικοποίηση</a:t>
          </a:r>
        </a:p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πληθυσμού</a:t>
          </a:r>
        </a:p>
      </dgm:t>
    </dgm:pt>
    <dgm:pt modelId="{CFB69A67-8059-40B1-A566-96E6AFC01797}" type="parTrans" cxnId="{D93C2DFD-E62C-41C7-9DCA-F023E439E785}">
      <dgm:prSet/>
      <dgm:spPr/>
      <dgm:t>
        <a:bodyPr/>
        <a:lstStyle/>
        <a:p>
          <a:endParaRPr lang="el-GR"/>
        </a:p>
      </dgm:t>
    </dgm:pt>
    <dgm:pt modelId="{F483EA2F-1E8E-4D15-BF60-6C786316BFB5}" type="sibTrans" cxnId="{D93C2DFD-E62C-41C7-9DCA-F023E439E785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5006738A-32C7-4E1C-BBBA-96C0698ADB31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Αξιολόγηση</a:t>
          </a:r>
        </a:p>
      </dgm:t>
    </dgm:pt>
    <dgm:pt modelId="{754CA638-30F2-4CC2-8BB1-2CF8D9BD26FB}" type="parTrans" cxnId="{6D462581-A07E-44B3-BD9B-4F18145CE450}">
      <dgm:prSet/>
      <dgm:spPr/>
      <dgm:t>
        <a:bodyPr/>
        <a:lstStyle/>
        <a:p>
          <a:endParaRPr lang="el-GR"/>
        </a:p>
      </dgm:t>
    </dgm:pt>
    <dgm:pt modelId="{547A281C-E9C5-4F65-A98A-BED28425265F}" type="sibTrans" cxnId="{6D462581-A07E-44B3-BD9B-4F18145CE450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562BB3A5-DD82-4FF8-8888-CECF552D1EDB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Επιλογή</a:t>
          </a:r>
        </a:p>
      </dgm:t>
    </dgm:pt>
    <dgm:pt modelId="{76439B0B-1C95-45E8-87B7-5A699EC16636}" type="parTrans" cxnId="{776E6FC2-AEDF-4772-87BA-215746F6B43A}">
      <dgm:prSet/>
      <dgm:spPr/>
      <dgm:t>
        <a:bodyPr/>
        <a:lstStyle/>
        <a:p>
          <a:endParaRPr lang="el-GR"/>
        </a:p>
      </dgm:t>
    </dgm:pt>
    <dgm:pt modelId="{9911161D-8B41-4C50-AF9C-A1EC11B352CD}" type="sibTrans" cxnId="{776E6FC2-AEDF-4772-87BA-215746F6B43A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0FA71968-3713-4AFB-B6B2-7EB81766D407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Διασταύρωση</a:t>
          </a:r>
        </a:p>
      </dgm:t>
    </dgm:pt>
    <dgm:pt modelId="{D921A039-F85F-4CAB-8BBA-B30F6D6EE2E3}" type="parTrans" cxnId="{514FC33F-27AB-4414-8296-5833BAB0C082}">
      <dgm:prSet/>
      <dgm:spPr/>
      <dgm:t>
        <a:bodyPr/>
        <a:lstStyle/>
        <a:p>
          <a:endParaRPr lang="el-GR"/>
        </a:p>
      </dgm:t>
    </dgm:pt>
    <dgm:pt modelId="{837F5DE6-6777-4548-BE79-75EF39903D2C}" type="sibTrans" cxnId="{514FC33F-27AB-4414-8296-5833BAB0C082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93CD5DC5-42A9-4472-A6FC-EDD555539D8E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Μετάλλαξη</a:t>
          </a:r>
        </a:p>
      </dgm:t>
    </dgm:pt>
    <dgm:pt modelId="{A6A353B3-D42D-4E1F-9C2A-08C39BE11116}" type="parTrans" cxnId="{042D4E0F-3741-40D1-9C57-D62ABB49A84F}">
      <dgm:prSet/>
      <dgm:spPr/>
      <dgm:t>
        <a:bodyPr/>
        <a:lstStyle/>
        <a:p>
          <a:endParaRPr lang="el-GR"/>
        </a:p>
      </dgm:t>
    </dgm:pt>
    <dgm:pt modelId="{D24CBCB4-3F2F-468F-B961-25A3E7574739}" type="sibTrans" cxnId="{042D4E0F-3741-40D1-9C57-D62ABB49A84F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03F72915-35C3-4450-B7F1-016795595C25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Αντικατάσταση</a:t>
          </a:r>
          <a:r>
            <a:rPr lang="el-GR" sz="1800" dirty="0">
              <a:solidFill>
                <a:srgbClr val="546F93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1E1804A2-279D-4B6D-9F80-B054FCE329AE}" type="parTrans" cxnId="{0178EA5C-E4F8-436D-9442-4EC7688E6DA2}">
      <dgm:prSet/>
      <dgm:spPr/>
      <dgm:t>
        <a:bodyPr/>
        <a:lstStyle/>
        <a:p>
          <a:endParaRPr lang="el-GR"/>
        </a:p>
      </dgm:t>
    </dgm:pt>
    <dgm:pt modelId="{0ACD8110-87E4-4B43-B155-9295D886538D}" type="sibTrans" cxnId="{0178EA5C-E4F8-436D-9442-4EC7688E6DA2}">
      <dgm:prSet/>
      <dgm:spPr>
        <a:solidFill>
          <a:srgbClr val="8064A2">
            <a:alpha val="69000"/>
          </a:srgbClr>
        </a:solidFill>
      </dgm:spPr>
      <dgm:t>
        <a:bodyPr/>
        <a:lstStyle/>
        <a:p>
          <a:endParaRPr lang="el-GR"/>
        </a:p>
      </dgm:t>
    </dgm:pt>
    <dgm:pt modelId="{A94BDE86-042F-4E35-A0FE-CC864FC58A15}">
      <dgm:prSet phldrT="[Κείμενο]" custT="1"/>
      <dgm:spPr>
        <a:solidFill>
          <a:srgbClr val="FBD2B0"/>
        </a:solidFill>
        <a:ln>
          <a:solidFill>
            <a:schemeClr val="lt1">
              <a:hueOff val="0"/>
              <a:satOff val="0"/>
              <a:lumOff val="0"/>
              <a:alpha val="99000"/>
            </a:schemeClr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l-GR" sz="18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Τερματισμός</a:t>
          </a:r>
          <a:r>
            <a:rPr lang="el-GR" sz="1800" dirty="0">
              <a:solidFill>
                <a:srgbClr val="546F93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gm:t>
    </dgm:pt>
    <dgm:pt modelId="{C953C82E-A1AD-407A-BB38-5DA05300ECCE}" type="parTrans" cxnId="{32409275-109E-404B-BA1E-2150F7F4336B}">
      <dgm:prSet/>
      <dgm:spPr/>
      <dgm:t>
        <a:bodyPr/>
        <a:lstStyle/>
        <a:p>
          <a:endParaRPr lang="el-GR"/>
        </a:p>
      </dgm:t>
    </dgm:pt>
    <dgm:pt modelId="{5BE121CE-DB73-470C-92BA-14FEF03F7614}" type="sibTrans" cxnId="{32409275-109E-404B-BA1E-2150F7F4336B}">
      <dgm:prSet/>
      <dgm:spPr/>
      <dgm:t>
        <a:bodyPr/>
        <a:lstStyle/>
        <a:p>
          <a:endParaRPr lang="el-GR"/>
        </a:p>
      </dgm:t>
    </dgm:pt>
    <dgm:pt modelId="{9FA22763-B080-4E84-9C3F-BB203052EEDA}" type="pres">
      <dgm:prSet presAssocID="{9B8D7009-0181-446C-93AF-09ABE20903E5}" presName="linearFlow" presStyleCnt="0">
        <dgm:presLayoutVars>
          <dgm:resizeHandles val="exact"/>
        </dgm:presLayoutVars>
      </dgm:prSet>
      <dgm:spPr/>
    </dgm:pt>
    <dgm:pt modelId="{EC5B0AF3-9C0C-4D17-B896-6B9309F0AC0D}" type="pres">
      <dgm:prSet presAssocID="{DF519313-9877-4F7A-B4B6-C66D7294B264}" presName="node" presStyleLbl="node1" presStyleIdx="0" presStyleCnt="7" custScaleY="152227">
        <dgm:presLayoutVars>
          <dgm:bulletEnabled val="1"/>
        </dgm:presLayoutVars>
      </dgm:prSet>
      <dgm:spPr/>
    </dgm:pt>
    <dgm:pt modelId="{A545FB9D-4E59-4D31-89F4-962D68365284}" type="pres">
      <dgm:prSet presAssocID="{F483EA2F-1E8E-4D15-BF60-6C786316BFB5}" presName="sibTrans" presStyleLbl="sibTrans2D1" presStyleIdx="0" presStyleCnt="6"/>
      <dgm:spPr/>
    </dgm:pt>
    <dgm:pt modelId="{861B756E-F358-479C-AEF2-5EF93420FCAC}" type="pres">
      <dgm:prSet presAssocID="{F483EA2F-1E8E-4D15-BF60-6C786316BFB5}" presName="connectorText" presStyleLbl="sibTrans2D1" presStyleIdx="0" presStyleCnt="6"/>
      <dgm:spPr/>
    </dgm:pt>
    <dgm:pt modelId="{8D79AE70-5B2F-4E91-BB30-632266B35841}" type="pres">
      <dgm:prSet presAssocID="{5006738A-32C7-4E1C-BBBA-96C0698ADB31}" presName="node" presStyleLbl="node1" presStyleIdx="1" presStyleCnt="7">
        <dgm:presLayoutVars>
          <dgm:bulletEnabled val="1"/>
        </dgm:presLayoutVars>
      </dgm:prSet>
      <dgm:spPr/>
    </dgm:pt>
    <dgm:pt modelId="{C396F44A-D0B2-431D-A5F0-EE50CA89BE6A}" type="pres">
      <dgm:prSet presAssocID="{547A281C-E9C5-4F65-A98A-BED28425265F}" presName="sibTrans" presStyleLbl="sibTrans2D1" presStyleIdx="1" presStyleCnt="6"/>
      <dgm:spPr/>
    </dgm:pt>
    <dgm:pt modelId="{F61B67C5-4324-40CC-9755-DDBA809B2F36}" type="pres">
      <dgm:prSet presAssocID="{547A281C-E9C5-4F65-A98A-BED28425265F}" presName="connectorText" presStyleLbl="sibTrans2D1" presStyleIdx="1" presStyleCnt="6"/>
      <dgm:spPr/>
    </dgm:pt>
    <dgm:pt modelId="{07850E93-3E08-48B6-B86F-849569DD5920}" type="pres">
      <dgm:prSet presAssocID="{562BB3A5-DD82-4FF8-8888-CECF552D1EDB}" presName="node" presStyleLbl="node1" presStyleIdx="2" presStyleCnt="7">
        <dgm:presLayoutVars>
          <dgm:bulletEnabled val="1"/>
        </dgm:presLayoutVars>
      </dgm:prSet>
      <dgm:spPr/>
    </dgm:pt>
    <dgm:pt modelId="{A54D2DC3-CFB1-48F5-BFE1-7229CF75E1B4}" type="pres">
      <dgm:prSet presAssocID="{9911161D-8B41-4C50-AF9C-A1EC11B352CD}" presName="sibTrans" presStyleLbl="sibTrans2D1" presStyleIdx="2" presStyleCnt="6"/>
      <dgm:spPr/>
    </dgm:pt>
    <dgm:pt modelId="{3F51FD7E-89AF-49BE-9C27-05CE9C40988D}" type="pres">
      <dgm:prSet presAssocID="{9911161D-8B41-4C50-AF9C-A1EC11B352CD}" presName="connectorText" presStyleLbl="sibTrans2D1" presStyleIdx="2" presStyleCnt="6"/>
      <dgm:spPr/>
    </dgm:pt>
    <dgm:pt modelId="{18576C9C-9BDC-43D7-AD73-8F7782CE62B5}" type="pres">
      <dgm:prSet presAssocID="{0FA71968-3713-4AFB-B6B2-7EB81766D407}" presName="node" presStyleLbl="node1" presStyleIdx="3" presStyleCnt="7">
        <dgm:presLayoutVars>
          <dgm:bulletEnabled val="1"/>
        </dgm:presLayoutVars>
      </dgm:prSet>
      <dgm:spPr/>
    </dgm:pt>
    <dgm:pt modelId="{A88C40CE-1907-4740-BD24-3E9DC3866E36}" type="pres">
      <dgm:prSet presAssocID="{837F5DE6-6777-4548-BE79-75EF39903D2C}" presName="sibTrans" presStyleLbl="sibTrans2D1" presStyleIdx="3" presStyleCnt="6"/>
      <dgm:spPr/>
    </dgm:pt>
    <dgm:pt modelId="{1E310A3F-C8FF-45B3-97D4-2DD755A073C5}" type="pres">
      <dgm:prSet presAssocID="{837F5DE6-6777-4548-BE79-75EF39903D2C}" presName="connectorText" presStyleLbl="sibTrans2D1" presStyleIdx="3" presStyleCnt="6"/>
      <dgm:spPr/>
    </dgm:pt>
    <dgm:pt modelId="{FD3926B4-5EA5-4BDC-B09A-2C47D1A11015}" type="pres">
      <dgm:prSet presAssocID="{93CD5DC5-42A9-4472-A6FC-EDD555539D8E}" presName="node" presStyleLbl="node1" presStyleIdx="4" presStyleCnt="7">
        <dgm:presLayoutVars>
          <dgm:bulletEnabled val="1"/>
        </dgm:presLayoutVars>
      </dgm:prSet>
      <dgm:spPr/>
    </dgm:pt>
    <dgm:pt modelId="{077919C5-C9CA-4C05-A97F-44B3250E6325}" type="pres">
      <dgm:prSet presAssocID="{D24CBCB4-3F2F-468F-B961-25A3E7574739}" presName="sibTrans" presStyleLbl="sibTrans2D1" presStyleIdx="4" presStyleCnt="6"/>
      <dgm:spPr/>
    </dgm:pt>
    <dgm:pt modelId="{EB8786DE-01EF-4CBC-BDCB-8945339BC5EA}" type="pres">
      <dgm:prSet presAssocID="{D24CBCB4-3F2F-468F-B961-25A3E7574739}" presName="connectorText" presStyleLbl="sibTrans2D1" presStyleIdx="4" presStyleCnt="6"/>
      <dgm:spPr/>
    </dgm:pt>
    <dgm:pt modelId="{A88236A2-89C8-4511-9F94-A446A15B10ED}" type="pres">
      <dgm:prSet presAssocID="{03F72915-35C3-4450-B7F1-016795595C25}" presName="node" presStyleLbl="node1" presStyleIdx="5" presStyleCnt="7">
        <dgm:presLayoutVars>
          <dgm:bulletEnabled val="1"/>
        </dgm:presLayoutVars>
      </dgm:prSet>
      <dgm:spPr/>
    </dgm:pt>
    <dgm:pt modelId="{827B355F-12B6-4DA6-A796-2633CF2417C9}" type="pres">
      <dgm:prSet presAssocID="{0ACD8110-87E4-4B43-B155-9295D886538D}" presName="sibTrans" presStyleLbl="sibTrans2D1" presStyleIdx="5" presStyleCnt="6"/>
      <dgm:spPr/>
    </dgm:pt>
    <dgm:pt modelId="{79F86969-39E3-4392-8475-C1B6C02138DC}" type="pres">
      <dgm:prSet presAssocID="{0ACD8110-87E4-4B43-B155-9295D886538D}" presName="connectorText" presStyleLbl="sibTrans2D1" presStyleIdx="5" presStyleCnt="6"/>
      <dgm:spPr/>
    </dgm:pt>
    <dgm:pt modelId="{25B45505-79D0-4C0E-81AC-545C1078C2D5}" type="pres">
      <dgm:prSet presAssocID="{A94BDE86-042F-4E35-A0FE-CC864FC58A15}" presName="node" presStyleLbl="node1" presStyleIdx="6" presStyleCnt="7">
        <dgm:presLayoutVars>
          <dgm:bulletEnabled val="1"/>
        </dgm:presLayoutVars>
      </dgm:prSet>
      <dgm:spPr/>
    </dgm:pt>
  </dgm:ptLst>
  <dgm:cxnLst>
    <dgm:cxn modelId="{1086DC03-C576-4D1F-8271-EF740272450C}" type="presOf" srcId="{A94BDE86-042F-4E35-A0FE-CC864FC58A15}" destId="{25B45505-79D0-4C0E-81AC-545C1078C2D5}" srcOrd="0" destOrd="0" presId="urn:microsoft.com/office/officeart/2005/8/layout/process2"/>
    <dgm:cxn modelId="{042D4E0F-3741-40D1-9C57-D62ABB49A84F}" srcId="{9B8D7009-0181-446C-93AF-09ABE20903E5}" destId="{93CD5DC5-42A9-4472-A6FC-EDD555539D8E}" srcOrd="4" destOrd="0" parTransId="{A6A353B3-D42D-4E1F-9C2A-08C39BE11116}" sibTransId="{D24CBCB4-3F2F-468F-B961-25A3E7574739}"/>
    <dgm:cxn modelId="{37FC6119-F3A5-4CD0-B86B-457316FBEFE0}" type="presOf" srcId="{D24CBCB4-3F2F-468F-B961-25A3E7574739}" destId="{077919C5-C9CA-4C05-A97F-44B3250E6325}" srcOrd="0" destOrd="0" presId="urn:microsoft.com/office/officeart/2005/8/layout/process2"/>
    <dgm:cxn modelId="{D2004425-16F1-42AA-9B5C-6896EA732EA4}" type="presOf" srcId="{0ACD8110-87E4-4B43-B155-9295D886538D}" destId="{827B355F-12B6-4DA6-A796-2633CF2417C9}" srcOrd="0" destOrd="0" presId="urn:microsoft.com/office/officeart/2005/8/layout/process2"/>
    <dgm:cxn modelId="{C4EC142D-19DC-47AF-9CCC-5B64F9933D8A}" type="presOf" srcId="{0ACD8110-87E4-4B43-B155-9295D886538D}" destId="{79F86969-39E3-4392-8475-C1B6C02138DC}" srcOrd="1" destOrd="0" presId="urn:microsoft.com/office/officeart/2005/8/layout/process2"/>
    <dgm:cxn modelId="{5677E82D-0905-4586-B284-0498983C96CF}" type="presOf" srcId="{547A281C-E9C5-4F65-A98A-BED28425265F}" destId="{C396F44A-D0B2-431D-A5F0-EE50CA89BE6A}" srcOrd="0" destOrd="0" presId="urn:microsoft.com/office/officeart/2005/8/layout/process2"/>
    <dgm:cxn modelId="{6D43DE33-A122-4CA4-953D-DF0E8788E30F}" type="presOf" srcId="{D24CBCB4-3F2F-468F-B961-25A3E7574739}" destId="{EB8786DE-01EF-4CBC-BDCB-8945339BC5EA}" srcOrd="1" destOrd="0" presId="urn:microsoft.com/office/officeart/2005/8/layout/process2"/>
    <dgm:cxn modelId="{172D973B-2A1D-4E7F-9C28-7C5C289B250B}" type="presOf" srcId="{837F5DE6-6777-4548-BE79-75EF39903D2C}" destId="{A88C40CE-1907-4740-BD24-3E9DC3866E36}" srcOrd="0" destOrd="0" presId="urn:microsoft.com/office/officeart/2005/8/layout/process2"/>
    <dgm:cxn modelId="{514FC33F-27AB-4414-8296-5833BAB0C082}" srcId="{9B8D7009-0181-446C-93AF-09ABE20903E5}" destId="{0FA71968-3713-4AFB-B6B2-7EB81766D407}" srcOrd="3" destOrd="0" parTransId="{D921A039-F85F-4CAB-8BBA-B30F6D6EE2E3}" sibTransId="{837F5DE6-6777-4548-BE79-75EF39903D2C}"/>
    <dgm:cxn modelId="{0178EA5C-E4F8-436D-9442-4EC7688E6DA2}" srcId="{9B8D7009-0181-446C-93AF-09ABE20903E5}" destId="{03F72915-35C3-4450-B7F1-016795595C25}" srcOrd="5" destOrd="0" parTransId="{1E1804A2-279D-4B6D-9F80-B054FCE329AE}" sibTransId="{0ACD8110-87E4-4B43-B155-9295D886538D}"/>
    <dgm:cxn modelId="{EF26535E-EC9F-4C70-A609-54EC12563D94}" type="presOf" srcId="{F483EA2F-1E8E-4D15-BF60-6C786316BFB5}" destId="{A545FB9D-4E59-4D31-89F4-962D68365284}" srcOrd="0" destOrd="0" presId="urn:microsoft.com/office/officeart/2005/8/layout/process2"/>
    <dgm:cxn modelId="{32409275-109E-404B-BA1E-2150F7F4336B}" srcId="{9B8D7009-0181-446C-93AF-09ABE20903E5}" destId="{A94BDE86-042F-4E35-A0FE-CC864FC58A15}" srcOrd="6" destOrd="0" parTransId="{C953C82E-A1AD-407A-BB38-5DA05300ECCE}" sibTransId="{5BE121CE-DB73-470C-92BA-14FEF03F7614}"/>
    <dgm:cxn modelId="{13191258-EAA1-49DF-8C88-F87D1CED71C2}" type="presOf" srcId="{547A281C-E9C5-4F65-A98A-BED28425265F}" destId="{F61B67C5-4324-40CC-9755-DDBA809B2F36}" srcOrd="1" destOrd="0" presId="urn:microsoft.com/office/officeart/2005/8/layout/process2"/>
    <dgm:cxn modelId="{4D8C6478-82BA-431D-AD3D-499AABEB1EDE}" type="presOf" srcId="{5006738A-32C7-4E1C-BBBA-96C0698ADB31}" destId="{8D79AE70-5B2F-4E91-BB30-632266B35841}" srcOrd="0" destOrd="0" presId="urn:microsoft.com/office/officeart/2005/8/layout/process2"/>
    <dgm:cxn modelId="{1D42C07D-3D11-45D8-A474-718D0CF2ACF5}" type="presOf" srcId="{93CD5DC5-42A9-4472-A6FC-EDD555539D8E}" destId="{FD3926B4-5EA5-4BDC-B09A-2C47D1A11015}" srcOrd="0" destOrd="0" presId="urn:microsoft.com/office/officeart/2005/8/layout/process2"/>
    <dgm:cxn modelId="{6D462581-A07E-44B3-BD9B-4F18145CE450}" srcId="{9B8D7009-0181-446C-93AF-09ABE20903E5}" destId="{5006738A-32C7-4E1C-BBBA-96C0698ADB31}" srcOrd="1" destOrd="0" parTransId="{754CA638-30F2-4CC2-8BB1-2CF8D9BD26FB}" sibTransId="{547A281C-E9C5-4F65-A98A-BED28425265F}"/>
    <dgm:cxn modelId="{8ED99E94-8B56-42B3-A669-C0E34CB488C7}" type="presOf" srcId="{F483EA2F-1E8E-4D15-BF60-6C786316BFB5}" destId="{861B756E-F358-479C-AEF2-5EF93420FCAC}" srcOrd="1" destOrd="0" presId="urn:microsoft.com/office/officeart/2005/8/layout/process2"/>
    <dgm:cxn modelId="{7ABEE9A3-7F59-457B-B533-004B00A1F887}" type="presOf" srcId="{9911161D-8B41-4C50-AF9C-A1EC11B352CD}" destId="{A54D2DC3-CFB1-48F5-BFE1-7229CF75E1B4}" srcOrd="0" destOrd="0" presId="urn:microsoft.com/office/officeart/2005/8/layout/process2"/>
    <dgm:cxn modelId="{ED5521AB-133C-4141-B25A-67BB49FDF6FE}" type="presOf" srcId="{9911161D-8B41-4C50-AF9C-A1EC11B352CD}" destId="{3F51FD7E-89AF-49BE-9C27-05CE9C40988D}" srcOrd="1" destOrd="0" presId="urn:microsoft.com/office/officeart/2005/8/layout/process2"/>
    <dgm:cxn modelId="{84733EBD-0473-4A9C-95B6-50601394BE95}" type="presOf" srcId="{DF519313-9877-4F7A-B4B6-C66D7294B264}" destId="{EC5B0AF3-9C0C-4D17-B896-6B9309F0AC0D}" srcOrd="0" destOrd="0" presId="urn:microsoft.com/office/officeart/2005/8/layout/process2"/>
    <dgm:cxn modelId="{776E6FC2-AEDF-4772-87BA-215746F6B43A}" srcId="{9B8D7009-0181-446C-93AF-09ABE20903E5}" destId="{562BB3A5-DD82-4FF8-8888-CECF552D1EDB}" srcOrd="2" destOrd="0" parTransId="{76439B0B-1C95-45E8-87B7-5A699EC16636}" sibTransId="{9911161D-8B41-4C50-AF9C-A1EC11B352CD}"/>
    <dgm:cxn modelId="{99BFD9EA-B89A-415A-B4F3-323206B37210}" type="presOf" srcId="{9B8D7009-0181-446C-93AF-09ABE20903E5}" destId="{9FA22763-B080-4E84-9C3F-BB203052EEDA}" srcOrd="0" destOrd="0" presId="urn:microsoft.com/office/officeart/2005/8/layout/process2"/>
    <dgm:cxn modelId="{FE6C36EE-6A38-48CC-86D6-690E43E3EC99}" type="presOf" srcId="{837F5DE6-6777-4548-BE79-75EF39903D2C}" destId="{1E310A3F-C8FF-45B3-97D4-2DD755A073C5}" srcOrd="1" destOrd="0" presId="urn:microsoft.com/office/officeart/2005/8/layout/process2"/>
    <dgm:cxn modelId="{8CE057EE-F30C-4282-B673-828A84113161}" type="presOf" srcId="{0FA71968-3713-4AFB-B6B2-7EB81766D407}" destId="{18576C9C-9BDC-43D7-AD73-8F7782CE62B5}" srcOrd="0" destOrd="0" presId="urn:microsoft.com/office/officeart/2005/8/layout/process2"/>
    <dgm:cxn modelId="{A5DA1CF2-4B6E-4A49-96A5-79C53B9FDA92}" type="presOf" srcId="{562BB3A5-DD82-4FF8-8888-CECF552D1EDB}" destId="{07850E93-3E08-48B6-B86F-849569DD5920}" srcOrd="0" destOrd="0" presId="urn:microsoft.com/office/officeart/2005/8/layout/process2"/>
    <dgm:cxn modelId="{D93C2DFD-E62C-41C7-9DCA-F023E439E785}" srcId="{9B8D7009-0181-446C-93AF-09ABE20903E5}" destId="{DF519313-9877-4F7A-B4B6-C66D7294B264}" srcOrd="0" destOrd="0" parTransId="{CFB69A67-8059-40B1-A566-96E6AFC01797}" sibTransId="{F483EA2F-1E8E-4D15-BF60-6C786316BFB5}"/>
    <dgm:cxn modelId="{38B286FF-3F31-416E-9CE3-B9E3E35BED2A}" type="presOf" srcId="{03F72915-35C3-4450-B7F1-016795595C25}" destId="{A88236A2-89C8-4511-9F94-A446A15B10ED}" srcOrd="0" destOrd="0" presId="urn:microsoft.com/office/officeart/2005/8/layout/process2"/>
    <dgm:cxn modelId="{05F9FCB8-7EDF-4E3C-B286-2A70833E8C2D}" type="presParOf" srcId="{9FA22763-B080-4E84-9C3F-BB203052EEDA}" destId="{EC5B0AF3-9C0C-4D17-B896-6B9309F0AC0D}" srcOrd="0" destOrd="0" presId="urn:microsoft.com/office/officeart/2005/8/layout/process2"/>
    <dgm:cxn modelId="{1043F64F-3A6C-4296-8464-87504C36A670}" type="presParOf" srcId="{9FA22763-B080-4E84-9C3F-BB203052EEDA}" destId="{A545FB9D-4E59-4D31-89F4-962D68365284}" srcOrd="1" destOrd="0" presId="urn:microsoft.com/office/officeart/2005/8/layout/process2"/>
    <dgm:cxn modelId="{E818B530-146F-4726-AE3F-0002D19942FA}" type="presParOf" srcId="{A545FB9D-4E59-4D31-89F4-962D68365284}" destId="{861B756E-F358-479C-AEF2-5EF93420FCAC}" srcOrd="0" destOrd="0" presId="urn:microsoft.com/office/officeart/2005/8/layout/process2"/>
    <dgm:cxn modelId="{04015CCF-D8FA-46FB-8E49-A4363EF26801}" type="presParOf" srcId="{9FA22763-B080-4E84-9C3F-BB203052EEDA}" destId="{8D79AE70-5B2F-4E91-BB30-632266B35841}" srcOrd="2" destOrd="0" presId="urn:microsoft.com/office/officeart/2005/8/layout/process2"/>
    <dgm:cxn modelId="{1A43ECB7-6E9E-42B4-AD1F-8BDE32C6082F}" type="presParOf" srcId="{9FA22763-B080-4E84-9C3F-BB203052EEDA}" destId="{C396F44A-D0B2-431D-A5F0-EE50CA89BE6A}" srcOrd="3" destOrd="0" presId="urn:microsoft.com/office/officeart/2005/8/layout/process2"/>
    <dgm:cxn modelId="{98928B18-5D1F-47F5-8917-2151805FD4D7}" type="presParOf" srcId="{C396F44A-D0B2-431D-A5F0-EE50CA89BE6A}" destId="{F61B67C5-4324-40CC-9755-DDBA809B2F36}" srcOrd="0" destOrd="0" presId="urn:microsoft.com/office/officeart/2005/8/layout/process2"/>
    <dgm:cxn modelId="{CE99D66B-C279-402E-86DD-38EF1AE494ED}" type="presParOf" srcId="{9FA22763-B080-4E84-9C3F-BB203052EEDA}" destId="{07850E93-3E08-48B6-B86F-849569DD5920}" srcOrd="4" destOrd="0" presId="urn:microsoft.com/office/officeart/2005/8/layout/process2"/>
    <dgm:cxn modelId="{14B3B84E-9E75-451C-B126-CBCC1BB33CB9}" type="presParOf" srcId="{9FA22763-B080-4E84-9C3F-BB203052EEDA}" destId="{A54D2DC3-CFB1-48F5-BFE1-7229CF75E1B4}" srcOrd="5" destOrd="0" presId="urn:microsoft.com/office/officeart/2005/8/layout/process2"/>
    <dgm:cxn modelId="{A998BC18-E329-4014-9CF7-F607B7B7F2A7}" type="presParOf" srcId="{A54D2DC3-CFB1-48F5-BFE1-7229CF75E1B4}" destId="{3F51FD7E-89AF-49BE-9C27-05CE9C40988D}" srcOrd="0" destOrd="0" presId="urn:microsoft.com/office/officeart/2005/8/layout/process2"/>
    <dgm:cxn modelId="{4DCC714E-92B4-46B0-ACF0-D27AF43E232B}" type="presParOf" srcId="{9FA22763-B080-4E84-9C3F-BB203052EEDA}" destId="{18576C9C-9BDC-43D7-AD73-8F7782CE62B5}" srcOrd="6" destOrd="0" presId="urn:microsoft.com/office/officeart/2005/8/layout/process2"/>
    <dgm:cxn modelId="{712AB87A-B70D-43B7-9A3D-F9402AB4634A}" type="presParOf" srcId="{9FA22763-B080-4E84-9C3F-BB203052EEDA}" destId="{A88C40CE-1907-4740-BD24-3E9DC3866E36}" srcOrd="7" destOrd="0" presId="urn:microsoft.com/office/officeart/2005/8/layout/process2"/>
    <dgm:cxn modelId="{A9D788B5-1301-4CEE-9716-412935AB5AD2}" type="presParOf" srcId="{A88C40CE-1907-4740-BD24-3E9DC3866E36}" destId="{1E310A3F-C8FF-45B3-97D4-2DD755A073C5}" srcOrd="0" destOrd="0" presId="urn:microsoft.com/office/officeart/2005/8/layout/process2"/>
    <dgm:cxn modelId="{13DAA3F1-7802-43FA-AA64-91EAA8B14872}" type="presParOf" srcId="{9FA22763-B080-4E84-9C3F-BB203052EEDA}" destId="{FD3926B4-5EA5-4BDC-B09A-2C47D1A11015}" srcOrd="8" destOrd="0" presId="urn:microsoft.com/office/officeart/2005/8/layout/process2"/>
    <dgm:cxn modelId="{BCA31EFC-58B1-4BC1-95EE-6E4E8E33AE94}" type="presParOf" srcId="{9FA22763-B080-4E84-9C3F-BB203052EEDA}" destId="{077919C5-C9CA-4C05-A97F-44B3250E6325}" srcOrd="9" destOrd="0" presId="urn:microsoft.com/office/officeart/2005/8/layout/process2"/>
    <dgm:cxn modelId="{64356FB2-5029-4818-B920-65F1666CAD76}" type="presParOf" srcId="{077919C5-C9CA-4C05-A97F-44B3250E6325}" destId="{EB8786DE-01EF-4CBC-BDCB-8945339BC5EA}" srcOrd="0" destOrd="0" presId="urn:microsoft.com/office/officeart/2005/8/layout/process2"/>
    <dgm:cxn modelId="{33121F41-A02A-4907-95C5-775200830D8F}" type="presParOf" srcId="{9FA22763-B080-4E84-9C3F-BB203052EEDA}" destId="{A88236A2-89C8-4511-9F94-A446A15B10ED}" srcOrd="10" destOrd="0" presId="urn:microsoft.com/office/officeart/2005/8/layout/process2"/>
    <dgm:cxn modelId="{D2A15C3D-DE6E-4DF3-B508-724CC6DF0FDA}" type="presParOf" srcId="{9FA22763-B080-4E84-9C3F-BB203052EEDA}" destId="{827B355F-12B6-4DA6-A796-2633CF2417C9}" srcOrd="11" destOrd="0" presId="urn:microsoft.com/office/officeart/2005/8/layout/process2"/>
    <dgm:cxn modelId="{10FF1CCE-A34C-4561-A0A8-0634D8AB254D}" type="presParOf" srcId="{827B355F-12B6-4DA6-A796-2633CF2417C9}" destId="{79F86969-39E3-4392-8475-C1B6C02138DC}" srcOrd="0" destOrd="0" presId="urn:microsoft.com/office/officeart/2005/8/layout/process2"/>
    <dgm:cxn modelId="{FCC97A48-0250-44BD-9589-A16ABECDFDE9}" type="presParOf" srcId="{9FA22763-B080-4E84-9C3F-BB203052EEDA}" destId="{25B45505-79D0-4C0E-81AC-545C1078C2D5}" srcOrd="12" destOrd="0" presId="urn:microsoft.com/office/officeart/2005/8/layout/process2"/>
  </dgm:cxnLst>
  <dgm:bg>
    <a:noFill/>
    <a:effectLst/>
  </dgm:bg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EF6D060-9BAE-4DE1-A6CB-AFA1B69402A1}" type="doc">
      <dgm:prSet loTypeId="urn:microsoft.com/office/officeart/2005/8/layout/lProcess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l-GR"/>
        </a:p>
      </dgm:t>
    </dgm:pt>
    <dgm:pt modelId="{EC85749F-CA91-4E9D-8B27-5CAAC9718828}">
      <dgm:prSet phldrT="[Κείμενο]" custT="1"/>
      <dgm:spPr>
        <a:solidFill>
          <a:srgbClr val="E6E0EC"/>
        </a:solidFill>
      </dgm:spPr>
      <dgm:t>
        <a:bodyPr/>
        <a:lstStyle/>
        <a:p>
          <a:r>
            <a:rPr lang="el-GR" sz="18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1 </a:t>
          </a:r>
        </a:p>
      </dgm:t>
    </dgm:pt>
    <dgm:pt modelId="{1C2D834F-B0D1-46FA-BEBF-3CDAD59296B4}" type="parTrans" cxnId="{C5D7C086-9D6D-447B-B9DF-17031E3D139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BD2C63E7-3786-456E-9163-869530F56421}" type="sibTrans" cxnId="{C5D7C086-9D6D-447B-B9DF-17031E3D139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8A11C8DF-6CD0-49F5-BAE5-F8A939D2388A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gm:t>
    </dgm:pt>
    <dgm:pt modelId="{1FD67699-73AD-439F-A7C9-131A9B20A478}" type="parTrans" cxnId="{DE06B32A-018D-4F25-A9E6-1F18D33C09AF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F18B1760-FAC9-41D5-9030-2E2D5E8DD5DD}" type="sibTrans" cxnId="{DE06B32A-018D-4F25-A9E6-1F18D33C09AF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72DE1BA0-5AE5-4F55-9AC0-4E2DF8A92899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gm:t>
    </dgm:pt>
    <dgm:pt modelId="{1B0EA6C2-9FED-48B4-B93C-4A8EE4AA62C5}" type="parTrans" cxnId="{034B2540-7561-46BA-9198-F8BE2C1D1254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CB3A880C-85D2-4615-8383-69AFA143079E}" type="sibTrans" cxnId="{034B2540-7561-46BA-9198-F8BE2C1D1254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8B69312C-24F2-4EB1-986B-1DC27AD768AD}">
      <dgm:prSet custT="1"/>
      <dgm:spPr>
        <a:solidFill>
          <a:srgbClr val="E6E0EC"/>
        </a:solidFill>
      </dgm:spPr>
      <dgm:t>
        <a:bodyPr/>
        <a:lstStyle/>
        <a:p>
          <a:r>
            <a:rPr lang="el-GR" sz="18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2</a:t>
          </a:r>
        </a:p>
      </dgm:t>
    </dgm:pt>
    <dgm:pt modelId="{D9181C63-2793-42B5-AA41-8A8FD379B3D4}" type="parTrans" cxnId="{E6354870-ED8A-4BBE-815E-22D6ACECA26C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B9C6840B-4D3A-4CCA-9DF7-FC3981DD501A}" type="sibTrans" cxnId="{E6354870-ED8A-4BBE-815E-22D6ACECA26C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493774D1-CDF7-4473-816F-7F521505E1CE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gm:t>
    </dgm:pt>
    <dgm:pt modelId="{E2037ABB-3833-41AC-8414-BDEBB361180D}" type="parTrans" cxnId="{26ED0BFD-C518-4B2B-9A1C-F125F09D90CB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D65AC722-4428-4D11-81DB-CA0897CD1736}" type="sibTrans" cxnId="{26ED0BFD-C518-4B2B-9A1C-F125F09D90CB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61C738C7-D84E-49E9-AB61-6560938678ED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gm:t>
    </dgm:pt>
    <dgm:pt modelId="{D0C90A4B-8EA5-40F0-86DD-5AF3AC37723F}" type="parTrans" cxnId="{719DE18C-6FD0-4AC8-9064-A3EEEE5F7C6F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0D73888C-6791-4543-AD88-A4F3363E8F32}" type="sibTrans" cxnId="{719DE18C-6FD0-4AC8-9064-A3EEEE5F7C6F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F9C8310B-D804-419C-A3BA-29A50FC98F99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b="1" dirty="0">
              <a:ln>
                <a:noFill/>
              </a:ln>
              <a:latin typeface="+mn-lt"/>
            </a:rPr>
            <a:t>…</a:t>
          </a:r>
        </a:p>
      </dgm:t>
    </dgm:pt>
    <dgm:pt modelId="{8142DCFA-9074-4B2F-80BE-8651157C1884}" type="parTrans" cxnId="{87695598-E8F7-474E-9F74-AB215A539569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0BEAF3A6-E9D1-48B7-88DC-98AB669CF81E}" type="sibTrans" cxnId="{87695598-E8F7-474E-9F74-AB215A539569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1204574D-01F3-4F53-A681-DBA4BE4D15CF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gm:t>
    </dgm:pt>
    <dgm:pt modelId="{06EC3452-5829-4098-835F-4054559EEBFB}" type="parTrans" cxnId="{9DC27EB5-FADF-4D47-9E85-772437F84864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675DE872-56FC-4F4F-9CEB-A6FADC0905A9}" type="sibTrans" cxnId="{9DC27EB5-FADF-4D47-9E85-772437F84864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58F0FD69-853B-4A3C-921B-7D00CB2B5D86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b="1" dirty="0">
              <a:ln>
                <a:noFill/>
              </a:ln>
              <a:latin typeface="+mn-lt"/>
            </a:rPr>
            <a:t>…</a:t>
          </a:r>
        </a:p>
      </dgm:t>
    </dgm:pt>
    <dgm:pt modelId="{4F917DFC-FE01-4829-902C-27A692E81CF2}" type="parTrans" cxnId="{F04B3A14-1880-49DE-9654-F93B066DC5F6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12D96714-87C6-4BC4-A496-F4581438F9B2}" type="sibTrans" cxnId="{F04B3A14-1880-49DE-9654-F93B066DC5F6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2EC5E630-8804-493B-A333-1A27C85E1651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gm:t>
    </dgm:pt>
    <dgm:pt modelId="{BA5130BD-5447-40C8-BD29-746A513E80AC}" type="parTrans" cxnId="{FF5A4349-77D8-4122-816F-C954E12F5F1C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54BD5E6B-A66C-408B-9827-426C3E3610B4}" type="sibTrans" cxnId="{FF5A4349-77D8-4122-816F-C954E12F5F1C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EFA066F2-6E2A-4F40-B400-82F690B116A4}">
      <dgm:prSet phldrT="[Κείμενο]" custT="1"/>
      <dgm:spPr>
        <a:solidFill>
          <a:srgbClr val="E6E0EC"/>
        </a:solidFill>
      </dgm:spPr>
      <dgm:t>
        <a:bodyPr/>
        <a:lstStyle/>
        <a:p>
          <a:r>
            <a:rPr lang="el-GR" sz="18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100</a:t>
          </a:r>
        </a:p>
      </dgm:t>
    </dgm:pt>
    <dgm:pt modelId="{8B3CCA9E-5A4B-4F8D-B05B-0C8A1FDBCE5A}" type="parTrans" cxnId="{CD166739-E258-4667-8D50-AF53AA4FDEC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C264FF15-8636-4FCE-A5ED-850706D2B436}" type="sibTrans" cxnId="{CD166739-E258-4667-8D50-AF53AA4FDEC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74CB0FCF-129D-49CE-BB2C-668FB4763677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gm:t>
    </dgm:pt>
    <dgm:pt modelId="{931F4EC2-1D12-4A7E-A0F6-C9D90D5F7557}" type="parTrans" cxnId="{739021A3-CFE5-4A3D-A79D-09BA2874867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D8CB73AD-40F5-4DC6-BFD9-0441F9C7B8A2}" type="sibTrans" cxnId="{739021A3-CFE5-4A3D-A79D-09BA28748672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EBF1068D-8060-497C-9AB1-A21F267CB479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gm:t>
    </dgm:pt>
    <dgm:pt modelId="{B458733E-FEB7-49C6-AFD8-1442025198D9}" type="parTrans" cxnId="{1E5CC187-92C6-4147-8BF9-F0E4648E9DB0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557EC7EC-4749-4E21-867C-138F23D18B5F}" type="sibTrans" cxnId="{1E5CC187-92C6-4147-8BF9-F0E4648E9DB0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1CEBC696-E9BE-4F41-A783-A1298414A869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b="1" dirty="0">
              <a:ln>
                <a:noFill/>
              </a:ln>
            </a:rPr>
            <a:t>…</a:t>
          </a:r>
        </a:p>
      </dgm:t>
    </dgm:pt>
    <dgm:pt modelId="{63C31A63-02FB-42A2-B23F-F1F3B9FC1ECD}" type="parTrans" cxnId="{5670FB37-C765-43A6-A067-ED86BB8FA2DA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535E449E-285B-4A9F-9ACD-514F85F75A5E}" type="sibTrans" cxnId="{5670FB37-C765-43A6-A067-ED86BB8FA2DA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072D4D76-CB88-467C-9A1A-FA3805221B97}">
      <dgm:prSet phldrT="[Κείμενο]" custT="1"/>
      <dgm:spPr>
        <a:solidFill>
          <a:srgbClr val="B4C97E"/>
        </a:solidFill>
      </dgm:spPr>
      <dgm:t>
        <a:bodyPr/>
        <a:lstStyle/>
        <a:p>
          <a:r>
            <a:rPr lang="el-GR" sz="18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gm:t>
    </dgm:pt>
    <dgm:pt modelId="{87B7A561-6F58-4C52-BC19-4594059A6F38}" type="parTrans" cxnId="{A0729FDA-3D6D-4E59-8778-3A7A66D4B31D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9C0E7259-19D3-46F7-B594-7E4E7F1DD4A1}" type="sibTrans" cxnId="{A0729FDA-3D6D-4E59-8778-3A7A66D4B31D}">
      <dgm:prSet/>
      <dgm:spPr/>
      <dgm:t>
        <a:bodyPr/>
        <a:lstStyle/>
        <a:p>
          <a:endParaRPr lang="el-GR">
            <a:ln>
              <a:noFill/>
            </a:ln>
          </a:endParaRPr>
        </a:p>
      </dgm:t>
    </dgm:pt>
    <dgm:pt modelId="{ED537A2B-B5C4-4628-83AE-7520554F1794}" type="pres">
      <dgm:prSet presAssocID="{0EF6D060-9BAE-4DE1-A6CB-AFA1B69402A1}" presName="theList" presStyleCnt="0">
        <dgm:presLayoutVars>
          <dgm:dir/>
          <dgm:animLvl val="lvl"/>
          <dgm:resizeHandles val="exact"/>
        </dgm:presLayoutVars>
      </dgm:prSet>
      <dgm:spPr/>
    </dgm:pt>
    <dgm:pt modelId="{91510E80-774B-4254-9647-88AE206D2C96}" type="pres">
      <dgm:prSet presAssocID="{EC85749F-CA91-4E9D-8B27-5CAAC9718828}" presName="compNode" presStyleCnt="0"/>
      <dgm:spPr/>
    </dgm:pt>
    <dgm:pt modelId="{3D933FB1-FDA8-4A3A-A60F-E55F555BC3BD}" type="pres">
      <dgm:prSet presAssocID="{EC85749F-CA91-4E9D-8B27-5CAAC9718828}" presName="aNode" presStyleLbl="bgShp" presStyleIdx="0" presStyleCnt="3"/>
      <dgm:spPr/>
    </dgm:pt>
    <dgm:pt modelId="{A09DDD7A-7C0A-4AB7-A5D6-84AE3F5709F1}" type="pres">
      <dgm:prSet presAssocID="{EC85749F-CA91-4E9D-8B27-5CAAC9718828}" presName="textNode" presStyleLbl="bgShp" presStyleIdx="0" presStyleCnt="3"/>
      <dgm:spPr/>
    </dgm:pt>
    <dgm:pt modelId="{5A3A364B-B4A3-4E0D-987F-AFC2C37BC476}" type="pres">
      <dgm:prSet presAssocID="{EC85749F-CA91-4E9D-8B27-5CAAC9718828}" presName="compChildNode" presStyleCnt="0"/>
      <dgm:spPr/>
    </dgm:pt>
    <dgm:pt modelId="{61B3325C-74C0-4408-9E8E-457CCD6F2F2E}" type="pres">
      <dgm:prSet presAssocID="{EC85749F-CA91-4E9D-8B27-5CAAC9718828}" presName="theInnerList" presStyleCnt="0"/>
      <dgm:spPr/>
    </dgm:pt>
    <dgm:pt modelId="{FB87C1E8-4BBC-4466-A48B-C668DC1F4AAF}" type="pres">
      <dgm:prSet presAssocID="{8A11C8DF-6CD0-49F5-BAE5-F8A939D2388A}" presName="childNode" presStyleLbl="node1" presStyleIdx="0" presStyleCnt="12">
        <dgm:presLayoutVars>
          <dgm:bulletEnabled val="1"/>
        </dgm:presLayoutVars>
      </dgm:prSet>
      <dgm:spPr/>
    </dgm:pt>
    <dgm:pt modelId="{71A2D162-96D3-4ACD-8EBE-4BB5ACD7B6CF}" type="pres">
      <dgm:prSet presAssocID="{8A11C8DF-6CD0-49F5-BAE5-F8A939D2388A}" presName="aSpace2" presStyleCnt="0"/>
      <dgm:spPr/>
    </dgm:pt>
    <dgm:pt modelId="{18DCAF55-8C97-494F-954A-203C69A266E1}" type="pres">
      <dgm:prSet presAssocID="{72DE1BA0-5AE5-4F55-9AC0-4E2DF8A92899}" presName="childNode" presStyleLbl="node1" presStyleIdx="1" presStyleCnt="12">
        <dgm:presLayoutVars>
          <dgm:bulletEnabled val="1"/>
        </dgm:presLayoutVars>
      </dgm:prSet>
      <dgm:spPr/>
    </dgm:pt>
    <dgm:pt modelId="{D8411291-8016-4830-BBFB-DA61D33A65DF}" type="pres">
      <dgm:prSet presAssocID="{72DE1BA0-5AE5-4F55-9AC0-4E2DF8A92899}" presName="aSpace2" presStyleCnt="0"/>
      <dgm:spPr/>
    </dgm:pt>
    <dgm:pt modelId="{8A064528-DA8D-42C6-AF6F-DC378DC97319}" type="pres">
      <dgm:prSet presAssocID="{F9C8310B-D804-419C-A3BA-29A50FC98F99}" presName="childNode" presStyleLbl="node1" presStyleIdx="2" presStyleCnt="12">
        <dgm:presLayoutVars>
          <dgm:bulletEnabled val="1"/>
        </dgm:presLayoutVars>
      </dgm:prSet>
      <dgm:spPr/>
    </dgm:pt>
    <dgm:pt modelId="{6142644F-ACF0-454D-A8B1-83E5AE5AEB3F}" type="pres">
      <dgm:prSet presAssocID="{F9C8310B-D804-419C-A3BA-29A50FC98F99}" presName="aSpace2" presStyleCnt="0"/>
      <dgm:spPr/>
    </dgm:pt>
    <dgm:pt modelId="{0D5BC203-75DD-47D2-B97F-7B7B180558A5}" type="pres">
      <dgm:prSet presAssocID="{61C738C7-D84E-49E9-AB61-6560938678ED}" presName="childNode" presStyleLbl="node1" presStyleIdx="3" presStyleCnt="12">
        <dgm:presLayoutVars>
          <dgm:bulletEnabled val="1"/>
        </dgm:presLayoutVars>
      </dgm:prSet>
      <dgm:spPr/>
    </dgm:pt>
    <dgm:pt modelId="{94E7E49F-2AB8-4947-BED5-9BE7DEB6DC8A}" type="pres">
      <dgm:prSet presAssocID="{EC85749F-CA91-4E9D-8B27-5CAAC9718828}" presName="aSpace" presStyleCnt="0"/>
      <dgm:spPr/>
    </dgm:pt>
    <dgm:pt modelId="{D2A3859B-469D-4178-A14B-998AD7C639E4}" type="pres">
      <dgm:prSet presAssocID="{8B69312C-24F2-4EB1-986B-1DC27AD768AD}" presName="compNode" presStyleCnt="0"/>
      <dgm:spPr/>
    </dgm:pt>
    <dgm:pt modelId="{12EE8E1F-29A1-4D20-8762-E255DF66AE55}" type="pres">
      <dgm:prSet presAssocID="{8B69312C-24F2-4EB1-986B-1DC27AD768AD}" presName="aNode" presStyleLbl="bgShp" presStyleIdx="1" presStyleCnt="3"/>
      <dgm:spPr/>
    </dgm:pt>
    <dgm:pt modelId="{9A8210C8-87BB-4915-9872-0F53F98FB5D0}" type="pres">
      <dgm:prSet presAssocID="{8B69312C-24F2-4EB1-986B-1DC27AD768AD}" presName="textNode" presStyleLbl="bgShp" presStyleIdx="1" presStyleCnt="3"/>
      <dgm:spPr/>
    </dgm:pt>
    <dgm:pt modelId="{37B2FEFE-A267-47AB-AB72-AC1AC7E2C312}" type="pres">
      <dgm:prSet presAssocID="{8B69312C-24F2-4EB1-986B-1DC27AD768AD}" presName="compChildNode" presStyleCnt="0"/>
      <dgm:spPr/>
    </dgm:pt>
    <dgm:pt modelId="{C04680AA-4DD7-47B7-AB59-5D00CDCE8FAF}" type="pres">
      <dgm:prSet presAssocID="{8B69312C-24F2-4EB1-986B-1DC27AD768AD}" presName="theInnerList" presStyleCnt="0"/>
      <dgm:spPr/>
    </dgm:pt>
    <dgm:pt modelId="{7FFEE631-65A2-474F-AECE-FA8D51B6CBFE}" type="pres">
      <dgm:prSet presAssocID="{493774D1-CDF7-4473-816F-7F521505E1CE}" presName="childNode" presStyleLbl="node1" presStyleIdx="4" presStyleCnt="12">
        <dgm:presLayoutVars>
          <dgm:bulletEnabled val="1"/>
        </dgm:presLayoutVars>
      </dgm:prSet>
      <dgm:spPr/>
    </dgm:pt>
    <dgm:pt modelId="{96827B50-261D-4B06-969B-E932B71F1C65}" type="pres">
      <dgm:prSet presAssocID="{493774D1-CDF7-4473-816F-7F521505E1CE}" presName="aSpace2" presStyleCnt="0"/>
      <dgm:spPr/>
    </dgm:pt>
    <dgm:pt modelId="{C0E05D52-A684-4392-8EC2-999AE4C4FEDE}" type="pres">
      <dgm:prSet presAssocID="{1204574D-01F3-4F53-A681-DBA4BE4D15CF}" presName="childNode" presStyleLbl="node1" presStyleIdx="5" presStyleCnt="12">
        <dgm:presLayoutVars>
          <dgm:bulletEnabled val="1"/>
        </dgm:presLayoutVars>
      </dgm:prSet>
      <dgm:spPr/>
    </dgm:pt>
    <dgm:pt modelId="{9B78129D-E5FD-46D3-BC07-A68922D5CA2A}" type="pres">
      <dgm:prSet presAssocID="{1204574D-01F3-4F53-A681-DBA4BE4D15CF}" presName="aSpace2" presStyleCnt="0"/>
      <dgm:spPr/>
    </dgm:pt>
    <dgm:pt modelId="{362DE982-080D-4D4F-9782-BF186A6701FF}" type="pres">
      <dgm:prSet presAssocID="{58F0FD69-853B-4A3C-921B-7D00CB2B5D86}" presName="childNode" presStyleLbl="node1" presStyleIdx="6" presStyleCnt="12">
        <dgm:presLayoutVars>
          <dgm:bulletEnabled val="1"/>
        </dgm:presLayoutVars>
      </dgm:prSet>
      <dgm:spPr/>
    </dgm:pt>
    <dgm:pt modelId="{6AF0ED10-9E10-46AF-898A-4EC7961EAE35}" type="pres">
      <dgm:prSet presAssocID="{58F0FD69-853B-4A3C-921B-7D00CB2B5D86}" presName="aSpace2" presStyleCnt="0"/>
      <dgm:spPr/>
    </dgm:pt>
    <dgm:pt modelId="{58FA3217-EDFA-4415-A05F-464EB90C1869}" type="pres">
      <dgm:prSet presAssocID="{2EC5E630-8804-493B-A333-1A27C85E1651}" presName="childNode" presStyleLbl="node1" presStyleIdx="7" presStyleCnt="12">
        <dgm:presLayoutVars>
          <dgm:bulletEnabled val="1"/>
        </dgm:presLayoutVars>
      </dgm:prSet>
      <dgm:spPr/>
    </dgm:pt>
    <dgm:pt modelId="{6C703D17-F50A-4F95-AE68-34C26C0411B2}" type="pres">
      <dgm:prSet presAssocID="{8B69312C-24F2-4EB1-986B-1DC27AD768AD}" presName="aSpace" presStyleCnt="0"/>
      <dgm:spPr/>
    </dgm:pt>
    <dgm:pt modelId="{AE926449-B38A-45F5-B602-3CEA9156E536}" type="pres">
      <dgm:prSet presAssocID="{EFA066F2-6E2A-4F40-B400-82F690B116A4}" presName="compNode" presStyleCnt="0"/>
      <dgm:spPr/>
    </dgm:pt>
    <dgm:pt modelId="{28ECCAC1-A210-4154-A508-A6D5CF4214E8}" type="pres">
      <dgm:prSet presAssocID="{EFA066F2-6E2A-4F40-B400-82F690B116A4}" presName="aNode" presStyleLbl="bgShp" presStyleIdx="2" presStyleCnt="3"/>
      <dgm:spPr/>
    </dgm:pt>
    <dgm:pt modelId="{8D8ABBA4-F924-4E33-994A-8E5FAACC8A3D}" type="pres">
      <dgm:prSet presAssocID="{EFA066F2-6E2A-4F40-B400-82F690B116A4}" presName="textNode" presStyleLbl="bgShp" presStyleIdx="2" presStyleCnt="3"/>
      <dgm:spPr/>
    </dgm:pt>
    <dgm:pt modelId="{F59CD2F7-159E-4034-BAD9-7E84B667DF1D}" type="pres">
      <dgm:prSet presAssocID="{EFA066F2-6E2A-4F40-B400-82F690B116A4}" presName="compChildNode" presStyleCnt="0"/>
      <dgm:spPr/>
    </dgm:pt>
    <dgm:pt modelId="{64DCFE78-A755-46DA-BF0B-3946FE56ABA7}" type="pres">
      <dgm:prSet presAssocID="{EFA066F2-6E2A-4F40-B400-82F690B116A4}" presName="theInnerList" presStyleCnt="0"/>
      <dgm:spPr/>
    </dgm:pt>
    <dgm:pt modelId="{40501E07-92CE-4F8B-AFD5-C93CFC63807E}" type="pres">
      <dgm:prSet presAssocID="{74CB0FCF-129D-49CE-BB2C-668FB4763677}" presName="childNode" presStyleLbl="node1" presStyleIdx="8" presStyleCnt="12">
        <dgm:presLayoutVars>
          <dgm:bulletEnabled val="1"/>
        </dgm:presLayoutVars>
      </dgm:prSet>
      <dgm:spPr/>
    </dgm:pt>
    <dgm:pt modelId="{2DA02A3A-F642-4DC0-9914-7E2014B617BA}" type="pres">
      <dgm:prSet presAssocID="{74CB0FCF-129D-49CE-BB2C-668FB4763677}" presName="aSpace2" presStyleCnt="0"/>
      <dgm:spPr/>
    </dgm:pt>
    <dgm:pt modelId="{D43B8B52-5C1C-45A1-A567-BAEEBC01A8F6}" type="pres">
      <dgm:prSet presAssocID="{EBF1068D-8060-497C-9AB1-A21F267CB479}" presName="childNode" presStyleLbl="node1" presStyleIdx="9" presStyleCnt="12">
        <dgm:presLayoutVars>
          <dgm:bulletEnabled val="1"/>
        </dgm:presLayoutVars>
      </dgm:prSet>
      <dgm:spPr/>
    </dgm:pt>
    <dgm:pt modelId="{ADCE8C9B-F37C-433C-BD4D-B6ADC11410F9}" type="pres">
      <dgm:prSet presAssocID="{EBF1068D-8060-497C-9AB1-A21F267CB479}" presName="aSpace2" presStyleCnt="0"/>
      <dgm:spPr/>
    </dgm:pt>
    <dgm:pt modelId="{CE46CF8E-1122-4862-B7E7-5B6A317AA564}" type="pres">
      <dgm:prSet presAssocID="{1CEBC696-E9BE-4F41-A783-A1298414A869}" presName="childNode" presStyleLbl="node1" presStyleIdx="10" presStyleCnt="12">
        <dgm:presLayoutVars>
          <dgm:bulletEnabled val="1"/>
        </dgm:presLayoutVars>
      </dgm:prSet>
      <dgm:spPr/>
    </dgm:pt>
    <dgm:pt modelId="{AA072B2F-AF30-490C-8E11-BA16CBB74CFD}" type="pres">
      <dgm:prSet presAssocID="{1CEBC696-E9BE-4F41-A783-A1298414A869}" presName="aSpace2" presStyleCnt="0"/>
      <dgm:spPr/>
    </dgm:pt>
    <dgm:pt modelId="{BE2AE3F5-E974-4ADB-9A67-B8F1A516B54C}" type="pres">
      <dgm:prSet presAssocID="{072D4D76-CB88-467C-9A1A-FA3805221B97}" presName="childNode" presStyleLbl="node1" presStyleIdx="11" presStyleCnt="12">
        <dgm:presLayoutVars>
          <dgm:bulletEnabled val="1"/>
        </dgm:presLayoutVars>
      </dgm:prSet>
      <dgm:spPr/>
    </dgm:pt>
  </dgm:ptLst>
  <dgm:cxnLst>
    <dgm:cxn modelId="{F04B3A14-1880-49DE-9654-F93B066DC5F6}" srcId="{8B69312C-24F2-4EB1-986B-1DC27AD768AD}" destId="{58F0FD69-853B-4A3C-921B-7D00CB2B5D86}" srcOrd="2" destOrd="0" parTransId="{4F917DFC-FE01-4829-902C-27A692E81CF2}" sibTransId="{12D96714-87C6-4BC4-A496-F4581438F9B2}"/>
    <dgm:cxn modelId="{A2B39A1A-33E0-4338-8129-9B558052AB52}" type="presOf" srcId="{EC85749F-CA91-4E9D-8B27-5CAAC9718828}" destId="{3D933FB1-FDA8-4A3A-A60F-E55F555BC3BD}" srcOrd="0" destOrd="0" presId="urn:microsoft.com/office/officeart/2005/8/layout/lProcess2"/>
    <dgm:cxn modelId="{DE06B32A-018D-4F25-A9E6-1F18D33C09AF}" srcId="{EC85749F-CA91-4E9D-8B27-5CAAC9718828}" destId="{8A11C8DF-6CD0-49F5-BAE5-F8A939D2388A}" srcOrd="0" destOrd="0" parTransId="{1FD67699-73AD-439F-A7C9-131A9B20A478}" sibTransId="{F18B1760-FAC9-41D5-9030-2E2D5E8DD5DD}"/>
    <dgm:cxn modelId="{5522A431-6F35-4BE3-ABAE-88ED0BD278D5}" type="presOf" srcId="{58F0FD69-853B-4A3C-921B-7D00CB2B5D86}" destId="{362DE982-080D-4D4F-9782-BF186A6701FF}" srcOrd="0" destOrd="0" presId="urn:microsoft.com/office/officeart/2005/8/layout/lProcess2"/>
    <dgm:cxn modelId="{5670FB37-C765-43A6-A067-ED86BB8FA2DA}" srcId="{EFA066F2-6E2A-4F40-B400-82F690B116A4}" destId="{1CEBC696-E9BE-4F41-A783-A1298414A869}" srcOrd="2" destOrd="0" parTransId="{63C31A63-02FB-42A2-B23F-F1F3B9FC1ECD}" sibTransId="{535E449E-285B-4A9F-9ACD-514F85F75A5E}"/>
    <dgm:cxn modelId="{CD166739-E258-4667-8D50-AF53AA4FDEC2}" srcId="{0EF6D060-9BAE-4DE1-A6CB-AFA1B69402A1}" destId="{EFA066F2-6E2A-4F40-B400-82F690B116A4}" srcOrd="2" destOrd="0" parTransId="{8B3CCA9E-5A4B-4F8D-B05B-0C8A1FDBCE5A}" sibTransId="{C264FF15-8636-4FCE-A5ED-850706D2B436}"/>
    <dgm:cxn modelId="{8804C83A-8568-4047-BA2F-E3524976E633}" type="presOf" srcId="{74CB0FCF-129D-49CE-BB2C-668FB4763677}" destId="{40501E07-92CE-4F8B-AFD5-C93CFC63807E}" srcOrd="0" destOrd="0" presId="urn:microsoft.com/office/officeart/2005/8/layout/lProcess2"/>
    <dgm:cxn modelId="{034B2540-7561-46BA-9198-F8BE2C1D1254}" srcId="{EC85749F-CA91-4E9D-8B27-5CAAC9718828}" destId="{72DE1BA0-5AE5-4F55-9AC0-4E2DF8A92899}" srcOrd="1" destOrd="0" parTransId="{1B0EA6C2-9FED-48B4-B93C-4A8EE4AA62C5}" sibTransId="{CB3A880C-85D2-4615-8383-69AFA143079E}"/>
    <dgm:cxn modelId="{2A3C845B-C336-460A-ABE3-4245341D3CAC}" type="presOf" srcId="{8A11C8DF-6CD0-49F5-BAE5-F8A939D2388A}" destId="{FB87C1E8-4BBC-4466-A48B-C668DC1F4AAF}" srcOrd="0" destOrd="0" presId="urn:microsoft.com/office/officeart/2005/8/layout/lProcess2"/>
    <dgm:cxn modelId="{023C935E-E277-4FDF-9D09-81D4E77D0062}" type="presOf" srcId="{493774D1-CDF7-4473-816F-7F521505E1CE}" destId="{7FFEE631-65A2-474F-AECE-FA8D51B6CBFE}" srcOrd="0" destOrd="0" presId="urn:microsoft.com/office/officeart/2005/8/layout/lProcess2"/>
    <dgm:cxn modelId="{FF5A4349-77D8-4122-816F-C954E12F5F1C}" srcId="{8B69312C-24F2-4EB1-986B-1DC27AD768AD}" destId="{2EC5E630-8804-493B-A333-1A27C85E1651}" srcOrd="3" destOrd="0" parTransId="{BA5130BD-5447-40C8-BD29-746A513E80AC}" sibTransId="{54BD5E6B-A66C-408B-9827-426C3E3610B4}"/>
    <dgm:cxn modelId="{B1100C4C-1233-47B6-85DA-25B567083AA0}" type="presOf" srcId="{2EC5E630-8804-493B-A333-1A27C85E1651}" destId="{58FA3217-EDFA-4415-A05F-464EB90C1869}" srcOrd="0" destOrd="0" presId="urn:microsoft.com/office/officeart/2005/8/layout/lProcess2"/>
    <dgm:cxn modelId="{A79B3F4C-72E3-436A-9668-224C06D20F42}" type="presOf" srcId="{8B69312C-24F2-4EB1-986B-1DC27AD768AD}" destId="{12EE8E1F-29A1-4D20-8762-E255DF66AE55}" srcOrd="0" destOrd="0" presId="urn:microsoft.com/office/officeart/2005/8/layout/lProcess2"/>
    <dgm:cxn modelId="{5C81704C-AFE9-42F6-9DF4-01DCAB1AA811}" type="presOf" srcId="{0EF6D060-9BAE-4DE1-A6CB-AFA1B69402A1}" destId="{ED537A2B-B5C4-4628-83AE-7520554F1794}" srcOrd="0" destOrd="0" presId="urn:microsoft.com/office/officeart/2005/8/layout/lProcess2"/>
    <dgm:cxn modelId="{E6354870-ED8A-4BBE-815E-22D6ACECA26C}" srcId="{0EF6D060-9BAE-4DE1-A6CB-AFA1B69402A1}" destId="{8B69312C-24F2-4EB1-986B-1DC27AD768AD}" srcOrd="1" destOrd="0" parTransId="{D9181C63-2793-42B5-AA41-8A8FD379B3D4}" sibTransId="{B9C6840B-4D3A-4CCA-9DF7-FC3981DD501A}"/>
    <dgm:cxn modelId="{3F330E77-3CF9-4ED3-B683-52CB94465A6A}" type="presOf" srcId="{8B69312C-24F2-4EB1-986B-1DC27AD768AD}" destId="{9A8210C8-87BB-4915-9872-0F53F98FB5D0}" srcOrd="1" destOrd="0" presId="urn:microsoft.com/office/officeart/2005/8/layout/lProcess2"/>
    <dgm:cxn modelId="{D72D6F78-8942-461A-BDA0-AF7CE377E3B2}" type="presOf" srcId="{1204574D-01F3-4F53-A681-DBA4BE4D15CF}" destId="{C0E05D52-A684-4392-8EC2-999AE4C4FEDE}" srcOrd="0" destOrd="0" presId="urn:microsoft.com/office/officeart/2005/8/layout/lProcess2"/>
    <dgm:cxn modelId="{E87E3359-19F9-41E2-BBB6-F87BA1B98E6E}" type="presOf" srcId="{EBF1068D-8060-497C-9AB1-A21F267CB479}" destId="{D43B8B52-5C1C-45A1-A567-BAEEBC01A8F6}" srcOrd="0" destOrd="0" presId="urn:microsoft.com/office/officeart/2005/8/layout/lProcess2"/>
    <dgm:cxn modelId="{C5D7C086-9D6D-447B-B9DF-17031E3D1392}" srcId="{0EF6D060-9BAE-4DE1-A6CB-AFA1B69402A1}" destId="{EC85749F-CA91-4E9D-8B27-5CAAC9718828}" srcOrd="0" destOrd="0" parTransId="{1C2D834F-B0D1-46FA-BEBF-3CDAD59296B4}" sibTransId="{BD2C63E7-3786-456E-9163-869530F56421}"/>
    <dgm:cxn modelId="{1E5CC187-92C6-4147-8BF9-F0E4648E9DB0}" srcId="{EFA066F2-6E2A-4F40-B400-82F690B116A4}" destId="{EBF1068D-8060-497C-9AB1-A21F267CB479}" srcOrd="1" destOrd="0" parTransId="{B458733E-FEB7-49C6-AFD8-1442025198D9}" sibTransId="{557EC7EC-4749-4E21-867C-138F23D18B5F}"/>
    <dgm:cxn modelId="{719DE18C-6FD0-4AC8-9064-A3EEEE5F7C6F}" srcId="{EC85749F-CA91-4E9D-8B27-5CAAC9718828}" destId="{61C738C7-D84E-49E9-AB61-6560938678ED}" srcOrd="3" destOrd="0" parTransId="{D0C90A4B-8EA5-40F0-86DD-5AF3AC37723F}" sibTransId="{0D73888C-6791-4543-AD88-A4F3363E8F32}"/>
    <dgm:cxn modelId="{87695598-E8F7-474E-9F74-AB215A539569}" srcId="{EC85749F-CA91-4E9D-8B27-5CAAC9718828}" destId="{F9C8310B-D804-419C-A3BA-29A50FC98F99}" srcOrd="2" destOrd="0" parTransId="{8142DCFA-9074-4B2F-80BE-8651157C1884}" sibTransId="{0BEAF3A6-E9D1-48B7-88DC-98AB669CF81E}"/>
    <dgm:cxn modelId="{739021A3-CFE5-4A3D-A79D-09BA28748672}" srcId="{EFA066F2-6E2A-4F40-B400-82F690B116A4}" destId="{74CB0FCF-129D-49CE-BB2C-668FB4763677}" srcOrd="0" destOrd="0" parTransId="{931F4EC2-1D12-4A7E-A0F6-C9D90D5F7557}" sibTransId="{D8CB73AD-40F5-4DC6-BFD9-0441F9C7B8A2}"/>
    <dgm:cxn modelId="{3AD9C9AC-ADB7-4D02-994C-41CFF6E02C0C}" type="presOf" srcId="{EFA066F2-6E2A-4F40-B400-82F690B116A4}" destId="{8D8ABBA4-F924-4E33-994A-8E5FAACC8A3D}" srcOrd="1" destOrd="0" presId="urn:microsoft.com/office/officeart/2005/8/layout/lProcess2"/>
    <dgm:cxn modelId="{9DC27EB5-FADF-4D47-9E85-772437F84864}" srcId="{8B69312C-24F2-4EB1-986B-1DC27AD768AD}" destId="{1204574D-01F3-4F53-A681-DBA4BE4D15CF}" srcOrd="1" destOrd="0" parTransId="{06EC3452-5829-4098-835F-4054559EEBFB}" sibTransId="{675DE872-56FC-4F4F-9CEB-A6FADC0905A9}"/>
    <dgm:cxn modelId="{C3A1A1BB-A89C-436A-9960-4CE0ABE3AE4F}" type="presOf" srcId="{61C738C7-D84E-49E9-AB61-6560938678ED}" destId="{0D5BC203-75DD-47D2-B97F-7B7B180558A5}" srcOrd="0" destOrd="0" presId="urn:microsoft.com/office/officeart/2005/8/layout/lProcess2"/>
    <dgm:cxn modelId="{F959C5BD-D32A-4C58-9987-2B16DA52A434}" type="presOf" srcId="{EFA066F2-6E2A-4F40-B400-82F690B116A4}" destId="{28ECCAC1-A210-4154-A508-A6D5CF4214E8}" srcOrd="0" destOrd="0" presId="urn:microsoft.com/office/officeart/2005/8/layout/lProcess2"/>
    <dgm:cxn modelId="{40DB2ED9-4CA1-43F0-94B2-F04D85E18F46}" type="presOf" srcId="{F9C8310B-D804-419C-A3BA-29A50FC98F99}" destId="{8A064528-DA8D-42C6-AF6F-DC378DC97319}" srcOrd="0" destOrd="0" presId="urn:microsoft.com/office/officeart/2005/8/layout/lProcess2"/>
    <dgm:cxn modelId="{A0729FDA-3D6D-4E59-8778-3A7A66D4B31D}" srcId="{EFA066F2-6E2A-4F40-B400-82F690B116A4}" destId="{072D4D76-CB88-467C-9A1A-FA3805221B97}" srcOrd="3" destOrd="0" parTransId="{87B7A561-6F58-4C52-BC19-4594059A6F38}" sibTransId="{9C0E7259-19D3-46F7-B594-7E4E7F1DD4A1}"/>
    <dgm:cxn modelId="{D1F442E4-C2C6-4653-9D33-8B3137DF1F5A}" type="presOf" srcId="{1CEBC696-E9BE-4F41-A783-A1298414A869}" destId="{CE46CF8E-1122-4862-B7E7-5B6A317AA564}" srcOrd="0" destOrd="0" presId="urn:microsoft.com/office/officeart/2005/8/layout/lProcess2"/>
    <dgm:cxn modelId="{110390E5-1389-4A5C-89A5-D2E04DFB04B3}" type="presOf" srcId="{72DE1BA0-5AE5-4F55-9AC0-4E2DF8A92899}" destId="{18DCAF55-8C97-494F-954A-203C69A266E1}" srcOrd="0" destOrd="0" presId="urn:microsoft.com/office/officeart/2005/8/layout/lProcess2"/>
    <dgm:cxn modelId="{BD71AFF0-DB37-4F5C-97B0-05B64481E990}" type="presOf" srcId="{EC85749F-CA91-4E9D-8B27-5CAAC9718828}" destId="{A09DDD7A-7C0A-4AB7-A5D6-84AE3F5709F1}" srcOrd="1" destOrd="0" presId="urn:microsoft.com/office/officeart/2005/8/layout/lProcess2"/>
    <dgm:cxn modelId="{CC2009F3-548A-44F8-A655-E9F4CCEBC46B}" type="presOf" srcId="{072D4D76-CB88-467C-9A1A-FA3805221B97}" destId="{BE2AE3F5-E974-4ADB-9A67-B8F1A516B54C}" srcOrd="0" destOrd="0" presId="urn:microsoft.com/office/officeart/2005/8/layout/lProcess2"/>
    <dgm:cxn modelId="{26ED0BFD-C518-4B2B-9A1C-F125F09D90CB}" srcId="{8B69312C-24F2-4EB1-986B-1DC27AD768AD}" destId="{493774D1-CDF7-4473-816F-7F521505E1CE}" srcOrd="0" destOrd="0" parTransId="{E2037ABB-3833-41AC-8414-BDEBB361180D}" sibTransId="{D65AC722-4428-4D11-81DB-CA0897CD1736}"/>
    <dgm:cxn modelId="{1B218C31-1BBF-4B15-AE04-6CB9640F6101}" type="presParOf" srcId="{ED537A2B-B5C4-4628-83AE-7520554F1794}" destId="{91510E80-774B-4254-9647-88AE206D2C96}" srcOrd="0" destOrd="0" presId="urn:microsoft.com/office/officeart/2005/8/layout/lProcess2"/>
    <dgm:cxn modelId="{756BA128-F9A5-450A-9CEE-7FF23391AE9E}" type="presParOf" srcId="{91510E80-774B-4254-9647-88AE206D2C96}" destId="{3D933FB1-FDA8-4A3A-A60F-E55F555BC3BD}" srcOrd="0" destOrd="0" presId="urn:microsoft.com/office/officeart/2005/8/layout/lProcess2"/>
    <dgm:cxn modelId="{60B58AF4-6A44-459A-AF02-1378B4B6317B}" type="presParOf" srcId="{91510E80-774B-4254-9647-88AE206D2C96}" destId="{A09DDD7A-7C0A-4AB7-A5D6-84AE3F5709F1}" srcOrd="1" destOrd="0" presId="urn:microsoft.com/office/officeart/2005/8/layout/lProcess2"/>
    <dgm:cxn modelId="{6FB1EABF-D1C5-4644-80CA-9C58D7A9CD12}" type="presParOf" srcId="{91510E80-774B-4254-9647-88AE206D2C96}" destId="{5A3A364B-B4A3-4E0D-987F-AFC2C37BC476}" srcOrd="2" destOrd="0" presId="urn:microsoft.com/office/officeart/2005/8/layout/lProcess2"/>
    <dgm:cxn modelId="{0B1462E2-C36B-4F36-9F1A-00DBCD8679DA}" type="presParOf" srcId="{5A3A364B-B4A3-4E0D-987F-AFC2C37BC476}" destId="{61B3325C-74C0-4408-9E8E-457CCD6F2F2E}" srcOrd="0" destOrd="0" presId="urn:microsoft.com/office/officeart/2005/8/layout/lProcess2"/>
    <dgm:cxn modelId="{04237620-B83C-4412-BCF7-F4376BF21C60}" type="presParOf" srcId="{61B3325C-74C0-4408-9E8E-457CCD6F2F2E}" destId="{FB87C1E8-4BBC-4466-A48B-C668DC1F4AAF}" srcOrd="0" destOrd="0" presId="urn:microsoft.com/office/officeart/2005/8/layout/lProcess2"/>
    <dgm:cxn modelId="{884FCA7D-43C3-4BD5-9ACE-297AAB0D7F06}" type="presParOf" srcId="{61B3325C-74C0-4408-9E8E-457CCD6F2F2E}" destId="{71A2D162-96D3-4ACD-8EBE-4BB5ACD7B6CF}" srcOrd="1" destOrd="0" presId="urn:microsoft.com/office/officeart/2005/8/layout/lProcess2"/>
    <dgm:cxn modelId="{140625D2-CCD9-4018-A4B9-0C9AA258FC1E}" type="presParOf" srcId="{61B3325C-74C0-4408-9E8E-457CCD6F2F2E}" destId="{18DCAF55-8C97-494F-954A-203C69A266E1}" srcOrd="2" destOrd="0" presId="urn:microsoft.com/office/officeart/2005/8/layout/lProcess2"/>
    <dgm:cxn modelId="{A08FFB4E-61A1-4C94-8A7B-C943B982134A}" type="presParOf" srcId="{61B3325C-74C0-4408-9E8E-457CCD6F2F2E}" destId="{D8411291-8016-4830-BBFB-DA61D33A65DF}" srcOrd="3" destOrd="0" presId="urn:microsoft.com/office/officeart/2005/8/layout/lProcess2"/>
    <dgm:cxn modelId="{B4A2B975-5CE0-40D7-85B0-E204E5A3F215}" type="presParOf" srcId="{61B3325C-74C0-4408-9E8E-457CCD6F2F2E}" destId="{8A064528-DA8D-42C6-AF6F-DC378DC97319}" srcOrd="4" destOrd="0" presId="urn:microsoft.com/office/officeart/2005/8/layout/lProcess2"/>
    <dgm:cxn modelId="{FB6F8EB9-DF7F-4C1B-BB20-7F4FD322B4A3}" type="presParOf" srcId="{61B3325C-74C0-4408-9E8E-457CCD6F2F2E}" destId="{6142644F-ACF0-454D-A8B1-83E5AE5AEB3F}" srcOrd="5" destOrd="0" presId="urn:microsoft.com/office/officeart/2005/8/layout/lProcess2"/>
    <dgm:cxn modelId="{EA7A3779-C3C7-4B2B-AAFC-1F78EADCA463}" type="presParOf" srcId="{61B3325C-74C0-4408-9E8E-457CCD6F2F2E}" destId="{0D5BC203-75DD-47D2-B97F-7B7B180558A5}" srcOrd="6" destOrd="0" presId="urn:microsoft.com/office/officeart/2005/8/layout/lProcess2"/>
    <dgm:cxn modelId="{8F986189-6B15-4C6E-876F-15532CE13D99}" type="presParOf" srcId="{ED537A2B-B5C4-4628-83AE-7520554F1794}" destId="{94E7E49F-2AB8-4947-BED5-9BE7DEB6DC8A}" srcOrd="1" destOrd="0" presId="urn:microsoft.com/office/officeart/2005/8/layout/lProcess2"/>
    <dgm:cxn modelId="{CE2AB873-5FEA-48D8-9E69-32E6A02D93FE}" type="presParOf" srcId="{ED537A2B-B5C4-4628-83AE-7520554F1794}" destId="{D2A3859B-469D-4178-A14B-998AD7C639E4}" srcOrd="2" destOrd="0" presId="urn:microsoft.com/office/officeart/2005/8/layout/lProcess2"/>
    <dgm:cxn modelId="{247B59FE-7796-4B99-9959-7B6F0CEF3B08}" type="presParOf" srcId="{D2A3859B-469D-4178-A14B-998AD7C639E4}" destId="{12EE8E1F-29A1-4D20-8762-E255DF66AE55}" srcOrd="0" destOrd="0" presId="urn:microsoft.com/office/officeart/2005/8/layout/lProcess2"/>
    <dgm:cxn modelId="{105D1E08-F648-47C6-B0DD-013139E24A81}" type="presParOf" srcId="{D2A3859B-469D-4178-A14B-998AD7C639E4}" destId="{9A8210C8-87BB-4915-9872-0F53F98FB5D0}" srcOrd="1" destOrd="0" presId="urn:microsoft.com/office/officeart/2005/8/layout/lProcess2"/>
    <dgm:cxn modelId="{F6390D16-A86E-4760-AC23-494F98D4A3A5}" type="presParOf" srcId="{D2A3859B-469D-4178-A14B-998AD7C639E4}" destId="{37B2FEFE-A267-47AB-AB72-AC1AC7E2C312}" srcOrd="2" destOrd="0" presId="urn:microsoft.com/office/officeart/2005/8/layout/lProcess2"/>
    <dgm:cxn modelId="{C3600C47-A1E4-41F8-BE0A-7BFCF1E87DCD}" type="presParOf" srcId="{37B2FEFE-A267-47AB-AB72-AC1AC7E2C312}" destId="{C04680AA-4DD7-47B7-AB59-5D00CDCE8FAF}" srcOrd="0" destOrd="0" presId="urn:microsoft.com/office/officeart/2005/8/layout/lProcess2"/>
    <dgm:cxn modelId="{100978B8-0816-489B-8704-004B73583DEA}" type="presParOf" srcId="{C04680AA-4DD7-47B7-AB59-5D00CDCE8FAF}" destId="{7FFEE631-65A2-474F-AECE-FA8D51B6CBFE}" srcOrd="0" destOrd="0" presId="urn:microsoft.com/office/officeart/2005/8/layout/lProcess2"/>
    <dgm:cxn modelId="{1F6A2633-E717-4788-8963-E0398350CC13}" type="presParOf" srcId="{C04680AA-4DD7-47B7-AB59-5D00CDCE8FAF}" destId="{96827B50-261D-4B06-969B-E932B71F1C65}" srcOrd="1" destOrd="0" presId="urn:microsoft.com/office/officeart/2005/8/layout/lProcess2"/>
    <dgm:cxn modelId="{156389F9-A391-43C9-8A48-ED4063C34655}" type="presParOf" srcId="{C04680AA-4DD7-47B7-AB59-5D00CDCE8FAF}" destId="{C0E05D52-A684-4392-8EC2-999AE4C4FEDE}" srcOrd="2" destOrd="0" presId="urn:microsoft.com/office/officeart/2005/8/layout/lProcess2"/>
    <dgm:cxn modelId="{ED91C806-1C14-4834-A5BE-4AAEBB9E1F52}" type="presParOf" srcId="{C04680AA-4DD7-47B7-AB59-5D00CDCE8FAF}" destId="{9B78129D-E5FD-46D3-BC07-A68922D5CA2A}" srcOrd="3" destOrd="0" presId="urn:microsoft.com/office/officeart/2005/8/layout/lProcess2"/>
    <dgm:cxn modelId="{866B8376-1643-4BE6-99FF-37A31D051C9E}" type="presParOf" srcId="{C04680AA-4DD7-47B7-AB59-5D00CDCE8FAF}" destId="{362DE982-080D-4D4F-9782-BF186A6701FF}" srcOrd="4" destOrd="0" presId="urn:microsoft.com/office/officeart/2005/8/layout/lProcess2"/>
    <dgm:cxn modelId="{D85A2ADE-4B33-4AFA-8CED-7201AA56BA95}" type="presParOf" srcId="{C04680AA-4DD7-47B7-AB59-5D00CDCE8FAF}" destId="{6AF0ED10-9E10-46AF-898A-4EC7961EAE35}" srcOrd="5" destOrd="0" presId="urn:microsoft.com/office/officeart/2005/8/layout/lProcess2"/>
    <dgm:cxn modelId="{021CCD6F-2284-4CBD-9256-0190F8CA9EDC}" type="presParOf" srcId="{C04680AA-4DD7-47B7-AB59-5D00CDCE8FAF}" destId="{58FA3217-EDFA-4415-A05F-464EB90C1869}" srcOrd="6" destOrd="0" presId="urn:microsoft.com/office/officeart/2005/8/layout/lProcess2"/>
    <dgm:cxn modelId="{09B4BF09-EC74-4863-A585-218E327D9EDB}" type="presParOf" srcId="{ED537A2B-B5C4-4628-83AE-7520554F1794}" destId="{6C703D17-F50A-4F95-AE68-34C26C0411B2}" srcOrd="3" destOrd="0" presId="urn:microsoft.com/office/officeart/2005/8/layout/lProcess2"/>
    <dgm:cxn modelId="{7E04AE7A-8C65-4A71-8792-56B62ABD4432}" type="presParOf" srcId="{ED537A2B-B5C4-4628-83AE-7520554F1794}" destId="{AE926449-B38A-45F5-B602-3CEA9156E536}" srcOrd="4" destOrd="0" presId="urn:microsoft.com/office/officeart/2005/8/layout/lProcess2"/>
    <dgm:cxn modelId="{45CFB622-2C4E-481B-A0EE-01AB4A05D35C}" type="presParOf" srcId="{AE926449-B38A-45F5-B602-3CEA9156E536}" destId="{28ECCAC1-A210-4154-A508-A6D5CF4214E8}" srcOrd="0" destOrd="0" presId="urn:microsoft.com/office/officeart/2005/8/layout/lProcess2"/>
    <dgm:cxn modelId="{65D35DAF-E414-4136-A6E2-954FD79D1B14}" type="presParOf" srcId="{AE926449-B38A-45F5-B602-3CEA9156E536}" destId="{8D8ABBA4-F924-4E33-994A-8E5FAACC8A3D}" srcOrd="1" destOrd="0" presId="urn:microsoft.com/office/officeart/2005/8/layout/lProcess2"/>
    <dgm:cxn modelId="{0463F3AC-31C5-4070-BB10-80576728A28F}" type="presParOf" srcId="{AE926449-B38A-45F5-B602-3CEA9156E536}" destId="{F59CD2F7-159E-4034-BAD9-7E84B667DF1D}" srcOrd="2" destOrd="0" presId="urn:microsoft.com/office/officeart/2005/8/layout/lProcess2"/>
    <dgm:cxn modelId="{1012F2D0-CC86-4212-AB50-22D38C938C3F}" type="presParOf" srcId="{F59CD2F7-159E-4034-BAD9-7E84B667DF1D}" destId="{64DCFE78-A755-46DA-BF0B-3946FE56ABA7}" srcOrd="0" destOrd="0" presId="urn:microsoft.com/office/officeart/2005/8/layout/lProcess2"/>
    <dgm:cxn modelId="{CE54A9D3-EE9B-4B92-B5D0-0B4420D9841C}" type="presParOf" srcId="{64DCFE78-A755-46DA-BF0B-3946FE56ABA7}" destId="{40501E07-92CE-4F8B-AFD5-C93CFC63807E}" srcOrd="0" destOrd="0" presId="urn:microsoft.com/office/officeart/2005/8/layout/lProcess2"/>
    <dgm:cxn modelId="{92AAD94F-794A-4F1F-86D7-4715612D87D7}" type="presParOf" srcId="{64DCFE78-A755-46DA-BF0B-3946FE56ABA7}" destId="{2DA02A3A-F642-4DC0-9914-7E2014B617BA}" srcOrd="1" destOrd="0" presId="urn:microsoft.com/office/officeart/2005/8/layout/lProcess2"/>
    <dgm:cxn modelId="{BFDB12AA-CA8B-4C61-BE7F-CE831FD3C4FD}" type="presParOf" srcId="{64DCFE78-A755-46DA-BF0B-3946FE56ABA7}" destId="{D43B8B52-5C1C-45A1-A567-BAEEBC01A8F6}" srcOrd="2" destOrd="0" presId="urn:microsoft.com/office/officeart/2005/8/layout/lProcess2"/>
    <dgm:cxn modelId="{9FE528F5-6460-4F49-BD5B-256894AED3EA}" type="presParOf" srcId="{64DCFE78-A755-46DA-BF0B-3946FE56ABA7}" destId="{ADCE8C9B-F37C-433C-BD4D-B6ADC11410F9}" srcOrd="3" destOrd="0" presId="urn:microsoft.com/office/officeart/2005/8/layout/lProcess2"/>
    <dgm:cxn modelId="{106480A7-E747-4681-97D7-DE09D14D5BFA}" type="presParOf" srcId="{64DCFE78-A755-46DA-BF0B-3946FE56ABA7}" destId="{CE46CF8E-1122-4862-B7E7-5B6A317AA564}" srcOrd="4" destOrd="0" presId="urn:microsoft.com/office/officeart/2005/8/layout/lProcess2"/>
    <dgm:cxn modelId="{39F62C0F-9E74-46B9-B04D-DB0FF530DDD9}" type="presParOf" srcId="{64DCFE78-A755-46DA-BF0B-3946FE56ABA7}" destId="{AA072B2F-AF30-490C-8E11-BA16CBB74CFD}" srcOrd="5" destOrd="0" presId="urn:microsoft.com/office/officeart/2005/8/layout/lProcess2"/>
    <dgm:cxn modelId="{F5869D0A-B1E7-4B49-9BB0-3D435BB1EF8B}" type="presParOf" srcId="{64DCFE78-A755-46DA-BF0B-3946FE56ABA7}" destId="{BE2AE3F5-E974-4ADB-9A67-B8F1A516B54C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EBE5F-598C-4CBB-AB68-2CA52ADF826C}">
      <dsp:nvSpPr>
        <dsp:cNvPr id="0" name=""/>
        <dsp:cNvSpPr/>
      </dsp:nvSpPr>
      <dsp:spPr>
        <a:xfrm>
          <a:off x="1902271" y="995276"/>
          <a:ext cx="2903370" cy="2845153"/>
        </a:xfrm>
        <a:prstGeom prst="blockArc">
          <a:avLst>
            <a:gd name="adj1" fmla="val 8081"/>
            <a:gd name="adj2" fmla="val 21591919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 val="34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AC3BA-0C5D-4652-BE23-403856716004}">
      <dsp:nvSpPr>
        <dsp:cNvPr id="0" name=""/>
        <dsp:cNvSpPr/>
      </dsp:nvSpPr>
      <dsp:spPr>
        <a:xfrm>
          <a:off x="2278098" y="1399303"/>
          <a:ext cx="2143180" cy="2028574"/>
        </a:xfrm>
        <a:prstGeom prst="ellipse">
          <a:avLst/>
        </a:prstGeom>
        <a:solidFill>
          <a:srgbClr val="FBD2B0">
            <a:alpha val="69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Λέβητας πετρελαίου (</a:t>
          </a:r>
          <a:r>
            <a:rPr lang="en-US" sz="1800" b="1" kern="1200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NCOB</a:t>
          </a:r>
          <a:r>
            <a:rPr lang="el-GR" sz="1800" b="1" kern="1200" dirty="0">
              <a:solidFill>
                <a:srgbClr val="376092"/>
              </a:solidFill>
              <a:latin typeface="+mn-lt"/>
              <a:cs typeface="Calibri" panose="020F0502020204030204" pitchFamily="34" charset="0"/>
            </a:rPr>
            <a:t>)</a:t>
          </a:r>
        </a:p>
      </dsp:txBody>
      <dsp:txXfrm>
        <a:off x="2591959" y="1696381"/>
        <a:ext cx="1515458" cy="1434418"/>
      </dsp:txXfrm>
    </dsp:sp>
    <dsp:sp modelId="{8D4AC13F-8E17-4229-9BA5-B61230E7F545}">
      <dsp:nvSpPr>
        <dsp:cNvPr id="0" name=""/>
        <dsp:cNvSpPr/>
      </dsp:nvSpPr>
      <dsp:spPr>
        <a:xfrm>
          <a:off x="1391760" y="3194673"/>
          <a:ext cx="2228492" cy="1632507"/>
        </a:xfrm>
        <a:prstGeom prst="ellipse">
          <a:avLst/>
        </a:prstGeom>
        <a:solidFill>
          <a:schemeClr val="accent1">
            <a:hueOff val="0"/>
            <a:satOff val="0"/>
            <a:lumOff val="0"/>
            <a:alpha val="16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Σύστημα διαιρούμενου τύπου (</a:t>
          </a:r>
          <a:r>
            <a:rPr lang="en-US" sz="1800" b="1" kern="1200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CSU</a:t>
          </a:r>
          <a:r>
            <a:rPr lang="el-GR" sz="1800" b="1" kern="1200" dirty="0">
              <a:solidFill>
                <a:schemeClr val="accent1"/>
              </a:solidFill>
              <a:latin typeface="+mn-lt"/>
              <a:cs typeface="Calibri" panose="020F0502020204030204" pitchFamily="34" charset="0"/>
            </a:rPr>
            <a:t>)</a:t>
          </a:r>
        </a:p>
      </dsp:txBody>
      <dsp:txXfrm>
        <a:off x="1718115" y="3433748"/>
        <a:ext cx="1575782" cy="115435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908188" y="499122"/>
          <a:ext cx="2165270" cy="1510005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717587" y="696290"/>
          <a:ext cx="54679" cy="546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2062488" y="978840"/>
          <a:ext cx="113690" cy="93565"/>
        </a:xfrm>
        <a:prstGeom prst="ellipse">
          <a:avLst/>
        </a:prstGeom>
        <a:noFill/>
        <a:ln w="31750" cap="flat" cmpd="sng" algn="ctr">
          <a:solidFill>
            <a:srgbClr val="B3B3B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2325912" y="1311356"/>
          <a:ext cx="148038" cy="134858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761317" y="0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900" kern="1200" dirty="0"/>
        </a:p>
      </dsp:txBody>
      <dsp:txXfrm>
        <a:off x="761317" y="0"/>
        <a:ext cx="1020857" cy="401320"/>
      </dsp:txXfrm>
    </dsp:sp>
    <dsp:sp modelId="{0DD292F1-4648-4A60-AE90-A02989558928}">
      <dsp:nvSpPr>
        <dsp:cNvPr id="0" name=""/>
        <dsp:cNvSpPr/>
      </dsp:nvSpPr>
      <dsp:spPr>
        <a:xfrm>
          <a:off x="2208378" y="713922"/>
          <a:ext cx="71510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MSU</a:t>
          </a:r>
          <a:endParaRPr lang="el-GR" sz="900" kern="1200" dirty="0"/>
        </a:p>
      </dsp:txBody>
      <dsp:txXfrm>
        <a:off x="2208378" y="713922"/>
        <a:ext cx="715107" cy="401320"/>
      </dsp:txXfrm>
    </dsp:sp>
    <dsp:sp modelId="{BFFFF93F-D1DC-4D12-A6FF-C0E85D9EDBF5}">
      <dsp:nvSpPr>
        <dsp:cNvPr id="0" name=""/>
        <dsp:cNvSpPr/>
      </dsp:nvSpPr>
      <dsp:spPr>
        <a:xfrm>
          <a:off x="1258669" y="391228"/>
          <a:ext cx="1186402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NCOB</a:t>
          </a:r>
          <a:endParaRPr lang="el-GR" sz="900" kern="1200" dirty="0"/>
        </a:p>
      </dsp:txBody>
      <dsp:txXfrm>
        <a:off x="1258669" y="391228"/>
        <a:ext cx="1186402" cy="401320"/>
      </dsp:txXfrm>
    </dsp:sp>
    <dsp:sp modelId="{C51904C4-1EFA-4C5B-AA68-4CE19600D89E}">
      <dsp:nvSpPr>
        <dsp:cNvPr id="0" name=""/>
        <dsp:cNvSpPr/>
      </dsp:nvSpPr>
      <dsp:spPr>
        <a:xfrm>
          <a:off x="2476154" y="1047214"/>
          <a:ext cx="1548223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2476154" y="1047214"/>
        <a:ext cx="1548223" cy="401320"/>
      </dsp:txXfrm>
    </dsp:sp>
    <dsp:sp modelId="{ECB326AC-2283-4752-B630-65CAA6804D34}">
      <dsp:nvSpPr>
        <dsp:cNvPr id="0" name=""/>
        <dsp:cNvSpPr/>
      </dsp:nvSpPr>
      <dsp:spPr>
        <a:xfrm>
          <a:off x="2140854" y="2106930"/>
          <a:ext cx="137953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500" kern="1200" dirty="0"/>
        </a:p>
      </dsp:txBody>
      <dsp:txXfrm>
        <a:off x="2140854" y="2106930"/>
        <a:ext cx="1379537" cy="4013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739816" y="566315"/>
          <a:ext cx="2456764" cy="1713286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343395" y="637084"/>
          <a:ext cx="62040" cy="62040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1668711" y="801965"/>
          <a:ext cx="106240" cy="95597"/>
        </a:xfrm>
        <a:prstGeom prst="ellipse">
          <a:avLst/>
        </a:prstGeom>
        <a:noFill/>
        <a:ln w="31750" cap="flat" cmpd="sng" algn="ctr">
          <a:solidFill>
            <a:srgbClr val="B3B3B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1944631" y="1024016"/>
          <a:ext cx="138335" cy="137786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2771479" y="1512438"/>
          <a:ext cx="1197901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Μηχανικός αερισμός</a:t>
          </a:r>
        </a:p>
      </dsp:txBody>
      <dsp:txXfrm>
        <a:off x="2771479" y="1512438"/>
        <a:ext cx="1197901" cy="455346"/>
      </dsp:txXfrm>
    </dsp:sp>
    <dsp:sp modelId="{0DD292F1-4648-4A60-AE90-A02989558928}">
      <dsp:nvSpPr>
        <dsp:cNvPr id="0" name=""/>
        <dsp:cNvSpPr/>
      </dsp:nvSpPr>
      <dsp:spPr>
        <a:xfrm>
          <a:off x="1768980" y="467379"/>
          <a:ext cx="1753084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MSU</a:t>
          </a:r>
          <a:endParaRPr lang="el-GR" sz="900" kern="1200" dirty="0"/>
        </a:p>
      </dsp:txBody>
      <dsp:txXfrm>
        <a:off x="1768980" y="467379"/>
        <a:ext cx="1753084" cy="455346"/>
      </dsp:txXfrm>
    </dsp:sp>
    <dsp:sp modelId="{BFFFF93F-D1DC-4D12-A6FF-C0E85D9EDBF5}">
      <dsp:nvSpPr>
        <dsp:cNvPr id="0" name=""/>
        <dsp:cNvSpPr/>
      </dsp:nvSpPr>
      <dsp:spPr>
        <a:xfrm>
          <a:off x="939144" y="253833"/>
          <a:ext cx="1033067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NCOB</a:t>
          </a:r>
          <a:endParaRPr lang="el-GR" sz="900" kern="1200" dirty="0"/>
        </a:p>
      </dsp:txBody>
      <dsp:txXfrm>
        <a:off x="939144" y="253833"/>
        <a:ext cx="1033067" cy="455346"/>
      </dsp:txXfrm>
    </dsp:sp>
    <dsp:sp modelId="{F43F1645-CB57-4D10-84F4-8D38043E2E9A}">
      <dsp:nvSpPr>
        <dsp:cNvPr id="0" name=""/>
        <dsp:cNvSpPr/>
      </dsp:nvSpPr>
      <dsp:spPr>
        <a:xfrm>
          <a:off x="2162878" y="1239345"/>
          <a:ext cx="202519" cy="197992"/>
        </a:xfrm>
        <a:prstGeom prst="ellipse">
          <a:avLst/>
        </a:prstGeom>
        <a:noFill/>
        <a:ln w="25400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904C4-1EFA-4C5B-AA68-4CE19600D89E}">
      <dsp:nvSpPr>
        <dsp:cNvPr id="0" name=""/>
        <dsp:cNvSpPr/>
      </dsp:nvSpPr>
      <dsp:spPr>
        <a:xfrm>
          <a:off x="2080157" y="695050"/>
          <a:ext cx="1682825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2080157" y="695050"/>
        <a:ext cx="1682825" cy="455346"/>
      </dsp:txXfrm>
    </dsp:sp>
    <dsp:sp modelId="{ECB326AC-2283-4752-B630-65CAA6804D34}">
      <dsp:nvSpPr>
        <dsp:cNvPr id="0" name=""/>
        <dsp:cNvSpPr/>
      </dsp:nvSpPr>
      <dsp:spPr>
        <a:xfrm>
          <a:off x="2268555" y="1055844"/>
          <a:ext cx="1565254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700" kern="1200" dirty="0"/>
            <a:t>Φωτο</a:t>
          </a:r>
          <a:r>
            <a:rPr lang="el-GR" sz="1800" kern="1200" dirty="0"/>
            <a:t>βολ</a:t>
          </a:r>
          <a:r>
            <a:rPr lang="el-GR" sz="1700" kern="1200" dirty="0"/>
            <a:t>ταϊκά</a:t>
          </a:r>
        </a:p>
      </dsp:txBody>
      <dsp:txXfrm>
        <a:off x="2268555" y="1055844"/>
        <a:ext cx="1565254" cy="455346"/>
      </dsp:txXfrm>
    </dsp:sp>
    <dsp:sp modelId="{6B715653-3430-4C09-A1BF-6DC3CDE26BF1}">
      <dsp:nvSpPr>
        <dsp:cNvPr id="0" name=""/>
        <dsp:cNvSpPr/>
      </dsp:nvSpPr>
      <dsp:spPr>
        <a:xfrm>
          <a:off x="2376798" y="1583856"/>
          <a:ext cx="258326" cy="221408"/>
        </a:xfrm>
        <a:prstGeom prst="ellipse">
          <a:avLst/>
        </a:prstGeom>
        <a:noFill/>
        <a:ln w="25400" cap="flat" cmpd="sng" algn="ctr">
          <a:solidFill>
            <a:srgbClr val="0000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FB219-9C7E-43CD-B0F2-63054F9AFF18}">
      <dsp:nvSpPr>
        <dsp:cNvPr id="0" name=""/>
        <dsp:cNvSpPr/>
      </dsp:nvSpPr>
      <dsp:spPr>
        <a:xfrm>
          <a:off x="2797783" y="1530818"/>
          <a:ext cx="907847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900" kern="1200" dirty="0"/>
        </a:p>
      </dsp:txBody>
      <dsp:txXfrm>
        <a:off x="2797783" y="1530818"/>
        <a:ext cx="907847" cy="455346"/>
      </dsp:txXfrm>
    </dsp:sp>
    <dsp:sp modelId="{FF4AAF90-02A7-48DD-949A-66BAE4A45B65}">
      <dsp:nvSpPr>
        <dsp:cNvPr id="0" name=""/>
        <dsp:cNvSpPr/>
      </dsp:nvSpPr>
      <dsp:spPr>
        <a:xfrm>
          <a:off x="2140376" y="2390570"/>
          <a:ext cx="1565254" cy="4553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900" kern="1200" dirty="0"/>
        </a:p>
      </dsp:txBody>
      <dsp:txXfrm>
        <a:off x="2140376" y="2390570"/>
        <a:ext cx="1565254" cy="45534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C08BC-20A4-4231-BCA8-47D71E32C58C}">
      <dsp:nvSpPr>
        <dsp:cNvPr id="0" name=""/>
        <dsp:cNvSpPr/>
      </dsp:nvSpPr>
      <dsp:spPr>
        <a:xfrm rot="10239422">
          <a:off x="3335793" y="573008"/>
          <a:ext cx="3141623" cy="1569076"/>
        </a:xfrm>
        <a:prstGeom prst="swooshArrow">
          <a:avLst>
            <a:gd name="adj1" fmla="val 25000"/>
            <a:gd name="adj2" fmla="val 25000"/>
          </a:avLst>
        </a:prstGeom>
        <a:solidFill>
          <a:srgbClr val="E6E0E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E4FE8-5AED-42B5-9999-74F2292B2B04}">
      <dsp:nvSpPr>
        <dsp:cNvPr id="0" name=""/>
        <dsp:cNvSpPr/>
      </dsp:nvSpPr>
      <dsp:spPr>
        <a:xfrm>
          <a:off x="5973170" y="701467"/>
          <a:ext cx="95764" cy="96295"/>
        </a:xfrm>
        <a:prstGeom prst="ellipse">
          <a:avLst/>
        </a:prstGeom>
        <a:solidFill>
          <a:srgbClr val="FF000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A75634-A15D-4BEF-812D-F353857BB8E3}">
      <dsp:nvSpPr>
        <dsp:cNvPr id="0" name=""/>
        <dsp:cNvSpPr/>
      </dsp:nvSpPr>
      <dsp:spPr>
        <a:xfrm>
          <a:off x="5295594" y="1352113"/>
          <a:ext cx="1802996" cy="587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153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5295594" y="1352113"/>
        <a:ext cx="1802996" cy="587787"/>
      </dsp:txXfrm>
    </dsp:sp>
    <dsp:sp modelId="{8617CC27-B893-4DD7-91E8-C1E0110985AF}">
      <dsp:nvSpPr>
        <dsp:cNvPr id="0" name=""/>
        <dsp:cNvSpPr/>
      </dsp:nvSpPr>
      <dsp:spPr>
        <a:xfrm>
          <a:off x="5534462" y="1075372"/>
          <a:ext cx="96444" cy="90272"/>
        </a:xfrm>
        <a:prstGeom prst="ellipse">
          <a:avLst/>
        </a:prstGeom>
        <a:noFill/>
        <a:ln w="34925" cap="flat" cmpd="sng" algn="ctr">
          <a:solidFill>
            <a:srgbClr val="FF000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A3973D-C7E1-40BE-8852-B3716A76BC1A}">
      <dsp:nvSpPr>
        <dsp:cNvPr id="0" name=""/>
        <dsp:cNvSpPr/>
      </dsp:nvSpPr>
      <dsp:spPr>
        <a:xfrm>
          <a:off x="5645811" y="959405"/>
          <a:ext cx="1577542" cy="538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739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LTHP &amp; FC</a:t>
          </a:r>
          <a:endParaRPr lang="el-GR" sz="1800" kern="1200" dirty="0"/>
        </a:p>
      </dsp:txBody>
      <dsp:txXfrm>
        <a:off x="5645811" y="959405"/>
        <a:ext cx="1577542" cy="538179"/>
      </dsp:txXfrm>
    </dsp:sp>
    <dsp:sp modelId="{A04C5CC7-999C-4F0B-ACB8-6427F08939EF}">
      <dsp:nvSpPr>
        <dsp:cNvPr id="0" name=""/>
        <dsp:cNvSpPr/>
      </dsp:nvSpPr>
      <dsp:spPr>
        <a:xfrm>
          <a:off x="5127036" y="1323708"/>
          <a:ext cx="133381" cy="124849"/>
        </a:xfrm>
        <a:prstGeom prst="ellipse">
          <a:avLst/>
        </a:prstGeom>
        <a:noFill/>
        <a:ln w="41275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A73D8-E343-46A1-8E3B-14F77982E2A9}">
      <dsp:nvSpPr>
        <dsp:cNvPr id="0" name=""/>
        <dsp:cNvSpPr/>
      </dsp:nvSpPr>
      <dsp:spPr>
        <a:xfrm>
          <a:off x="5976644" y="611831"/>
          <a:ext cx="1377136" cy="2755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383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LTHP &amp; FC</a:t>
          </a:r>
          <a:endParaRPr lang="el-GR" sz="1800" kern="1200" dirty="0"/>
        </a:p>
      </dsp:txBody>
      <dsp:txXfrm>
        <a:off x="5976644" y="611831"/>
        <a:ext cx="1377136" cy="27557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795CA9-614E-447B-AE05-127E3DF1815E}">
      <dsp:nvSpPr>
        <dsp:cNvPr id="0" name=""/>
        <dsp:cNvSpPr/>
      </dsp:nvSpPr>
      <dsp:spPr>
        <a:xfrm rot="13923733">
          <a:off x="1169838" y="1418612"/>
          <a:ext cx="3525818" cy="220467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CA2CAC-BCDC-49FE-8DBB-20289ECF3055}">
      <dsp:nvSpPr>
        <dsp:cNvPr id="0" name=""/>
        <dsp:cNvSpPr/>
      </dsp:nvSpPr>
      <dsp:spPr>
        <a:xfrm>
          <a:off x="4282264" y="3208198"/>
          <a:ext cx="111157" cy="93883"/>
        </a:xfrm>
        <a:prstGeom prst="ellipse">
          <a:avLst/>
        </a:prstGeom>
        <a:solidFill>
          <a:srgbClr val="00FF00"/>
        </a:solidFill>
        <a:ln w="2857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9B89A-8DB8-42EC-8330-44B3862CD7C3}">
      <dsp:nvSpPr>
        <dsp:cNvPr id="0" name=""/>
        <dsp:cNvSpPr/>
      </dsp:nvSpPr>
      <dsp:spPr>
        <a:xfrm>
          <a:off x="1603691" y="3933492"/>
          <a:ext cx="869589" cy="98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0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500" kern="1200" dirty="0"/>
        </a:p>
      </dsp:txBody>
      <dsp:txXfrm>
        <a:off x="1603691" y="3933492"/>
        <a:ext cx="869589" cy="987415"/>
      </dsp:txXfrm>
    </dsp:sp>
    <dsp:sp modelId="{4CB9EBA0-956A-4B83-9ECA-7FEFF56B9E9C}">
      <dsp:nvSpPr>
        <dsp:cNvPr id="0" name=""/>
        <dsp:cNvSpPr/>
      </dsp:nvSpPr>
      <dsp:spPr>
        <a:xfrm>
          <a:off x="3675142" y="3098168"/>
          <a:ext cx="173987" cy="146950"/>
        </a:xfrm>
        <a:prstGeom prst="ellipse">
          <a:avLst/>
        </a:prstGeom>
        <a:noFill/>
        <a:ln w="3492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8DD93-11FD-401B-BB3A-2E2957E158BB}">
      <dsp:nvSpPr>
        <dsp:cNvPr id="0" name=""/>
        <dsp:cNvSpPr/>
      </dsp:nvSpPr>
      <dsp:spPr>
        <a:xfrm>
          <a:off x="4425799" y="3065209"/>
          <a:ext cx="1267243" cy="394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626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</a:t>
          </a:r>
          <a:r>
            <a:rPr lang="en-US" sz="1800" kern="1200" dirty="0"/>
            <a:t>HP </a:t>
          </a:r>
          <a:r>
            <a:rPr lang="en-US" sz="1900" kern="1200" dirty="0"/>
            <a:t>&amp; FC</a:t>
          </a:r>
          <a:endParaRPr lang="el-GR" sz="1900" kern="1200" dirty="0"/>
        </a:p>
      </dsp:txBody>
      <dsp:txXfrm>
        <a:off x="4425799" y="3065209"/>
        <a:ext cx="1267243" cy="394135"/>
      </dsp:txXfrm>
    </dsp:sp>
    <dsp:sp modelId="{88480B63-E345-438C-9C24-90915DF3EF19}">
      <dsp:nvSpPr>
        <dsp:cNvPr id="0" name=""/>
        <dsp:cNvSpPr/>
      </dsp:nvSpPr>
      <dsp:spPr>
        <a:xfrm>
          <a:off x="3011845" y="2799396"/>
          <a:ext cx="231983" cy="195933"/>
        </a:xfrm>
        <a:prstGeom prst="ellipse">
          <a:avLst/>
        </a:prstGeom>
        <a:noFill/>
        <a:ln w="34925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6BF32E-E8D3-4143-889F-B4D143A6C897}">
      <dsp:nvSpPr>
        <dsp:cNvPr id="0" name=""/>
        <dsp:cNvSpPr/>
      </dsp:nvSpPr>
      <dsp:spPr>
        <a:xfrm rot="10800000" flipV="1">
          <a:off x="1985693" y="1638641"/>
          <a:ext cx="2714488" cy="481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83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Μηχανικός αερισμός</a:t>
          </a:r>
        </a:p>
      </dsp:txBody>
      <dsp:txXfrm rot="-10800000">
        <a:off x="1985693" y="1638641"/>
        <a:ext cx="2714488" cy="481830"/>
      </dsp:txXfrm>
    </dsp:sp>
    <dsp:sp modelId="{6BC3CEA1-3C27-4D35-A70B-C0553D92B289}">
      <dsp:nvSpPr>
        <dsp:cNvPr id="0" name=""/>
        <dsp:cNvSpPr/>
      </dsp:nvSpPr>
      <dsp:spPr>
        <a:xfrm>
          <a:off x="2395689" y="2400579"/>
          <a:ext cx="299645" cy="253081"/>
        </a:xfrm>
        <a:prstGeom prst="ellipse">
          <a:avLst/>
        </a:prstGeom>
        <a:noFill/>
        <a:ln w="34925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894D0-A1F1-45E4-BAC7-1C23A8CB2653}">
      <dsp:nvSpPr>
        <dsp:cNvPr id="0" name=""/>
        <dsp:cNvSpPr/>
      </dsp:nvSpPr>
      <dsp:spPr>
        <a:xfrm>
          <a:off x="3645545" y="1305392"/>
          <a:ext cx="1327617" cy="277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078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6500" kern="1200" dirty="0"/>
        </a:p>
      </dsp:txBody>
      <dsp:txXfrm>
        <a:off x="3645545" y="1305392"/>
        <a:ext cx="1327617" cy="2779698"/>
      </dsp:txXfrm>
    </dsp:sp>
    <dsp:sp modelId="{52390C5B-B2A4-4C67-9170-8442D8A337A2}">
      <dsp:nvSpPr>
        <dsp:cNvPr id="0" name=""/>
        <dsp:cNvSpPr/>
      </dsp:nvSpPr>
      <dsp:spPr>
        <a:xfrm>
          <a:off x="1745078" y="1878053"/>
          <a:ext cx="381806" cy="322474"/>
        </a:xfrm>
        <a:prstGeom prst="ellipse">
          <a:avLst/>
        </a:prstGeom>
        <a:noFill/>
        <a:ln w="34925" cap="flat" cmpd="sng" algn="ctr">
          <a:solidFill>
            <a:srgbClr val="0000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A4F91-CA2A-45F6-B468-CB1B612B7369}">
      <dsp:nvSpPr>
        <dsp:cNvPr id="0" name=""/>
        <dsp:cNvSpPr/>
      </dsp:nvSpPr>
      <dsp:spPr>
        <a:xfrm>
          <a:off x="4973162" y="1031571"/>
          <a:ext cx="1327617" cy="305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873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6500" kern="1200" dirty="0"/>
        </a:p>
      </dsp:txBody>
      <dsp:txXfrm>
        <a:off x="4973162" y="1031571"/>
        <a:ext cx="1327617" cy="305351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908188" y="499122"/>
          <a:ext cx="2165270" cy="1510005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558439" y="591710"/>
          <a:ext cx="45720" cy="45720"/>
        </a:xfrm>
        <a:prstGeom prst="ellipse">
          <a:avLst/>
        </a:prstGeom>
        <a:solidFill>
          <a:schemeClr val="tx1"/>
        </a:solidFill>
        <a:ln w="47625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1951694" y="870890"/>
          <a:ext cx="113690" cy="93565"/>
        </a:xfrm>
        <a:prstGeom prst="ellipse">
          <a:avLst/>
        </a:prstGeom>
        <a:noFill/>
        <a:ln w="31750" cap="flat" cmpd="sng" algn="ctr">
          <a:solidFill>
            <a:srgbClr val="B3B3B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2325912" y="1311356"/>
          <a:ext cx="148038" cy="134858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761317" y="0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900" kern="1200" dirty="0"/>
        </a:p>
      </dsp:txBody>
      <dsp:txXfrm>
        <a:off x="761317" y="0"/>
        <a:ext cx="1020857" cy="401320"/>
      </dsp:txXfrm>
    </dsp:sp>
    <dsp:sp modelId="{0DD292F1-4648-4A60-AE90-A02989558928}">
      <dsp:nvSpPr>
        <dsp:cNvPr id="0" name=""/>
        <dsp:cNvSpPr/>
      </dsp:nvSpPr>
      <dsp:spPr>
        <a:xfrm>
          <a:off x="1348013" y="885626"/>
          <a:ext cx="1489900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MSU</a:t>
          </a:r>
          <a:endParaRPr lang="el-GR" sz="900" kern="1200" dirty="0"/>
        </a:p>
      </dsp:txBody>
      <dsp:txXfrm>
        <a:off x="1348013" y="885626"/>
        <a:ext cx="1489900" cy="401320"/>
      </dsp:txXfrm>
    </dsp:sp>
    <dsp:sp modelId="{BFFFF93F-D1DC-4D12-A6FF-C0E85D9EDBF5}">
      <dsp:nvSpPr>
        <dsp:cNvPr id="0" name=""/>
        <dsp:cNvSpPr/>
      </dsp:nvSpPr>
      <dsp:spPr>
        <a:xfrm>
          <a:off x="325017" y="489371"/>
          <a:ext cx="1186402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NCOB</a:t>
          </a:r>
          <a:endParaRPr lang="el-GR" sz="900" kern="1200" dirty="0"/>
        </a:p>
      </dsp:txBody>
      <dsp:txXfrm>
        <a:off x="325017" y="489371"/>
        <a:ext cx="1186402" cy="401320"/>
      </dsp:txXfrm>
    </dsp:sp>
    <dsp:sp modelId="{C51904C4-1EFA-4C5B-AA68-4CE19600D89E}">
      <dsp:nvSpPr>
        <dsp:cNvPr id="0" name=""/>
        <dsp:cNvSpPr/>
      </dsp:nvSpPr>
      <dsp:spPr>
        <a:xfrm>
          <a:off x="828578" y="1348292"/>
          <a:ext cx="1548223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828578" y="1348292"/>
        <a:ext cx="1548223" cy="401320"/>
      </dsp:txXfrm>
    </dsp:sp>
    <dsp:sp modelId="{ECB326AC-2283-4752-B630-65CAA6804D34}">
      <dsp:nvSpPr>
        <dsp:cNvPr id="0" name=""/>
        <dsp:cNvSpPr/>
      </dsp:nvSpPr>
      <dsp:spPr>
        <a:xfrm>
          <a:off x="2140854" y="2106930"/>
          <a:ext cx="137953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500" kern="1200" dirty="0"/>
        </a:p>
      </dsp:txBody>
      <dsp:txXfrm>
        <a:off x="2140854" y="2106930"/>
        <a:ext cx="1379537" cy="4013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888863" y="499122"/>
          <a:ext cx="2165270" cy="1510005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625147" y="648131"/>
          <a:ext cx="54679" cy="546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1904382" y="865718"/>
          <a:ext cx="113690" cy="93565"/>
        </a:xfrm>
        <a:prstGeom prst="ellipse">
          <a:avLst/>
        </a:pr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2164771" y="1122484"/>
          <a:ext cx="148038" cy="134858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741992" y="0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900" kern="1200" dirty="0"/>
        </a:p>
      </dsp:txBody>
      <dsp:txXfrm>
        <a:off x="741992" y="0"/>
        <a:ext cx="1020857" cy="401320"/>
      </dsp:txXfrm>
    </dsp:sp>
    <dsp:sp modelId="{0DD292F1-4648-4A60-AE90-A02989558928}">
      <dsp:nvSpPr>
        <dsp:cNvPr id="0" name=""/>
        <dsp:cNvSpPr/>
      </dsp:nvSpPr>
      <dsp:spPr>
        <a:xfrm>
          <a:off x="2044108" y="587028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CSU</a:t>
          </a:r>
          <a:endParaRPr lang="el-GR" sz="900" kern="1200" dirty="0"/>
        </a:p>
      </dsp:txBody>
      <dsp:txXfrm>
        <a:off x="2044108" y="587028"/>
        <a:ext cx="1517491" cy="401320"/>
      </dsp:txXfrm>
    </dsp:sp>
    <dsp:sp modelId="{BFFFF93F-D1DC-4D12-A6FF-C0E85D9EDBF5}">
      <dsp:nvSpPr>
        <dsp:cNvPr id="0" name=""/>
        <dsp:cNvSpPr/>
      </dsp:nvSpPr>
      <dsp:spPr>
        <a:xfrm>
          <a:off x="1404539" y="350147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NCOB</a:t>
          </a:r>
          <a:endParaRPr lang="el-GR" sz="900" kern="1200" dirty="0"/>
        </a:p>
      </dsp:txBody>
      <dsp:txXfrm>
        <a:off x="1404539" y="350147"/>
        <a:ext cx="1020857" cy="401320"/>
      </dsp:txXfrm>
    </dsp:sp>
    <dsp:sp modelId="{827C156D-3BF3-4581-B9F8-3EA5A48020EB}">
      <dsp:nvSpPr>
        <dsp:cNvPr id="0" name=""/>
        <dsp:cNvSpPr/>
      </dsp:nvSpPr>
      <dsp:spPr>
        <a:xfrm>
          <a:off x="2319200" y="1376813"/>
          <a:ext cx="240900" cy="236709"/>
        </a:xfrm>
        <a:prstGeom prst="ellipse">
          <a:avLst/>
        </a:prstGeom>
        <a:noFill/>
        <a:ln w="34925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904C4-1EFA-4C5B-AA68-4CE19600D89E}">
      <dsp:nvSpPr>
        <dsp:cNvPr id="0" name=""/>
        <dsp:cNvSpPr/>
      </dsp:nvSpPr>
      <dsp:spPr>
        <a:xfrm>
          <a:off x="2391670" y="831984"/>
          <a:ext cx="1735886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2391670" y="831984"/>
        <a:ext cx="1735886" cy="401320"/>
      </dsp:txXfrm>
    </dsp:sp>
    <dsp:sp modelId="{ECB326AC-2283-4752-B630-65CAA6804D34}">
      <dsp:nvSpPr>
        <dsp:cNvPr id="0" name=""/>
        <dsp:cNvSpPr/>
      </dsp:nvSpPr>
      <dsp:spPr>
        <a:xfrm>
          <a:off x="741992" y="1294507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500" kern="1200" dirty="0"/>
        </a:p>
      </dsp:txBody>
      <dsp:txXfrm>
        <a:off x="741992" y="1294507"/>
        <a:ext cx="1517491" cy="401320"/>
      </dsp:txXfrm>
    </dsp:sp>
    <dsp:sp modelId="{95090FCC-88F0-41D5-94CC-4804F79386BA}">
      <dsp:nvSpPr>
        <dsp:cNvPr id="0" name=""/>
        <dsp:cNvSpPr/>
      </dsp:nvSpPr>
      <dsp:spPr>
        <a:xfrm>
          <a:off x="2593538" y="1187517"/>
          <a:ext cx="1546102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Φωτοβολταϊκά</a:t>
          </a:r>
          <a:endParaRPr lang="el-GR" sz="1600" kern="1200" dirty="0"/>
        </a:p>
      </dsp:txBody>
      <dsp:txXfrm>
        <a:off x="2593538" y="1187517"/>
        <a:ext cx="1546102" cy="40132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888863" y="499122"/>
          <a:ext cx="2165270" cy="1510005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625147" y="648131"/>
          <a:ext cx="54679" cy="54679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1904382" y="865718"/>
          <a:ext cx="113690" cy="93565"/>
        </a:xfrm>
        <a:prstGeom prst="ellipse">
          <a:avLst/>
        </a:prstGeom>
        <a:noFill/>
        <a:ln w="3175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2164771" y="1122484"/>
          <a:ext cx="148038" cy="134858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741992" y="0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900" kern="1200" dirty="0"/>
        </a:p>
      </dsp:txBody>
      <dsp:txXfrm>
        <a:off x="741992" y="0"/>
        <a:ext cx="1020857" cy="401320"/>
      </dsp:txXfrm>
    </dsp:sp>
    <dsp:sp modelId="{0DD292F1-4648-4A60-AE90-A02989558928}">
      <dsp:nvSpPr>
        <dsp:cNvPr id="0" name=""/>
        <dsp:cNvSpPr/>
      </dsp:nvSpPr>
      <dsp:spPr>
        <a:xfrm>
          <a:off x="2090968" y="553394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Μ</a:t>
          </a:r>
          <a:r>
            <a:rPr lang="en-US" sz="1800" kern="1200" dirty="0"/>
            <a:t>SU</a:t>
          </a:r>
          <a:endParaRPr lang="el-GR" sz="900" kern="1200" dirty="0"/>
        </a:p>
      </dsp:txBody>
      <dsp:txXfrm>
        <a:off x="2090968" y="553394"/>
        <a:ext cx="1517491" cy="401320"/>
      </dsp:txXfrm>
    </dsp:sp>
    <dsp:sp modelId="{BFFFF93F-D1DC-4D12-A6FF-C0E85D9EDBF5}">
      <dsp:nvSpPr>
        <dsp:cNvPr id="0" name=""/>
        <dsp:cNvSpPr/>
      </dsp:nvSpPr>
      <dsp:spPr>
        <a:xfrm>
          <a:off x="1395545" y="302807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NCOB</a:t>
          </a:r>
          <a:endParaRPr lang="el-GR" sz="900" kern="1200" dirty="0"/>
        </a:p>
      </dsp:txBody>
      <dsp:txXfrm>
        <a:off x="1395545" y="302807"/>
        <a:ext cx="1020857" cy="401320"/>
      </dsp:txXfrm>
    </dsp:sp>
    <dsp:sp modelId="{827C156D-3BF3-4581-B9F8-3EA5A48020EB}">
      <dsp:nvSpPr>
        <dsp:cNvPr id="0" name=""/>
        <dsp:cNvSpPr/>
      </dsp:nvSpPr>
      <dsp:spPr>
        <a:xfrm>
          <a:off x="2319200" y="1376813"/>
          <a:ext cx="240900" cy="236709"/>
        </a:xfrm>
        <a:prstGeom prst="ellipse">
          <a:avLst/>
        </a:prstGeom>
        <a:noFill/>
        <a:ln w="34925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904C4-1EFA-4C5B-AA68-4CE19600D89E}">
      <dsp:nvSpPr>
        <dsp:cNvPr id="0" name=""/>
        <dsp:cNvSpPr/>
      </dsp:nvSpPr>
      <dsp:spPr>
        <a:xfrm>
          <a:off x="2346579" y="892359"/>
          <a:ext cx="1735886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2346579" y="892359"/>
        <a:ext cx="1735886" cy="401320"/>
      </dsp:txXfrm>
    </dsp:sp>
    <dsp:sp modelId="{ECB326AC-2283-4752-B630-65CAA6804D34}">
      <dsp:nvSpPr>
        <dsp:cNvPr id="0" name=""/>
        <dsp:cNvSpPr/>
      </dsp:nvSpPr>
      <dsp:spPr>
        <a:xfrm>
          <a:off x="741992" y="1294507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500" kern="1200" dirty="0"/>
        </a:p>
      </dsp:txBody>
      <dsp:txXfrm>
        <a:off x="741992" y="1294507"/>
        <a:ext cx="1517491" cy="401320"/>
      </dsp:txXfrm>
    </dsp:sp>
    <dsp:sp modelId="{95090FCC-88F0-41D5-94CC-4804F79386BA}">
      <dsp:nvSpPr>
        <dsp:cNvPr id="0" name=""/>
        <dsp:cNvSpPr/>
      </dsp:nvSpPr>
      <dsp:spPr>
        <a:xfrm>
          <a:off x="2558822" y="1281816"/>
          <a:ext cx="1633358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Φωτοβολταϊκά</a:t>
          </a:r>
        </a:p>
      </dsp:txBody>
      <dsp:txXfrm>
        <a:off x="2558822" y="1281816"/>
        <a:ext cx="1633358" cy="401320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795CA9-614E-447B-AE05-127E3DF1815E}">
      <dsp:nvSpPr>
        <dsp:cNvPr id="0" name=""/>
        <dsp:cNvSpPr/>
      </dsp:nvSpPr>
      <dsp:spPr>
        <a:xfrm rot="12933890">
          <a:off x="1093268" y="2114442"/>
          <a:ext cx="3427110" cy="1027202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CA2CAC-BCDC-49FE-8DBB-20289ECF3055}">
      <dsp:nvSpPr>
        <dsp:cNvPr id="0" name=""/>
        <dsp:cNvSpPr/>
      </dsp:nvSpPr>
      <dsp:spPr>
        <a:xfrm>
          <a:off x="3969854" y="3121274"/>
          <a:ext cx="111157" cy="93883"/>
        </a:xfrm>
        <a:prstGeom prst="ellipse">
          <a:avLst/>
        </a:prstGeom>
        <a:solidFill>
          <a:srgbClr val="00FF00"/>
        </a:solidFill>
        <a:ln w="2857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79B89A-8DB8-42EC-8330-44B3862CD7C3}">
      <dsp:nvSpPr>
        <dsp:cNvPr id="0" name=""/>
        <dsp:cNvSpPr/>
      </dsp:nvSpPr>
      <dsp:spPr>
        <a:xfrm>
          <a:off x="1603691" y="3873472"/>
          <a:ext cx="869589" cy="9874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900" tIns="0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500" kern="1200" dirty="0"/>
        </a:p>
      </dsp:txBody>
      <dsp:txXfrm>
        <a:off x="1603691" y="3873472"/>
        <a:ext cx="869589" cy="987415"/>
      </dsp:txXfrm>
    </dsp:sp>
    <dsp:sp modelId="{4CB9EBA0-956A-4B83-9ECA-7FEFF56B9E9C}">
      <dsp:nvSpPr>
        <dsp:cNvPr id="0" name=""/>
        <dsp:cNvSpPr/>
      </dsp:nvSpPr>
      <dsp:spPr>
        <a:xfrm>
          <a:off x="3037539" y="2799863"/>
          <a:ext cx="173987" cy="146950"/>
        </a:xfrm>
        <a:prstGeom prst="ellipse">
          <a:avLst/>
        </a:prstGeom>
        <a:noFill/>
        <a:ln w="3492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98DD93-11FD-401B-BB3A-2E2957E158BB}">
      <dsp:nvSpPr>
        <dsp:cNvPr id="0" name=""/>
        <dsp:cNvSpPr/>
      </dsp:nvSpPr>
      <dsp:spPr>
        <a:xfrm>
          <a:off x="3969548" y="2885382"/>
          <a:ext cx="1267243" cy="394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626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G</a:t>
          </a:r>
          <a:r>
            <a:rPr lang="en-US" sz="1800" kern="1200" dirty="0"/>
            <a:t>HP </a:t>
          </a:r>
          <a:r>
            <a:rPr lang="en-US" sz="1900" kern="1200" dirty="0"/>
            <a:t>&amp; FC</a:t>
          </a:r>
          <a:endParaRPr lang="el-GR" sz="1900" kern="1200" dirty="0"/>
        </a:p>
      </dsp:txBody>
      <dsp:txXfrm>
        <a:off x="3969548" y="2885382"/>
        <a:ext cx="1267243" cy="394135"/>
      </dsp:txXfrm>
    </dsp:sp>
    <dsp:sp modelId="{88480B63-E345-438C-9C24-90915DF3EF19}">
      <dsp:nvSpPr>
        <dsp:cNvPr id="0" name=""/>
        <dsp:cNvSpPr/>
      </dsp:nvSpPr>
      <dsp:spPr>
        <a:xfrm>
          <a:off x="2335984" y="2450141"/>
          <a:ext cx="231983" cy="195933"/>
        </a:xfrm>
        <a:prstGeom prst="ellipse">
          <a:avLst/>
        </a:prstGeom>
        <a:noFill/>
        <a:ln w="34925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6BF32E-E8D3-4143-889F-B4D143A6C897}">
      <dsp:nvSpPr>
        <dsp:cNvPr id="0" name=""/>
        <dsp:cNvSpPr/>
      </dsp:nvSpPr>
      <dsp:spPr>
        <a:xfrm rot="10800000" flipV="1">
          <a:off x="1985693" y="1578621"/>
          <a:ext cx="2714488" cy="4818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834" tIns="0" rIns="0" bIns="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800" kern="1200" dirty="0"/>
        </a:p>
      </dsp:txBody>
      <dsp:txXfrm rot="-10800000">
        <a:off x="1985693" y="1578621"/>
        <a:ext cx="2714488" cy="481830"/>
      </dsp:txXfrm>
    </dsp:sp>
    <dsp:sp modelId="{6BC3CEA1-3C27-4D35-A70B-C0553D92B289}">
      <dsp:nvSpPr>
        <dsp:cNvPr id="0" name=""/>
        <dsp:cNvSpPr/>
      </dsp:nvSpPr>
      <dsp:spPr>
        <a:xfrm>
          <a:off x="1753913" y="2117073"/>
          <a:ext cx="299645" cy="253081"/>
        </a:xfrm>
        <a:prstGeom prst="ellipse">
          <a:avLst/>
        </a:prstGeom>
        <a:noFill/>
        <a:ln w="34925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894D0-A1F1-45E4-BAC7-1C23A8CB2653}">
      <dsp:nvSpPr>
        <dsp:cNvPr id="0" name=""/>
        <dsp:cNvSpPr/>
      </dsp:nvSpPr>
      <dsp:spPr>
        <a:xfrm>
          <a:off x="3645545" y="1245372"/>
          <a:ext cx="1327617" cy="277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078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6500" kern="1200" dirty="0"/>
        </a:p>
      </dsp:txBody>
      <dsp:txXfrm>
        <a:off x="3645545" y="1245372"/>
        <a:ext cx="1327617" cy="2779698"/>
      </dsp:txXfrm>
    </dsp:sp>
    <dsp:sp modelId="{52390C5B-B2A4-4C67-9170-8442D8A337A2}">
      <dsp:nvSpPr>
        <dsp:cNvPr id="0" name=""/>
        <dsp:cNvSpPr/>
      </dsp:nvSpPr>
      <dsp:spPr>
        <a:xfrm flipV="1">
          <a:off x="1876862" y="1938073"/>
          <a:ext cx="118238" cy="82395"/>
        </a:xfrm>
        <a:prstGeom prst="ellipse">
          <a:avLst/>
        </a:prstGeom>
        <a:noFill/>
        <a:ln w="349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A4F91-CA2A-45F6-B468-CB1B612B7369}">
      <dsp:nvSpPr>
        <dsp:cNvPr id="0" name=""/>
        <dsp:cNvSpPr/>
      </dsp:nvSpPr>
      <dsp:spPr>
        <a:xfrm>
          <a:off x="4973162" y="971551"/>
          <a:ext cx="1327617" cy="3053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873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6500" kern="1200" dirty="0"/>
        </a:p>
      </dsp:txBody>
      <dsp:txXfrm>
        <a:off x="4973162" y="971551"/>
        <a:ext cx="1327617" cy="305351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7E8DAE-87C9-4FE9-9639-EB229E2C6E88}">
      <dsp:nvSpPr>
        <dsp:cNvPr id="0" name=""/>
        <dsp:cNvSpPr/>
      </dsp:nvSpPr>
      <dsp:spPr>
        <a:xfrm rot="4396374">
          <a:off x="1021868" y="499122"/>
          <a:ext cx="2165270" cy="1510005"/>
        </a:xfrm>
        <a:prstGeom prst="swooshArrow">
          <a:avLst>
            <a:gd name="adj1" fmla="val 16310"/>
            <a:gd name="adj2" fmla="val 3137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36652-EB51-4FFC-A491-56422AA7E108}">
      <dsp:nvSpPr>
        <dsp:cNvPr id="0" name=""/>
        <dsp:cNvSpPr/>
      </dsp:nvSpPr>
      <dsp:spPr>
        <a:xfrm>
          <a:off x="1758152" y="648131"/>
          <a:ext cx="54679" cy="54679"/>
        </a:xfrm>
        <a:prstGeom prst="ellipse">
          <a:avLst/>
        </a:prstGeom>
        <a:solidFill>
          <a:srgbClr val="FF0001"/>
        </a:solidFill>
        <a:ln w="28575" cap="flat" cmpd="sng" algn="ctr">
          <a:solidFill>
            <a:srgbClr val="FF000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62185-2DE4-490B-873D-17A56985FC2D}">
      <dsp:nvSpPr>
        <dsp:cNvPr id="0" name=""/>
        <dsp:cNvSpPr/>
      </dsp:nvSpPr>
      <dsp:spPr>
        <a:xfrm>
          <a:off x="2037387" y="865718"/>
          <a:ext cx="113690" cy="93565"/>
        </a:xfrm>
        <a:prstGeom prst="ellipse">
          <a:avLst/>
        </a:prstGeom>
        <a:noFill/>
        <a:ln w="31750" cap="flat" cmpd="sng" algn="ctr">
          <a:solidFill>
            <a:srgbClr val="FF000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A286BD-7899-4485-BE15-4F2E45B9D68B}">
      <dsp:nvSpPr>
        <dsp:cNvPr id="0" name=""/>
        <dsp:cNvSpPr/>
      </dsp:nvSpPr>
      <dsp:spPr>
        <a:xfrm>
          <a:off x="2297776" y="1122484"/>
          <a:ext cx="148038" cy="134858"/>
        </a:xfrm>
        <a:prstGeom prst="ellipse">
          <a:avLst/>
        </a:prstGeom>
        <a:noFill/>
        <a:ln w="25400" cap="flat" cmpd="sng" algn="ctr">
          <a:solidFill>
            <a:srgbClr val="FF05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DC2E-E5CE-4C52-B5A4-B94FBF8C9005}">
      <dsp:nvSpPr>
        <dsp:cNvPr id="0" name=""/>
        <dsp:cNvSpPr/>
      </dsp:nvSpPr>
      <dsp:spPr>
        <a:xfrm>
          <a:off x="874997" y="0"/>
          <a:ext cx="102085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900" kern="1200" dirty="0"/>
        </a:p>
      </dsp:txBody>
      <dsp:txXfrm>
        <a:off x="874997" y="0"/>
        <a:ext cx="1020857" cy="401320"/>
      </dsp:txXfrm>
    </dsp:sp>
    <dsp:sp modelId="{0DD292F1-4648-4A60-AE90-A02989558928}">
      <dsp:nvSpPr>
        <dsp:cNvPr id="0" name=""/>
        <dsp:cNvSpPr/>
      </dsp:nvSpPr>
      <dsp:spPr>
        <a:xfrm>
          <a:off x="2223973" y="553394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LTHP &amp; FC</a:t>
          </a:r>
          <a:endParaRPr lang="el-GR" sz="900" kern="1200" dirty="0"/>
        </a:p>
      </dsp:txBody>
      <dsp:txXfrm>
        <a:off x="2223973" y="553394"/>
        <a:ext cx="1517491" cy="401320"/>
      </dsp:txXfrm>
    </dsp:sp>
    <dsp:sp modelId="{BFFFF93F-D1DC-4D12-A6FF-C0E85D9EDBF5}">
      <dsp:nvSpPr>
        <dsp:cNvPr id="0" name=""/>
        <dsp:cNvSpPr/>
      </dsp:nvSpPr>
      <dsp:spPr>
        <a:xfrm>
          <a:off x="1262540" y="302807"/>
          <a:ext cx="1552877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LTHP &amp; FC</a:t>
          </a:r>
          <a:endParaRPr lang="el-GR" sz="1800" kern="1200" dirty="0"/>
        </a:p>
      </dsp:txBody>
      <dsp:txXfrm>
        <a:off x="1262540" y="302807"/>
        <a:ext cx="1552877" cy="401320"/>
      </dsp:txXfrm>
    </dsp:sp>
    <dsp:sp modelId="{827C156D-3BF3-4581-B9F8-3EA5A48020EB}">
      <dsp:nvSpPr>
        <dsp:cNvPr id="0" name=""/>
        <dsp:cNvSpPr/>
      </dsp:nvSpPr>
      <dsp:spPr>
        <a:xfrm>
          <a:off x="2452205" y="1376813"/>
          <a:ext cx="240900" cy="236709"/>
        </a:xfrm>
        <a:prstGeom prst="ellipse">
          <a:avLst/>
        </a:prstGeom>
        <a:noFill/>
        <a:ln w="34925" cap="flat" cmpd="sng" algn="ctr">
          <a:solidFill>
            <a:srgbClr val="FFFF1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1904C4-1EFA-4C5B-AA68-4CE19600D89E}">
      <dsp:nvSpPr>
        <dsp:cNvPr id="0" name=""/>
        <dsp:cNvSpPr/>
      </dsp:nvSpPr>
      <dsp:spPr>
        <a:xfrm>
          <a:off x="2479584" y="892359"/>
          <a:ext cx="1735886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 err="1"/>
            <a:t>Ηλ</a:t>
          </a:r>
          <a:r>
            <a:rPr lang="el-GR" sz="1800" kern="1200" dirty="0"/>
            <a:t>. Συλλέκτης</a:t>
          </a:r>
        </a:p>
      </dsp:txBody>
      <dsp:txXfrm>
        <a:off x="2479584" y="892359"/>
        <a:ext cx="1735886" cy="401320"/>
      </dsp:txXfrm>
    </dsp:sp>
    <dsp:sp modelId="{ECB326AC-2283-4752-B630-65CAA6804D34}">
      <dsp:nvSpPr>
        <dsp:cNvPr id="0" name=""/>
        <dsp:cNvSpPr/>
      </dsp:nvSpPr>
      <dsp:spPr>
        <a:xfrm>
          <a:off x="874997" y="1294507"/>
          <a:ext cx="1517491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500" kern="1200" dirty="0"/>
        </a:p>
      </dsp:txBody>
      <dsp:txXfrm>
        <a:off x="874997" y="1294507"/>
        <a:ext cx="1517491" cy="401320"/>
      </dsp:txXfrm>
    </dsp:sp>
    <dsp:sp modelId="{95090FCC-88F0-41D5-94CC-4804F79386BA}">
      <dsp:nvSpPr>
        <dsp:cNvPr id="0" name=""/>
        <dsp:cNvSpPr/>
      </dsp:nvSpPr>
      <dsp:spPr>
        <a:xfrm>
          <a:off x="2691827" y="1281816"/>
          <a:ext cx="1633358" cy="40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Φωτοβολταϊκά</a:t>
          </a:r>
        </a:p>
      </dsp:txBody>
      <dsp:txXfrm>
        <a:off x="2691827" y="1281816"/>
        <a:ext cx="1633358" cy="401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7E31C7-F571-4A31-9A4F-41FDA93F56CE}">
      <dsp:nvSpPr>
        <dsp:cNvPr id="0" name=""/>
        <dsp:cNvSpPr/>
      </dsp:nvSpPr>
      <dsp:spPr>
        <a:xfrm>
          <a:off x="2887" y="0"/>
          <a:ext cx="642917" cy="64291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CAEC1-33D2-4F07-BBB7-6C43A951FFC2}">
      <dsp:nvSpPr>
        <dsp:cNvPr id="0" name=""/>
        <dsp:cNvSpPr/>
      </dsp:nvSpPr>
      <dsp:spPr>
        <a:xfrm>
          <a:off x="67179" y="64291"/>
          <a:ext cx="514333" cy="514333"/>
        </a:xfrm>
        <a:prstGeom prst="chord">
          <a:avLst>
            <a:gd name="adj1" fmla="val 1168272"/>
            <a:gd name="adj2" fmla="val 9631728"/>
          </a:avLst>
        </a:prstGeom>
        <a:solidFill>
          <a:srgbClr val="F476C1"/>
        </a:solidFill>
        <a:ln w="25400" cap="flat" cmpd="sng" algn="ctr">
          <a:solidFill>
            <a:srgbClr val="F476C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F1826D-0363-408E-AB57-EE4A2B16D43C}">
      <dsp:nvSpPr>
        <dsp:cNvPr id="0" name=""/>
        <dsp:cNvSpPr/>
      </dsp:nvSpPr>
      <dsp:spPr>
        <a:xfrm>
          <a:off x="410993" y="635476"/>
          <a:ext cx="2703831" cy="270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baseline="0" dirty="0">
              <a:latin typeface="+mn-lt"/>
              <a:cs typeface="Calibri" panose="020F0502020204030204" pitchFamily="34" charset="0"/>
            </a:rPr>
            <a:t>επιλεκτικού τύπου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επιφάνεια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 2,1 </a:t>
          </a:r>
          <a:r>
            <a:rPr lang="en-US" sz="1800" kern="1200" dirty="0">
              <a:latin typeface="+mn-lt"/>
              <a:cs typeface="Calibri" panose="020F0502020204030204" pitchFamily="34" charset="0"/>
            </a:rPr>
            <a:t>m</a:t>
          </a:r>
          <a:r>
            <a:rPr lang="el-GR" sz="1800" kern="1200" baseline="30000" dirty="0">
              <a:latin typeface="+mn-lt"/>
              <a:cs typeface="Calibri" panose="020F0502020204030204" pitchFamily="34" charset="0"/>
            </a:rPr>
            <a:t>2</a:t>
          </a:r>
          <a:r>
            <a:rPr lang="el-GR" sz="1800" kern="1200" baseline="0" dirty="0">
              <a:latin typeface="+mn-lt"/>
              <a:cs typeface="Calibri" panose="020F0502020204030204" pitchFamily="34" charset="0"/>
            </a:rPr>
            <a:t> </a:t>
          </a:r>
          <a:endParaRPr lang="el-GR" sz="1800" kern="1200" dirty="0">
            <a:latin typeface="+mn-lt"/>
            <a:cs typeface="Calibri" panose="020F0502020204030204" pitchFamily="34" charset="0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γωνία τοποθέτησης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45</a:t>
          </a:r>
          <a:r>
            <a:rPr lang="el-GR" sz="1800" kern="1200" baseline="30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ο</a:t>
          </a:r>
          <a:endParaRPr lang="el-GR" sz="18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+mn-lt"/>
            <a:ea typeface="+mn-ea"/>
            <a:cs typeface="Calibri" panose="020F0502020204030204" pitchFamily="34" charset="0"/>
          </a:endParaRPr>
        </a:p>
      </dsp:txBody>
      <dsp:txXfrm>
        <a:off x="410993" y="635476"/>
        <a:ext cx="2703831" cy="2705610"/>
      </dsp:txXfrm>
    </dsp:sp>
    <dsp:sp modelId="{65810FCB-2D0D-49A7-B016-EAB16A9DBF8E}">
      <dsp:nvSpPr>
        <dsp:cNvPr id="0" name=""/>
        <dsp:cNvSpPr/>
      </dsp:nvSpPr>
      <dsp:spPr>
        <a:xfrm>
          <a:off x="779745" y="0"/>
          <a:ext cx="1901963" cy="64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atin typeface="+mn-lt"/>
              <a:cs typeface="Calibri" panose="020F0502020204030204" pitchFamily="34" charset="0"/>
            </a:rPr>
            <a:t>Ηλιακός συλλέκτης</a:t>
          </a:r>
        </a:p>
      </dsp:txBody>
      <dsp:txXfrm>
        <a:off x="779745" y="0"/>
        <a:ext cx="1901963" cy="642917"/>
      </dsp:txXfrm>
    </dsp:sp>
    <dsp:sp modelId="{4416571A-E359-42DA-8748-739DB74F36FF}">
      <dsp:nvSpPr>
        <dsp:cNvPr id="0" name=""/>
        <dsp:cNvSpPr/>
      </dsp:nvSpPr>
      <dsp:spPr>
        <a:xfrm>
          <a:off x="3216584" y="0"/>
          <a:ext cx="642917" cy="64291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46EF3D-508E-488E-B6C7-AA64524BF598}">
      <dsp:nvSpPr>
        <dsp:cNvPr id="0" name=""/>
        <dsp:cNvSpPr/>
      </dsp:nvSpPr>
      <dsp:spPr>
        <a:xfrm>
          <a:off x="3280876" y="64291"/>
          <a:ext cx="514333" cy="514333"/>
        </a:xfrm>
        <a:prstGeom prst="chord">
          <a:avLst>
            <a:gd name="adj1" fmla="val 20431728"/>
            <a:gd name="adj2" fmla="val 11968272"/>
          </a:avLst>
        </a:prstGeom>
        <a:solidFill>
          <a:srgbClr val="FFC000"/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C22323-5964-4256-9EED-C684B6DBAD3B}">
      <dsp:nvSpPr>
        <dsp:cNvPr id="0" name=""/>
        <dsp:cNvSpPr/>
      </dsp:nvSpPr>
      <dsp:spPr>
        <a:xfrm>
          <a:off x="3560499" y="642917"/>
          <a:ext cx="2767851" cy="270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πολυκρυσταλλικά στοιχεία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επιφάνεια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5 </a:t>
          </a:r>
          <a:r>
            <a:rPr lang="en-US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m</a:t>
          </a:r>
          <a:r>
            <a:rPr lang="el-GR" sz="1800" kern="1200" baseline="30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2</a:t>
          </a: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+mn-lt"/>
              <a:ea typeface="+mn-ea"/>
              <a:cs typeface="Calibri" panose="020F0502020204030204" pitchFamily="34" charset="0"/>
            </a:rPr>
            <a:t>βαθμός απόδοσης 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19%</a:t>
          </a:r>
        </a:p>
      </dsp:txBody>
      <dsp:txXfrm>
        <a:off x="3560499" y="642917"/>
        <a:ext cx="2767851" cy="2705610"/>
      </dsp:txXfrm>
    </dsp:sp>
    <dsp:sp modelId="{EA6E603E-B22E-4B1D-951E-43FE13A6DB93}">
      <dsp:nvSpPr>
        <dsp:cNvPr id="0" name=""/>
        <dsp:cNvSpPr/>
      </dsp:nvSpPr>
      <dsp:spPr>
        <a:xfrm>
          <a:off x="3993443" y="0"/>
          <a:ext cx="1901963" cy="64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atin typeface="+mn-lt"/>
              <a:cs typeface="Calibri" panose="020F0502020204030204" pitchFamily="34" charset="0"/>
            </a:rPr>
            <a:t>Φωτοβολταϊκό σύστημα</a:t>
          </a:r>
        </a:p>
      </dsp:txBody>
      <dsp:txXfrm>
        <a:off x="3993443" y="0"/>
        <a:ext cx="1901963" cy="642917"/>
      </dsp:txXfrm>
    </dsp:sp>
    <dsp:sp modelId="{A85C452B-477C-48DE-9A57-6C30B99AA3F1}">
      <dsp:nvSpPr>
        <dsp:cNvPr id="0" name=""/>
        <dsp:cNvSpPr/>
      </dsp:nvSpPr>
      <dsp:spPr>
        <a:xfrm>
          <a:off x="6462292" y="0"/>
          <a:ext cx="642917" cy="64291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010AF5-D342-4395-A81B-AF0324BA2685}">
      <dsp:nvSpPr>
        <dsp:cNvPr id="0" name=""/>
        <dsp:cNvSpPr/>
      </dsp:nvSpPr>
      <dsp:spPr>
        <a:xfrm>
          <a:off x="6526584" y="64291"/>
          <a:ext cx="514333" cy="514333"/>
        </a:xfrm>
        <a:prstGeom prst="chord">
          <a:avLst>
            <a:gd name="adj1" fmla="val 162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93D69D-9DEB-419E-8B82-8B0A0007A1ED}">
      <dsp:nvSpPr>
        <dsp:cNvPr id="0" name=""/>
        <dsp:cNvSpPr/>
      </dsp:nvSpPr>
      <dsp:spPr>
        <a:xfrm>
          <a:off x="7239150" y="642917"/>
          <a:ext cx="1901963" cy="2705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παροχή 60 </a:t>
          </a:r>
          <a:r>
            <a:rPr lang="en-US" sz="1800" kern="1200" dirty="0">
              <a:latin typeface="+mn-lt"/>
              <a:cs typeface="Calibri" panose="020F0502020204030204" pitchFamily="34" charset="0"/>
            </a:rPr>
            <a:t>m</a:t>
          </a:r>
          <a:r>
            <a:rPr lang="en-US" sz="1800" kern="1200" baseline="30000" dirty="0">
              <a:latin typeface="+mn-lt"/>
              <a:cs typeface="Calibri" panose="020F0502020204030204" pitchFamily="34" charset="0"/>
            </a:rPr>
            <a:t>3</a:t>
          </a:r>
          <a:r>
            <a:rPr lang="en-US" sz="1800" kern="1200" baseline="0" dirty="0">
              <a:latin typeface="+mn-lt"/>
              <a:cs typeface="Calibri" panose="020F0502020204030204" pitchFamily="34" charset="0"/>
            </a:rPr>
            <a:t>/h</a:t>
          </a:r>
          <a:endParaRPr lang="el-GR" sz="1800" kern="1200" baseline="0" dirty="0">
            <a:latin typeface="+mn-lt"/>
            <a:cs typeface="Calibri" panose="020F0502020204030204" pitchFamily="34" charset="0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συν. ανάκτησης θερμότητας 0,9</a:t>
          </a:r>
        </a:p>
      </dsp:txBody>
      <dsp:txXfrm>
        <a:off x="7239150" y="642917"/>
        <a:ext cx="1901963" cy="2705610"/>
      </dsp:txXfrm>
    </dsp:sp>
    <dsp:sp modelId="{FAF84D3B-4FCC-4E06-BB33-1E0FC241293F}">
      <dsp:nvSpPr>
        <dsp:cNvPr id="0" name=""/>
        <dsp:cNvSpPr/>
      </dsp:nvSpPr>
      <dsp:spPr>
        <a:xfrm>
          <a:off x="7239150" y="0"/>
          <a:ext cx="1901963" cy="642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atin typeface="+mn-lt"/>
              <a:cs typeface="Calibri" panose="020F0502020204030204" pitchFamily="34" charset="0"/>
            </a:rPr>
            <a:t>Σύστημα μηχανικού αερισμού</a:t>
          </a:r>
        </a:p>
      </dsp:txBody>
      <dsp:txXfrm>
        <a:off x="7239150" y="0"/>
        <a:ext cx="1901963" cy="6429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DF5B26-F87D-4B06-8AA1-9C44457BB680}">
      <dsp:nvSpPr>
        <dsp:cNvPr id="0" name=""/>
        <dsp:cNvSpPr/>
      </dsp:nvSpPr>
      <dsp:spPr>
        <a:xfrm>
          <a:off x="1335570" y="89437"/>
          <a:ext cx="1375125" cy="59417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FBB0B3-DA2C-4A4C-8FF7-4F9E8FED7EF4}">
      <dsp:nvSpPr>
        <dsp:cNvPr id="0" name=""/>
        <dsp:cNvSpPr/>
      </dsp:nvSpPr>
      <dsp:spPr>
        <a:xfrm>
          <a:off x="725685" y="66506"/>
          <a:ext cx="1710529" cy="640032"/>
        </a:xfrm>
        <a:prstGeom prst="ellipse">
          <a:avLst/>
        </a:prstGeom>
        <a:solidFill>
          <a:srgbClr val="FBD2B0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Θερμικά φορτία</a:t>
          </a:r>
        </a:p>
      </dsp:txBody>
      <dsp:txXfrm>
        <a:off x="976186" y="160237"/>
        <a:ext cx="1209527" cy="452570"/>
      </dsp:txXfrm>
    </dsp:sp>
    <dsp:sp modelId="{F0804448-BACB-4505-AC69-DCB0CAF7AECD}">
      <dsp:nvSpPr>
        <dsp:cNvPr id="0" name=""/>
        <dsp:cNvSpPr/>
      </dsp:nvSpPr>
      <dsp:spPr>
        <a:xfrm>
          <a:off x="3139784" y="121634"/>
          <a:ext cx="1817448" cy="529776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C79620-8BA3-48E3-9D21-057ED1849959}">
      <dsp:nvSpPr>
        <dsp:cNvPr id="0" name=""/>
        <dsp:cNvSpPr/>
      </dsp:nvSpPr>
      <dsp:spPr>
        <a:xfrm>
          <a:off x="2776551" y="34609"/>
          <a:ext cx="1659550" cy="703826"/>
        </a:xfrm>
        <a:prstGeom prst="ellipse">
          <a:avLst/>
        </a:prstGeom>
        <a:solidFill>
          <a:srgbClr val="FBD2B0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Ψυκτικά φορτία</a:t>
          </a:r>
        </a:p>
      </dsp:txBody>
      <dsp:txXfrm>
        <a:off x="3019586" y="137682"/>
        <a:ext cx="1173480" cy="497680"/>
      </dsp:txXfrm>
    </dsp:sp>
    <dsp:sp modelId="{9837503D-618A-4BF7-AB04-08EB9CC04C7D}">
      <dsp:nvSpPr>
        <dsp:cNvPr id="0" name=""/>
        <dsp:cNvSpPr/>
      </dsp:nvSpPr>
      <dsp:spPr>
        <a:xfrm>
          <a:off x="5585811" y="115821"/>
          <a:ext cx="2861078" cy="529776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65D075-B1EC-4336-B0EC-FE15E3BE507F}">
      <dsp:nvSpPr>
        <dsp:cNvPr id="0" name=""/>
        <dsp:cNvSpPr/>
      </dsp:nvSpPr>
      <dsp:spPr>
        <a:xfrm>
          <a:off x="5129899" y="77139"/>
          <a:ext cx="3045008" cy="659059"/>
        </a:xfrm>
        <a:prstGeom prst="ellipse">
          <a:avLst/>
        </a:prstGeom>
        <a:solidFill>
          <a:srgbClr val="FBD2B0">
            <a:alpha val="7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chemeClr val="tx1"/>
              </a:solidFill>
              <a:latin typeface="+mn-lt"/>
              <a:cs typeface="Calibri" panose="020F0502020204030204" pitchFamily="34" charset="0"/>
            </a:rPr>
            <a:t>Διαστασιολόγηση συστημάτων</a:t>
          </a:r>
        </a:p>
      </dsp:txBody>
      <dsp:txXfrm>
        <a:off x="5575830" y="173656"/>
        <a:ext cx="2153146" cy="4660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50F21E-34EC-4453-94D7-27EE0BCDE6B8}">
      <dsp:nvSpPr>
        <dsp:cNvPr id="0" name=""/>
        <dsp:cNvSpPr/>
      </dsp:nvSpPr>
      <dsp:spPr>
        <a:xfrm>
          <a:off x="2032127" y="86269"/>
          <a:ext cx="1712110" cy="594593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444D52-4C03-4DF6-8873-EE9FDAF39D9C}">
      <dsp:nvSpPr>
        <dsp:cNvPr id="0" name=""/>
        <dsp:cNvSpPr/>
      </dsp:nvSpPr>
      <dsp:spPr>
        <a:xfrm>
          <a:off x="2724935" y="1542226"/>
          <a:ext cx="331804" cy="212354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70F0A-5B4C-4E69-9BD7-EA7C928E2DBF}">
      <dsp:nvSpPr>
        <dsp:cNvPr id="0" name=""/>
        <dsp:cNvSpPr/>
      </dsp:nvSpPr>
      <dsp:spPr>
        <a:xfrm>
          <a:off x="1097214" y="1712110"/>
          <a:ext cx="3587245" cy="3981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+mn-lt"/>
              <a:cs typeface="Calibri" panose="020F0502020204030204" pitchFamily="34" charset="0"/>
            </a:rPr>
            <a:t>84.000 </a:t>
          </a:r>
          <a:r>
            <a:rPr lang="el-GR" sz="2000" b="1" kern="1200" dirty="0">
              <a:latin typeface="+mn-lt"/>
              <a:cs typeface="Calibri" panose="020F0502020204030204" pitchFamily="34" charset="0"/>
            </a:rPr>
            <a:t>πιθανά σενάρια</a:t>
          </a:r>
        </a:p>
      </dsp:txBody>
      <dsp:txXfrm>
        <a:off x="1097214" y="1712110"/>
        <a:ext cx="3587245" cy="398165"/>
      </dsp:txXfrm>
    </dsp:sp>
    <dsp:sp modelId="{66C35903-CFED-42BB-8C0E-7023EE15A044}">
      <dsp:nvSpPr>
        <dsp:cNvPr id="0" name=""/>
        <dsp:cNvSpPr/>
      </dsp:nvSpPr>
      <dsp:spPr>
        <a:xfrm>
          <a:off x="2654592" y="726784"/>
          <a:ext cx="597247" cy="597247"/>
        </a:xfrm>
        <a:prstGeom prst="ellipse">
          <a:avLst/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700" kern="1200" dirty="0"/>
        </a:p>
      </dsp:txBody>
      <dsp:txXfrm>
        <a:off x="2742057" y="814249"/>
        <a:ext cx="422317" cy="422317"/>
      </dsp:txXfrm>
    </dsp:sp>
    <dsp:sp modelId="{B05D7C51-F523-43A7-84F3-5FF9E80E50DA}">
      <dsp:nvSpPr>
        <dsp:cNvPr id="0" name=""/>
        <dsp:cNvSpPr/>
      </dsp:nvSpPr>
      <dsp:spPr>
        <a:xfrm>
          <a:off x="2227228" y="278715"/>
          <a:ext cx="597247" cy="597247"/>
        </a:xfrm>
        <a:prstGeom prst="ellipse">
          <a:avLst/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700" kern="1200" dirty="0"/>
        </a:p>
      </dsp:txBody>
      <dsp:txXfrm>
        <a:off x="2314693" y="366180"/>
        <a:ext cx="422317" cy="422317"/>
      </dsp:txXfrm>
    </dsp:sp>
    <dsp:sp modelId="{51E39DA2-48FC-4460-92A5-98DDADBEAF9A}">
      <dsp:nvSpPr>
        <dsp:cNvPr id="0" name=""/>
        <dsp:cNvSpPr/>
      </dsp:nvSpPr>
      <dsp:spPr>
        <a:xfrm>
          <a:off x="2837748" y="134314"/>
          <a:ext cx="597247" cy="597247"/>
        </a:xfrm>
        <a:prstGeom prst="ellipse">
          <a:avLst/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700" kern="1200" dirty="0"/>
        </a:p>
      </dsp:txBody>
      <dsp:txXfrm>
        <a:off x="2925213" y="221779"/>
        <a:ext cx="422317" cy="422317"/>
      </dsp:txXfrm>
    </dsp:sp>
    <dsp:sp modelId="{23062EFB-3B84-4A03-BEEA-A4012A3787D7}">
      <dsp:nvSpPr>
        <dsp:cNvPr id="0" name=""/>
        <dsp:cNvSpPr/>
      </dsp:nvSpPr>
      <dsp:spPr>
        <a:xfrm>
          <a:off x="1961785" y="13272"/>
          <a:ext cx="1858104" cy="1486483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668AE-6D50-4ABB-AA93-69959819DBB0}">
      <dsp:nvSpPr>
        <dsp:cNvPr id="0" name=""/>
        <dsp:cNvSpPr/>
      </dsp:nvSpPr>
      <dsp:spPr>
        <a:xfrm>
          <a:off x="3274" y="0"/>
          <a:ext cx="6699872" cy="1075607"/>
        </a:xfrm>
        <a:prstGeom prst="roundRect">
          <a:avLst>
            <a:gd name="adj" fmla="val 10000"/>
          </a:avLst>
        </a:prstGeom>
        <a:solidFill>
          <a:srgbClr val="E6E0E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Λογισμικό ΤΕΕ - ΚΕΝΑΚ</a:t>
          </a:r>
        </a:p>
      </dsp:txBody>
      <dsp:txXfrm>
        <a:off x="3274" y="0"/>
        <a:ext cx="6699872" cy="322682"/>
      </dsp:txXfrm>
    </dsp:sp>
    <dsp:sp modelId="{CC6D7EAE-0A55-4146-A090-91EF87EA17F3}">
      <dsp:nvSpPr>
        <dsp:cNvPr id="0" name=""/>
        <dsp:cNvSpPr/>
      </dsp:nvSpPr>
      <dsp:spPr>
        <a:xfrm>
          <a:off x="673261" y="322997"/>
          <a:ext cx="5359898" cy="324310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Πρωτογενής κατανάλωση ενέργειας (</a:t>
          </a:r>
          <a:r>
            <a:rPr lang="en-US" sz="1800" b="1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PEC</a:t>
          </a:r>
          <a:r>
            <a:rPr lang="el-GR" sz="1800" b="1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)</a:t>
          </a:r>
        </a:p>
      </dsp:txBody>
      <dsp:txXfrm>
        <a:off x="682760" y="332496"/>
        <a:ext cx="5340900" cy="305312"/>
      </dsp:txXfrm>
    </dsp:sp>
    <dsp:sp modelId="{76D0B556-3BC1-4B12-A2CF-AA75955017BA}">
      <dsp:nvSpPr>
        <dsp:cNvPr id="0" name=""/>
        <dsp:cNvSpPr/>
      </dsp:nvSpPr>
      <dsp:spPr>
        <a:xfrm>
          <a:off x="673261" y="697201"/>
          <a:ext cx="5359898" cy="324310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Επιμέρους καταναλώσεις ανά πηγή ενέργειας</a:t>
          </a:r>
        </a:p>
      </dsp:txBody>
      <dsp:txXfrm>
        <a:off x="682760" y="706700"/>
        <a:ext cx="5340900" cy="3053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BEF9A0-EF73-4C0D-B239-7B1D00B1859E}">
      <dsp:nvSpPr>
        <dsp:cNvPr id="0" name=""/>
        <dsp:cNvSpPr/>
      </dsp:nvSpPr>
      <dsp:spPr>
        <a:xfrm>
          <a:off x="2663586" y="186317"/>
          <a:ext cx="1148763" cy="347232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Σενάριο</a:t>
          </a:r>
        </a:p>
      </dsp:txBody>
      <dsp:txXfrm>
        <a:off x="2673756" y="196487"/>
        <a:ext cx="1128423" cy="326892"/>
      </dsp:txXfrm>
    </dsp:sp>
    <dsp:sp modelId="{D3702BAA-0224-4116-8A3E-CB8FE1CF754D}">
      <dsp:nvSpPr>
        <dsp:cNvPr id="0" name=""/>
        <dsp:cNvSpPr/>
      </dsp:nvSpPr>
      <dsp:spPr>
        <a:xfrm rot="1651123">
          <a:off x="3848144" y="405670"/>
          <a:ext cx="653600" cy="189794"/>
        </a:xfrm>
        <a:prstGeom prst="leftRightArrow">
          <a:avLst>
            <a:gd name="adj1" fmla="val 60000"/>
            <a:gd name="adj2" fmla="val 50000"/>
          </a:avLst>
        </a:prstGeom>
        <a:solidFill>
          <a:srgbClr val="8064A2">
            <a:alpha val="37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800" kern="1200"/>
        </a:p>
      </dsp:txBody>
      <dsp:txXfrm>
        <a:off x="3905082" y="443629"/>
        <a:ext cx="539724" cy="113876"/>
      </dsp:txXfrm>
    </dsp:sp>
    <dsp:sp modelId="{618D0D86-F560-48BD-B3E2-FCFE673A7D54}">
      <dsp:nvSpPr>
        <dsp:cNvPr id="0" name=""/>
        <dsp:cNvSpPr/>
      </dsp:nvSpPr>
      <dsp:spPr>
        <a:xfrm>
          <a:off x="3975662" y="741917"/>
          <a:ext cx="1595458" cy="303952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Αξιολόγηση</a:t>
          </a:r>
        </a:p>
      </dsp:txBody>
      <dsp:txXfrm>
        <a:off x="3984564" y="750819"/>
        <a:ext cx="1577654" cy="286148"/>
      </dsp:txXfrm>
    </dsp:sp>
    <dsp:sp modelId="{F04B0FE7-EB92-4D67-B1AD-E5A15C5FA8C8}">
      <dsp:nvSpPr>
        <dsp:cNvPr id="0" name=""/>
        <dsp:cNvSpPr/>
      </dsp:nvSpPr>
      <dsp:spPr>
        <a:xfrm rot="10799991">
          <a:off x="2744148" y="776630"/>
          <a:ext cx="998979" cy="234533"/>
        </a:xfrm>
        <a:prstGeom prst="leftRightArrow">
          <a:avLst>
            <a:gd name="adj1" fmla="val 60000"/>
            <a:gd name="adj2" fmla="val 50000"/>
          </a:avLst>
        </a:prstGeom>
        <a:solidFill>
          <a:srgbClr val="8064A2">
            <a:alpha val="37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1000" kern="1200"/>
        </a:p>
      </dsp:txBody>
      <dsp:txXfrm rot="10800000">
        <a:off x="2814508" y="823537"/>
        <a:ext cx="858259" cy="140719"/>
      </dsp:txXfrm>
    </dsp:sp>
    <dsp:sp modelId="{F8637E04-9452-428F-A0FD-E3A1519A7C1E}">
      <dsp:nvSpPr>
        <dsp:cNvPr id="0" name=""/>
        <dsp:cNvSpPr/>
      </dsp:nvSpPr>
      <dsp:spPr>
        <a:xfrm>
          <a:off x="806276" y="735138"/>
          <a:ext cx="1705336" cy="317526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  <a:cs typeface="Calibri" panose="020F0502020204030204" pitchFamily="34" charset="0"/>
            </a:rPr>
            <a:t>Προσομοίωση</a:t>
          </a:r>
          <a:endParaRPr lang="el-GR" sz="1300" kern="1200" dirty="0">
            <a:latin typeface="+mn-lt"/>
            <a:cs typeface="Calibri" panose="020F0502020204030204" pitchFamily="34" charset="0"/>
          </a:endParaRPr>
        </a:p>
      </dsp:txBody>
      <dsp:txXfrm>
        <a:off x="815576" y="744438"/>
        <a:ext cx="1686736" cy="298926"/>
      </dsp:txXfrm>
    </dsp:sp>
    <dsp:sp modelId="{2FE25D9F-5A6C-48B1-BDCE-30FA2589810A}">
      <dsp:nvSpPr>
        <dsp:cNvPr id="0" name=""/>
        <dsp:cNvSpPr/>
      </dsp:nvSpPr>
      <dsp:spPr>
        <a:xfrm rot="20018880">
          <a:off x="2047369" y="434624"/>
          <a:ext cx="597800" cy="186131"/>
        </a:xfrm>
        <a:prstGeom prst="leftRightArrow">
          <a:avLst>
            <a:gd name="adj1" fmla="val 60000"/>
            <a:gd name="adj2" fmla="val 50000"/>
          </a:avLst>
        </a:prstGeom>
        <a:solidFill>
          <a:srgbClr val="8064A2">
            <a:alpha val="37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800" kern="1200"/>
        </a:p>
      </dsp:txBody>
      <dsp:txXfrm>
        <a:off x="2103208" y="471850"/>
        <a:ext cx="486122" cy="1116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038E97-270E-490A-9588-06BDB629F5BA}">
      <dsp:nvSpPr>
        <dsp:cNvPr id="0" name=""/>
        <dsp:cNvSpPr/>
      </dsp:nvSpPr>
      <dsp:spPr>
        <a:xfrm>
          <a:off x="0" y="0"/>
          <a:ext cx="6553202" cy="2640330"/>
        </a:xfrm>
        <a:prstGeom prst="roundRect">
          <a:avLst>
            <a:gd name="adj" fmla="val 850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2049189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MATLAB</a:t>
          </a:r>
          <a:endParaRPr lang="el-GR" sz="2400" b="1" kern="1200" dirty="0">
            <a:solidFill>
              <a:srgbClr val="8064A2"/>
            </a:solidFill>
            <a:latin typeface="+mn-lt"/>
            <a:cs typeface="Calibri" panose="020F0502020204030204" pitchFamily="34" charset="0"/>
          </a:endParaRPr>
        </a:p>
      </dsp:txBody>
      <dsp:txXfrm>
        <a:off x="65733" y="65733"/>
        <a:ext cx="6421736" cy="2508864"/>
      </dsp:txXfrm>
    </dsp:sp>
    <dsp:sp modelId="{526BB9E0-FFC8-4F15-80F1-B9F90E424E93}">
      <dsp:nvSpPr>
        <dsp:cNvPr id="0" name=""/>
        <dsp:cNvSpPr/>
      </dsp:nvSpPr>
      <dsp:spPr>
        <a:xfrm>
          <a:off x="100963" y="660082"/>
          <a:ext cx="1108713" cy="8997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latin typeface="+mn-lt"/>
              <a:cs typeface="Calibri" panose="020F0502020204030204" pitchFamily="34" charset="0"/>
            </a:rPr>
            <a:t>GA</a:t>
          </a:r>
          <a:endParaRPr lang="el-GR" sz="1600" b="1" kern="1200" dirty="0">
            <a:latin typeface="+mn-lt"/>
            <a:cs typeface="Calibri" panose="020F0502020204030204" pitchFamily="34" charset="0"/>
          </a:endParaRPr>
        </a:p>
      </dsp:txBody>
      <dsp:txXfrm>
        <a:off x="128633" y="687752"/>
        <a:ext cx="1053373" cy="844409"/>
      </dsp:txXfrm>
    </dsp:sp>
    <dsp:sp modelId="{7425C2CD-F559-4483-A720-B7FFD9FBEF7F}">
      <dsp:nvSpPr>
        <dsp:cNvPr id="0" name=""/>
        <dsp:cNvSpPr/>
      </dsp:nvSpPr>
      <dsp:spPr>
        <a:xfrm>
          <a:off x="100963" y="1607684"/>
          <a:ext cx="1108713" cy="8997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latin typeface="+mn-lt"/>
              <a:cs typeface="Calibri" panose="020F0502020204030204" pitchFamily="34" charset="0"/>
            </a:rPr>
            <a:t>KENAK</a:t>
          </a:r>
          <a:endParaRPr lang="el-GR" sz="1600" b="1" kern="1200" dirty="0">
            <a:latin typeface="+mn-lt"/>
            <a:cs typeface="Calibri" panose="020F0502020204030204" pitchFamily="34" charset="0"/>
          </a:endParaRPr>
        </a:p>
      </dsp:txBody>
      <dsp:txXfrm>
        <a:off x="128633" y="1635354"/>
        <a:ext cx="1053373" cy="844409"/>
      </dsp:txXfrm>
    </dsp:sp>
    <dsp:sp modelId="{45C1549B-25D1-4CC1-B90C-E337D996801F}">
      <dsp:nvSpPr>
        <dsp:cNvPr id="0" name=""/>
        <dsp:cNvSpPr/>
      </dsp:nvSpPr>
      <dsp:spPr>
        <a:xfrm>
          <a:off x="1310640" y="660082"/>
          <a:ext cx="5078731" cy="1848231"/>
        </a:xfrm>
        <a:prstGeom prst="roundRect">
          <a:avLst>
            <a:gd name="adj" fmla="val 105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1173627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0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Υπολογισμός και αξιολόγηση αντικειμενικών συναρτήσεων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000" kern="1200" dirty="0">
            <a:solidFill>
              <a:srgbClr val="546F93"/>
            </a:solidFill>
            <a:latin typeface="Calibri" panose="020F0502020204030204" pitchFamily="34" charset="0"/>
            <a:cs typeface="Calibri" panose="020F0502020204030204" pitchFamily="34" charset="0"/>
          </a:endParaRP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2000" kern="1200" dirty="0">
            <a:solidFill>
              <a:srgbClr val="546F93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367479" y="716921"/>
        <a:ext cx="4965053" cy="1734553"/>
      </dsp:txXfrm>
    </dsp:sp>
    <dsp:sp modelId="{151827B9-68BC-4E94-8F02-0416B633A55B}">
      <dsp:nvSpPr>
        <dsp:cNvPr id="0" name=""/>
        <dsp:cNvSpPr/>
      </dsp:nvSpPr>
      <dsp:spPr>
        <a:xfrm>
          <a:off x="1437608" y="1306963"/>
          <a:ext cx="1015746" cy="50749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  <a:cs typeface="Calibri" panose="020F0502020204030204" pitchFamily="34" charset="0"/>
            </a:rPr>
            <a:t>LCC</a:t>
          </a:r>
          <a:endParaRPr lang="el-GR" sz="2000" kern="1200" dirty="0">
            <a:latin typeface="+mn-lt"/>
            <a:cs typeface="Calibri" panose="020F0502020204030204" pitchFamily="34" charset="0"/>
          </a:endParaRPr>
        </a:p>
      </dsp:txBody>
      <dsp:txXfrm>
        <a:off x="1453215" y="1322570"/>
        <a:ext cx="984532" cy="476282"/>
      </dsp:txXfrm>
    </dsp:sp>
    <dsp:sp modelId="{B6FF8EEC-B350-4AC3-BAB4-87532E704B50}">
      <dsp:nvSpPr>
        <dsp:cNvPr id="0" name=""/>
        <dsp:cNvSpPr/>
      </dsp:nvSpPr>
      <dsp:spPr>
        <a:xfrm>
          <a:off x="1437608" y="1861400"/>
          <a:ext cx="1015746" cy="507496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+mn-lt"/>
              <a:cs typeface="Calibri" panose="020F0502020204030204" pitchFamily="34" charset="0"/>
            </a:rPr>
            <a:t>PEC</a:t>
          </a:r>
          <a:endParaRPr lang="el-GR" sz="2000" kern="1200" dirty="0">
            <a:latin typeface="+mn-lt"/>
            <a:cs typeface="Calibri" panose="020F0502020204030204" pitchFamily="34" charset="0"/>
          </a:endParaRPr>
        </a:p>
      </dsp:txBody>
      <dsp:txXfrm>
        <a:off x="1453215" y="1877007"/>
        <a:ext cx="984532" cy="476282"/>
      </dsp:txXfrm>
    </dsp:sp>
    <dsp:sp modelId="{AFE8CB59-3CA8-4019-8254-247B9716E453}">
      <dsp:nvSpPr>
        <dsp:cNvPr id="0" name=""/>
        <dsp:cNvSpPr/>
      </dsp:nvSpPr>
      <dsp:spPr>
        <a:xfrm>
          <a:off x="2588514" y="1320165"/>
          <a:ext cx="3637027" cy="1056132"/>
        </a:xfrm>
        <a:prstGeom prst="roundRect">
          <a:avLst>
            <a:gd name="adj" fmla="val 10500"/>
          </a:avLst>
        </a:prstGeom>
        <a:solidFill>
          <a:srgbClr val="E6E0E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596128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Βέλτιστα σενάρια</a:t>
          </a:r>
        </a:p>
      </dsp:txBody>
      <dsp:txXfrm>
        <a:off x="2620994" y="1352645"/>
        <a:ext cx="3572067" cy="991172"/>
      </dsp:txXfrm>
    </dsp:sp>
    <dsp:sp modelId="{4C03670A-FA7A-43C9-8EB6-0C8D348C4E54}">
      <dsp:nvSpPr>
        <dsp:cNvPr id="0" name=""/>
        <dsp:cNvSpPr/>
      </dsp:nvSpPr>
      <dsp:spPr>
        <a:xfrm>
          <a:off x="2679440" y="1795424"/>
          <a:ext cx="845235" cy="47525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atin typeface="+mn-lt"/>
            </a:rPr>
            <a:t>Χ</a:t>
          </a:r>
          <a:r>
            <a:rPr lang="el-GR" sz="1800" kern="1200" baseline="-25000" dirty="0">
              <a:latin typeface="+mn-lt"/>
            </a:rPr>
            <a:t>1</a:t>
          </a:r>
          <a:endParaRPr lang="el-GR" sz="1800" kern="1200" dirty="0">
            <a:latin typeface="+mn-lt"/>
          </a:endParaRPr>
        </a:p>
      </dsp:txBody>
      <dsp:txXfrm>
        <a:off x="2694056" y="1810040"/>
        <a:ext cx="816003" cy="446027"/>
      </dsp:txXfrm>
    </dsp:sp>
    <dsp:sp modelId="{8C36EF6A-6CAD-41BC-9D8C-B6FD968FA1DB}">
      <dsp:nvSpPr>
        <dsp:cNvPr id="0" name=""/>
        <dsp:cNvSpPr/>
      </dsp:nvSpPr>
      <dsp:spPr>
        <a:xfrm>
          <a:off x="3548722" y="1795424"/>
          <a:ext cx="845235" cy="47525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Χ</a:t>
          </a:r>
          <a:r>
            <a:rPr lang="el-GR" sz="1800" kern="1200" baseline="-25000" dirty="0"/>
            <a:t>2</a:t>
          </a:r>
          <a:endParaRPr lang="el-GR" sz="1800" kern="1200" dirty="0"/>
        </a:p>
      </dsp:txBody>
      <dsp:txXfrm>
        <a:off x="3563338" y="1810040"/>
        <a:ext cx="816003" cy="446027"/>
      </dsp:txXfrm>
    </dsp:sp>
    <dsp:sp modelId="{03F211A4-658B-4F4B-B99E-68823307A817}">
      <dsp:nvSpPr>
        <dsp:cNvPr id="0" name=""/>
        <dsp:cNvSpPr/>
      </dsp:nvSpPr>
      <dsp:spPr>
        <a:xfrm>
          <a:off x="4418005" y="1795424"/>
          <a:ext cx="845235" cy="47525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Χ</a:t>
          </a:r>
          <a:r>
            <a:rPr lang="el-GR" sz="1800" kern="1200" baseline="-25000" dirty="0"/>
            <a:t>3</a:t>
          </a:r>
          <a:endParaRPr lang="el-GR" sz="1800" kern="1200" dirty="0"/>
        </a:p>
      </dsp:txBody>
      <dsp:txXfrm>
        <a:off x="4432621" y="1810040"/>
        <a:ext cx="816003" cy="446027"/>
      </dsp:txXfrm>
    </dsp:sp>
    <dsp:sp modelId="{9AF8F786-0991-4896-8ED2-5D210929EC84}">
      <dsp:nvSpPr>
        <dsp:cNvPr id="0" name=""/>
        <dsp:cNvSpPr/>
      </dsp:nvSpPr>
      <dsp:spPr>
        <a:xfrm>
          <a:off x="5287287" y="1795424"/>
          <a:ext cx="845235" cy="47525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/>
            <a:t>…</a:t>
          </a:r>
        </a:p>
      </dsp:txBody>
      <dsp:txXfrm>
        <a:off x="5301903" y="1810040"/>
        <a:ext cx="816003" cy="4460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B0AF3-9C0C-4D17-B896-6B9309F0AC0D}">
      <dsp:nvSpPr>
        <dsp:cNvPr id="0" name=""/>
        <dsp:cNvSpPr/>
      </dsp:nvSpPr>
      <dsp:spPr>
        <a:xfrm>
          <a:off x="755459" y="4020"/>
          <a:ext cx="1663942" cy="696050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Αρχικοποίηση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πληθυσμού</a:t>
          </a:r>
        </a:p>
      </dsp:txBody>
      <dsp:txXfrm>
        <a:off x="775846" y="24407"/>
        <a:ext cx="1623168" cy="655276"/>
      </dsp:txXfrm>
    </dsp:sp>
    <dsp:sp modelId="{A545FB9D-4E59-4D31-89F4-962D68365284}">
      <dsp:nvSpPr>
        <dsp:cNvPr id="0" name=""/>
        <dsp:cNvSpPr/>
      </dsp:nvSpPr>
      <dsp:spPr>
        <a:xfrm rot="5400000">
          <a:off x="1501697" y="711501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728648"/>
        <a:ext cx="123456" cy="120026"/>
      </dsp:txXfrm>
    </dsp:sp>
    <dsp:sp modelId="{8D79AE70-5B2F-4E91-BB30-632266B35841}">
      <dsp:nvSpPr>
        <dsp:cNvPr id="0" name=""/>
        <dsp:cNvSpPr/>
      </dsp:nvSpPr>
      <dsp:spPr>
        <a:xfrm>
          <a:off x="755459" y="928693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Αξιολόγηση</a:t>
          </a:r>
        </a:p>
      </dsp:txBody>
      <dsp:txXfrm>
        <a:off x="768851" y="942085"/>
        <a:ext cx="1637158" cy="430460"/>
      </dsp:txXfrm>
    </dsp:sp>
    <dsp:sp modelId="{C396F44A-D0B2-431D-A5F0-EE50CA89BE6A}">
      <dsp:nvSpPr>
        <dsp:cNvPr id="0" name=""/>
        <dsp:cNvSpPr/>
      </dsp:nvSpPr>
      <dsp:spPr>
        <a:xfrm rot="5400000">
          <a:off x="1501697" y="1397369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1414516"/>
        <a:ext cx="123456" cy="120026"/>
      </dsp:txXfrm>
    </dsp:sp>
    <dsp:sp modelId="{07850E93-3E08-48B6-B86F-849569DD5920}">
      <dsp:nvSpPr>
        <dsp:cNvPr id="0" name=""/>
        <dsp:cNvSpPr/>
      </dsp:nvSpPr>
      <dsp:spPr>
        <a:xfrm>
          <a:off x="755459" y="1614560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Επιλογή</a:t>
          </a:r>
        </a:p>
      </dsp:txBody>
      <dsp:txXfrm>
        <a:off x="768851" y="1627952"/>
        <a:ext cx="1637158" cy="430460"/>
      </dsp:txXfrm>
    </dsp:sp>
    <dsp:sp modelId="{A54D2DC3-CFB1-48F5-BFE1-7229CF75E1B4}">
      <dsp:nvSpPr>
        <dsp:cNvPr id="0" name=""/>
        <dsp:cNvSpPr/>
      </dsp:nvSpPr>
      <dsp:spPr>
        <a:xfrm rot="5400000">
          <a:off x="1501697" y="2083236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2100383"/>
        <a:ext cx="123456" cy="120026"/>
      </dsp:txXfrm>
    </dsp:sp>
    <dsp:sp modelId="{18576C9C-9BDC-43D7-AD73-8F7782CE62B5}">
      <dsp:nvSpPr>
        <dsp:cNvPr id="0" name=""/>
        <dsp:cNvSpPr/>
      </dsp:nvSpPr>
      <dsp:spPr>
        <a:xfrm>
          <a:off x="755459" y="2300427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Διασταύρωση</a:t>
          </a:r>
        </a:p>
      </dsp:txBody>
      <dsp:txXfrm>
        <a:off x="768851" y="2313819"/>
        <a:ext cx="1637158" cy="430460"/>
      </dsp:txXfrm>
    </dsp:sp>
    <dsp:sp modelId="{A88C40CE-1907-4740-BD24-3E9DC3866E36}">
      <dsp:nvSpPr>
        <dsp:cNvPr id="0" name=""/>
        <dsp:cNvSpPr/>
      </dsp:nvSpPr>
      <dsp:spPr>
        <a:xfrm rot="5400000">
          <a:off x="1501697" y="2769103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2786250"/>
        <a:ext cx="123456" cy="120026"/>
      </dsp:txXfrm>
    </dsp:sp>
    <dsp:sp modelId="{FD3926B4-5EA5-4BDC-B09A-2C47D1A11015}">
      <dsp:nvSpPr>
        <dsp:cNvPr id="0" name=""/>
        <dsp:cNvSpPr/>
      </dsp:nvSpPr>
      <dsp:spPr>
        <a:xfrm>
          <a:off x="755459" y="2986295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Μετάλλαξη</a:t>
          </a:r>
        </a:p>
      </dsp:txBody>
      <dsp:txXfrm>
        <a:off x="768851" y="2999687"/>
        <a:ext cx="1637158" cy="430460"/>
      </dsp:txXfrm>
    </dsp:sp>
    <dsp:sp modelId="{077919C5-C9CA-4C05-A97F-44B3250E6325}">
      <dsp:nvSpPr>
        <dsp:cNvPr id="0" name=""/>
        <dsp:cNvSpPr/>
      </dsp:nvSpPr>
      <dsp:spPr>
        <a:xfrm rot="5400000">
          <a:off x="1501697" y="3454971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3472118"/>
        <a:ext cx="123456" cy="120026"/>
      </dsp:txXfrm>
    </dsp:sp>
    <dsp:sp modelId="{A88236A2-89C8-4511-9F94-A446A15B10ED}">
      <dsp:nvSpPr>
        <dsp:cNvPr id="0" name=""/>
        <dsp:cNvSpPr/>
      </dsp:nvSpPr>
      <dsp:spPr>
        <a:xfrm>
          <a:off x="755459" y="3672162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Αντικατάσταση</a:t>
          </a:r>
          <a:r>
            <a:rPr lang="el-GR" sz="1800" kern="1200" dirty="0">
              <a:solidFill>
                <a:srgbClr val="546F93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sp:txBody>
      <dsp:txXfrm>
        <a:off x="768851" y="3685554"/>
        <a:ext cx="1637158" cy="430460"/>
      </dsp:txXfrm>
    </dsp:sp>
    <dsp:sp modelId="{827B355F-12B6-4DA6-A796-2633CF2417C9}">
      <dsp:nvSpPr>
        <dsp:cNvPr id="0" name=""/>
        <dsp:cNvSpPr/>
      </dsp:nvSpPr>
      <dsp:spPr>
        <a:xfrm rot="5400000">
          <a:off x="1501697" y="4140838"/>
          <a:ext cx="171466" cy="205760"/>
        </a:xfrm>
        <a:prstGeom prst="rightArrow">
          <a:avLst>
            <a:gd name="adj1" fmla="val 60000"/>
            <a:gd name="adj2" fmla="val 50000"/>
          </a:avLst>
        </a:prstGeom>
        <a:solidFill>
          <a:srgbClr val="8064A2">
            <a:alpha val="6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l-GR" sz="900" kern="1200"/>
        </a:p>
      </dsp:txBody>
      <dsp:txXfrm rot="-5400000">
        <a:off x="1525702" y="4157985"/>
        <a:ext cx="123456" cy="120026"/>
      </dsp:txXfrm>
    </dsp:sp>
    <dsp:sp modelId="{25B45505-79D0-4C0E-81AC-545C1078C2D5}">
      <dsp:nvSpPr>
        <dsp:cNvPr id="0" name=""/>
        <dsp:cNvSpPr/>
      </dsp:nvSpPr>
      <dsp:spPr>
        <a:xfrm>
          <a:off x="755459" y="4358029"/>
          <a:ext cx="1663942" cy="457244"/>
        </a:xfrm>
        <a:prstGeom prst="roundRect">
          <a:avLst>
            <a:gd name="adj" fmla="val 10000"/>
          </a:avLst>
        </a:prstGeom>
        <a:solidFill>
          <a:srgbClr val="FBD2B0"/>
        </a:solidFill>
        <a:ln w="25400" cap="flat" cmpd="sng" algn="ctr">
          <a:solidFill>
            <a:schemeClr val="lt1">
              <a:hueOff val="0"/>
              <a:satOff val="0"/>
              <a:lumOff val="0"/>
              <a:alpha val="99000"/>
            </a:schemeClr>
          </a:solidFill>
          <a:prstDash val="solid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solidFill>
                <a:srgbClr val="546F93"/>
              </a:solidFill>
              <a:latin typeface="+mn-lt"/>
              <a:cs typeface="Calibri" panose="020F0502020204030204" pitchFamily="34" charset="0"/>
            </a:rPr>
            <a:t>Τερματισμός</a:t>
          </a:r>
          <a:r>
            <a:rPr lang="el-GR" sz="1800" kern="1200" dirty="0">
              <a:solidFill>
                <a:srgbClr val="546F93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</a:p>
      </dsp:txBody>
      <dsp:txXfrm>
        <a:off x="768851" y="4371421"/>
        <a:ext cx="1637158" cy="43046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33FB1-FDA8-4A3A-A60F-E55F555BC3BD}">
      <dsp:nvSpPr>
        <dsp:cNvPr id="0" name=""/>
        <dsp:cNvSpPr/>
      </dsp:nvSpPr>
      <dsp:spPr>
        <a:xfrm>
          <a:off x="797" y="0"/>
          <a:ext cx="2073369" cy="2074190"/>
        </a:xfrm>
        <a:prstGeom prst="roundRect">
          <a:avLst>
            <a:gd name="adj" fmla="val 10000"/>
          </a:avLst>
        </a:prstGeom>
        <a:solidFill>
          <a:srgbClr val="E6E0E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1 </a:t>
          </a:r>
        </a:p>
      </dsp:txBody>
      <dsp:txXfrm>
        <a:off x="797" y="0"/>
        <a:ext cx="2073369" cy="622257"/>
      </dsp:txXfrm>
    </dsp:sp>
    <dsp:sp modelId="{FB87C1E8-4BBC-4466-A48B-C668DC1F4AAF}">
      <dsp:nvSpPr>
        <dsp:cNvPr id="0" name=""/>
        <dsp:cNvSpPr/>
      </dsp:nvSpPr>
      <dsp:spPr>
        <a:xfrm>
          <a:off x="208134" y="622307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sp:txBody>
      <dsp:txXfrm>
        <a:off x="216984" y="631157"/>
        <a:ext cx="1640995" cy="284465"/>
      </dsp:txXfrm>
    </dsp:sp>
    <dsp:sp modelId="{18DCAF55-8C97-494F-954A-203C69A266E1}">
      <dsp:nvSpPr>
        <dsp:cNvPr id="0" name=""/>
        <dsp:cNvSpPr/>
      </dsp:nvSpPr>
      <dsp:spPr>
        <a:xfrm>
          <a:off x="208134" y="970959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sp:txBody>
      <dsp:txXfrm>
        <a:off x="216984" y="979809"/>
        <a:ext cx="1640995" cy="284465"/>
      </dsp:txXfrm>
    </dsp:sp>
    <dsp:sp modelId="{8A064528-DA8D-42C6-AF6F-DC378DC97319}">
      <dsp:nvSpPr>
        <dsp:cNvPr id="0" name=""/>
        <dsp:cNvSpPr/>
      </dsp:nvSpPr>
      <dsp:spPr>
        <a:xfrm>
          <a:off x="208134" y="1319612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n>
                <a:noFill/>
              </a:ln>
              <a:latin typeface="+mn-lt"/>
            </a:rPr>
            <a:t>…</a:t>
          </a:r>
        </a:p>
      </dsp:txBody>
      <dsp:txXfrm>
        <a:off x="216984" y="1328462"/>
        <a:ext cx="1640995" cy="284465"/>
      </dsp:txXfrm>
    </dsp:sp>
    <dsp:sp modelId="{0D5BC203-75DD-47D2-B97F-7B7B180558A5}">
      <dsp:nvSpPr>
        <dsp:cNvPr id="0" name=""/>
        <dsp:cNvSpPr/>
      </dsp:nvSpPr>
      <dsp:spPr>
        <a:xfrm>
          <a:off x="208134" y="1668264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sp:txBody>
      <dsp:txXfrm>
        <a:off x="216984" y="1677114"/>
        <a:ext cx="1640995" cy="284465"/>
      </dsp:txXfrm>
    </dsp:sp>
    <dsp:sp modelId="{12EE8E1F-29A1-4D20-8762-E255DF66AE55}">
      <dsp:nvSpPr>
        <dsp:cNvPr id="0" name=""/>
        <dsp:cNvSpPr/>
      </dsp:nvSpPr>
      <dsp:spPr>
        <a:xfrm>
          <a:off x="2229669" y="0"/>
          <a:ext cx="2073369" cy="2074190"/>
        </a:xfrm>
        <a:prstGeom prst="roundRect">
          <a:avLst>
            <a:gd name="adj" fmla="val 10000"/>
          </a:avLst>
        </a:prstGeom>
        <a:solidFill>
          <a:srgbClr val="E6E0E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2</a:t>
          </a:r>
        </a:p>
      </dsp:txBody>
      <dsp:txXfrm>
        <a:off x="2229669" y="0"/>
        <a:ext cx="2073369" cy="622257"/>
      </dsp:txXfrm>
    </dsp:sp>
    <dsp:sp modelId="{7FFEE631-65A2-474F-AECE-FA8D51B6CBFE}">
      <dsp:nvSpPr>
        <dsp:cNvPr id="0" name=""/>
        <dsp:cNvSpPr/>
      </dsp:nvSpPr>
      <dsp:spPr>
        <a:xfrm>
          <a:off x="2437006" y="622307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sp:txBody>
      <dsp:txXfrm>
        <a:off x="2445856" y="631157"/>
        <a:ext cx="1640995" cy="284465"/>
      </dsp:txXfrm>
    </dsp:sp>
    <dsp:sp modelId="{C0E05D52-A684-4392-8EC2-999AE4C4FEDE}">
      <dsp:nvSpPr>
        <dsp:cNvPr id="0" name=""/>
        <dsp:cNvSpPr/>
      </dsp:nvSpPr>
      <dsp:spPr>
        <a:xfrm>
          <a:off x="2437006" y="970959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sp:txBody>
      <dsp:txXfrm>
        <a:off x="2445856" y="979809"/>
        <a:ext cx="1640995" cy="284465"/>
      </dsp:txXfrm>
    </dsp:sp>
    <dsp:sp modelId="{362DE982-080D-4D4F-9782-BF186A6701FF}">
      <dsp:nvSpPr>
        <dsp:cNvPr id="0" name=""/>
        <dsp:cNvSpPr/>
      </dsp:nvSpPr>
      <dsp:spPr>
        <a:xfrm>
          <a:off x="2437006" y="1319612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n>
                <a:noFill/>
              </a:ln>
              <a:latin typeface="+mn-lt"/>
            </a:rPr>
            <a:t>…</a:t>
          </a:r>
        </a:p>
      </dsp:txBody>
      <dsp:txXfrm>
        <a:off x="2445856" y="1328462"/>
        <a:ext cx="1640995" cy="284465"/>
      </dsp:txXfrm>
    </dsp:sp>
    <dsp:sp modelId="{58FA3217-EDFA-4415-A05F-464EB90C1869}">
      <dsp:nvSpPr>
        <dsp:cNvPr id="0" name=""/>
        <dsp:cNvSpPr/>
      </dsp:nvSpPr>
      <dsp:spPr>
        <a:xfrm>
          <a:off x="2437006" y="1668264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sp:txBody>
      <dsp:txXfrm>
        <a:off x="2445856" y="1677114"/>
        <a:ext cx="1640995" cy="284465"/>
      </dsp:txXfrm>
    </dsp:sp>
    <dsp:sp modelId="{28ECCAC1-A210-4154-A508-A6D5CF4214E8}">
      <dsp:nvSpPr>
        <dsp:cNvPr id="0" name=""/>
        <dsp:cNvSpPr/>
      </dsp:nvSpPr>
      <dsp:spPr>
        <a:xfrm>
          <a:off x="4458541" y="0"/>
          <a:ext cx="2073369" cy="2074190"/>
        </a:xfrm>
        <a:prstGeom prst="roundRect">
          <a:avLst>
            <a:gd name="adj" fmla="val 10000"/>
          </a:avLst>
        </a:prstGeom>
        <a:solidFill>
          <a:srgbClr val="E6E0EC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solidFill>
                <a:srgbClr val="8064A2"/>
              </a:solidFill>
              <a:latin typeface="+mn-lt"/>
              <a:cs typeface="Calibri" panose="020F0502020204030204" pitchFamily="34" charset="0"/>
            </a:rPr>
            <a:t>Χρωμόσωμα 100</a:t>
          </a:r>
        </a:p>
      </dsp:txBody>
      <dsp:txXfrm>
        <a:off x="4458541" y="0"/>
        <a:ext cx="2073369" cy="622257"/>
      </dsp:txXfrm>
    </dsp:sp>
    <dsp:sp modelId="{40501E07-92CE-4F8B-AFD5-C93CFC63807E}">
      <dsp:nvSpPr>
        <dsp:cNvPr id="0" name=""/>
        <dsp:cNvSpPr/>
      </dsp:nvSpPr>
      <dsp:spPr>
        <a:xfrm>
          <a:off x="4665878" y="622307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1</a:t>
          </a:r>
        </a:p>
      </dsp:txBody>
      <dsp:txXfrm>
        <a:off x="4674728" y="631157"/>
        <a:ext cx="1640995" cy="284465"/>
      </dsp:txXfrm>
    </dsp:sp>
    <dsp:sp modelId="{D43B8B52-5C1C-45A1-A567-BAEEBC01A8F6}">
      <dsp:nvSpPr>
        <dsp:cNvPr id="0" name=""/>
        <dsp:cNvSpPr/>
      </dsp:nvSpPr>
      <dsp:spPr>
        <a:xfrm>
          <a:off x="4665878" y="970959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2</a:t>
          </a:r>
        </a:p>
      </dsp:txBody>
      <dsp:txXfrm>
        <a:off x="4674728" y="979809"/>
        <a:ext cx="1640995" cy="284465"/>
      </dsp:txXfrm>
    </dsp:sp>
    <dsp:sp modelId="{CE46CF8E-1122-4862-B7E7-5B6A317AA564}">
      <dsp:nvSpPr>
        <dsp:cNvPr id="0" name=""/>
        <dsp:cNvSpPr/>
      </dsp:nvSpPr>
      <dsp:spPr>
        <a:xfrm>
          <a:off x="4665878" y="1319612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b="1" kern="1200" dirty="0">
              <a:ln>
                <a:noFill/>
              </a:ln>
            </a:rPr>
            <a:t>…</a:t>
          </a:r>
        </a:p>
      </dsp:txBody>
      <dsp:txXfrm>
        <a:off x="4674728" y="1328462"/>
        <a:ext cx="1640995" cy="284465"/>
      </dsp:txXfrm>
    </dsp:sp>
    <dsp:sp modelId="{BE2AE3F5-E974-4ADB-9A67-B8F1A516B54C}">
      <dsp:nvSpPr>
        <dsp:cNvPr id="0" name=""/>
        <dsp:cNvSpPr/>
      </dsp:nvSpPr>
      <dsp:spPr>
        <a:xfrm>
          <a:off x="4665878" y="1668264"/>
          <a:ext cx="1658695" cy="302165"/>
        </a:xfrm>
        <a:prstGeom prst="roundRect">
          <a:avLst>
            <a:gd name="adj" fmla="val 10000"/>
          </a:avLst>
        </a:prstGeom>
        <a:solidFill>
          <a:srgbClr val="B4C97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800" kern="1200" dirty="0">
              <a:ln>
                <a:noFill/>
              </a:ln>
              <a:latin typeface="+mn-lt"/>
              <a:cs typeface="Calibri" panose="020F0502020204030204" pitchFamily="34" charset="0"/>
            </a:rPr>
            <a:t>Γονίδιο 9</a:t>
          </a:r>
        </a:p>
      </dsp:txBody>
      <dsp:txXfrm>
        <a:off x="4674728" y="1677114"/>
        <a:ext cx="1640995" cy="2844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9E05780-AB6C-98EF-C0C5-A131326689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E00F8C-F22C-7163-FEEF-269287600C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CD395-0526-4792-BE44-AFA030DBD90F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0C720-0A52-FA1C-E456-AA9BFB6750A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5E35DE-7D9C-771D-2C42-073323772B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3B3F0-6620-4DB4-80D7-2680BACF0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0263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1583DF-1190-41F3-8AFA-6D3F25E7778E}" type="datetimeFigureOut">
              <a:rPr lang="en-US" smtClean="0"/>
              <a:t>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EF3D1-935E-4051-B3D2-A4DB9A012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664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53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Αντικειμενικές συναρτήσεις 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93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Αντικειμενικές συναρτήσεις 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59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Τρισδιάστατες (3D) απόψεις του κτιρίου μονοκατοικίας +  κατηγορία αυτοματισμών 3(</a:t>
            </a:r>
            <a:r>
              <a:rPr lang="el-GR" sz="1200" dirty="0">
                <a:effectLst/>
              </a:rPr>
              <a:t>Αυτόματος έλεγχος μεμονωμένων χώρων με θερμοστατικές βαλβίδες ή ηλεκτρονικό ελεγκτή. </a:t>
            </a:r>
            <a:r>
              <a:rPr lang="el-GR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), κλίσεις, προσανατολισμός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525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900"/>
              </a:spcAft>
            </a:pPr>
            <a:r>
              <a:rPr lang="el-GR" sz="1800" b="1" i="0" u="none" strike="noStrike" kern="120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l-GR" sz="1800" b="0" i="0" u="none" strike="noStrike" kern="1200" baseline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Πετρέλαιο, Θέρμανσης, Φυσικό Αέριο, Βιομάζα, Ηλεκτρισμός, Ηλεκτρισμός, Ηλεκτρισμός, Ηλεκτρισμός </a:t>
            </a:r>
            <a:endParaRPr lang="el-GR" sz="1800" b="0" i="0" u="none" strike="noStrike" baseline="0" dirty="0">
              <a:effectLst/>
              <a:latin typeface="Arial" panose="020B0604020202020204" pitchFamily="34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9050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b="0" i="0" u="none" strike="noStrike" kern="1200" baseline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Ηλεκτρισμός, Ηλεκτρισμός, Ηλεκτρισμός, Ηλεκτρισμός </a:t>
            </a:r>
          </a:p>
          <a:p>
            <a:r>
              <a:rPr lang="el-GR" sz="1200" b="0" i="0" u="none" strike="noStrike" kern="1200" baseline="0" dirty="0" err="1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Συν.σκίασης</a:t>
            </a:r>
            <a:r>
              <a:rPr lang="el-GR" sz="1200" b="0" i="0" u="none" strike="noStrike" kern="1200" baseline="0" dirty="0">
                <a:solidFill>
                  <a:srgbClr val="FFFFFF"/>
                </a:solidFill>
                <a:effectLst/>
                <a:latin typeface="Arial" panose="020B0604020202020204" pitchFamily="34" charset="0"/>
              </a:rPr>
              <a:t> 1, γ νότος (180)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l-GR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ισχύος 4,2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kW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με συν ηλιακής </a:t>
            </a:r>
            <a:r>
              <a:rPr lang="el-G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αξιο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0,19, </a:t>
            </a:r>
            <a:r>
              <a:rPr lang="el-G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βα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19% και κλίση τοποθέτησης </a:t>
            </a:r>
            <a:r>
              <a:rPr lang="el-G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l-GR" sz="18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για την Αλεξανδρούπολη (φ=40) και </a:t>
            </a:r>
            <a:r>
              <a:rPr lang="el-G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</a:t>
            </a:r>
            <a:r>
              <a:rPr lang="el-GR" sz="18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</a:t>
            </a:r>
            <a:r>
              <a:rPr lang="el-GR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για το Ηράκλειο (φ=38) νότιος γ = 180</a:t>
            </a:r>
            <a:r>
              <a:rPr lang="el-GR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ο 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και </a:t>
            </a:r>
            <a:r>
              <a:rPr lang="el-G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συντ</a:t>
            </a:r>
            <a:r>
              <a:rPr lang="el-G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σκίασης 1.</a:t>
            </a: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994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3EF3D1-935E-4051-B3D2-A4DB9A01248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6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AC6E044C-E0B3-15EC-BCE1-CB08656ED5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20381" y="624614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1D720AD-47D2-47E8-AD16-53F0FEF8DF5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11DBAE-643A-B600-182A-536459CE3A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40" y="65313"/>
            <a:ext cx="800100" cy="8001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DDAC90A-7D0D-5559-2298-46704D29BB7E}"/>
              </a:ext>
            </a:extLst>
          </p:cNvPr>
          <p:cNvSpPr/>
          <p:nvPr userDrawn="1"/>
        </p:nvSpPr>
        <p:spPr>
          <a:xfrm>
            <a:off x="888740" y="4836160"/>
            <a:ext cx="7688424" cy="123110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l-G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Εργαστήριο Ψύξης, Κλιματισμού &amp; Ηλιακής Ενέργειας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l-G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Σχολή Μηχανολόγων Μηχανικών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l-G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Εθνικό Μετσόβιο Πολυτεχνείο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D29F3D52-5918-88A3-0C1D-B14F1818DD5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752599" y="3015558"/>
            <a:ext cx="5638800" cy="36510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None/>
              <a:defRPr lang="en-US" sz="1800" i="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l-GR" dirty="0"/>
              <a:t>Όνομα φοιτητή</a:t>
            </a:r>
            <a:endParaRPr lang="en-US" dirty="0"/>
          </a:p>
        </p:txBody>
      </p:sp>
      <p:sp>
        <p:nvSpPr>
          <p:cNvPr id="13" name="Text Placeholder 8">
            <a:extLst>
              <a:ext uri="{FF2B5EF4-FFF2-40B4-BE49-F238E27FC236}">
                <a16:creationId xmlns:a16="http://schemas.microsoft.com/office/drawing/2014/main" id="{9240738F-1075-0022-8821-D17C370E39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599" y="4242941"/>
            <a:ext cx="5638800" cy="36510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None/>
              <a:defRPr lang="en-US" sz="1800" i="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DD/MM/YY</a:t>
            </a:r>
            <a:r>
              <a:rPr lang="el-GR" dirty="0"/>
              <a:t>Υ</a:t>
            </a:r>
            <a:r>
              <a:rPr lang="en-US" dirty="0"/>
              <a:t>Y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CB9AB8B5-00E4-1CA5-764C-37F5587EE1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752599" y="1654091"/>
            <a:ext cx="5638800" cy="36510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None/>
              <a:defRPr lang="en-US" sz="1800" b="1" i="0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l-GR" dirty="0"/>
              <a:t>Τίτλος εργασίας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D1A929-A9BB-49FA-36E7-FB1220FC2222}"/>
              </a:ext>
            </a:extLst>
          </p:cNvPr>
          <p:cNvSpPr/>
          <p:nvPr userDrawn="1"/>
        </p:nvSpPr>
        <p:spPr>
          <a:xfrm>
            <a:off x="727787" y="3664149"/>
            <a:ext cx="7688424" cy="36933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ts val="1200"/>
              </a:spcAft>
            </a:pPr>
            <a:r>
              <a:rPr lang="el-G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Επιβλέπων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Επικ. Καθ. Κ. Μπραϊμάκης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171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2543CA9A-8479-8CFE-5C81-7EF65FD9B8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820381" y="6246144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1D720AD-47D2-47E8-AD16-53F0FEF8DF5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09AF6519-6F09-E913-D9F0-4725E1D494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0"/>
            <a:ext cx="5755988" cy="503853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en-US" sz="2400" b="1" kern="120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l-GR" dirty="0"/>
              <a:t>Τίτλος κεφαλαίου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C869BD22-8B22-C872-B1DC-C2FED89C282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0" y="899813"/>
            <a:ext cx="5638800" cy="365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None/>
              <a:defRPr lang="en-US" sz="18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l-GR" dirty="0"/>
              <a:t>Υπότιτλος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53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60EC17-06CB-CA9B-6847-651875E7721C}"/>
              </a:ext>
            </a:extLst>
          </p:cNvPr>
          <p:cNvSpPr/>
          <p:nvPr userDrawn="1"/>
        </p:nvSpPr>
        <p:spPr>
          <a:xfrm>
            <a:off x="0" y="0"/>
            <a:ext cx="7358056" cy="892175"/>
          </a:xfrm>
          <a:prstGeom prst="rect">
            <a:avLst/>
          </a:prstGeom>
          <a:gradFill>
            <a:gsLst>
              <a:gs pos="3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0"/>
          </a:gradFill>
          <a:effectLst/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F1DE90-350C-AC3A-8707-3ACEC1CC9DB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58056" y="0"/>
            <a:ext cx="1785944" cy="8534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0F740F6-7234-CD87-8FD1-EA9A4E18C8A2}"/>
              </a:ext>
            </a:extLst>
          </p:cNvPr>
          <p:cNvSpPr/>
          <p:nvPr userDrawn="1"/>
        </p:nvSpPr>
        <p:spPr>
          <a:xfrm>
            <a:off x="0" y="6253861"/>
            <a:ext cx="9144000" cy="3651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/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E2A162-29B2-C66C-C286-3005D976894F}"/>
              </a:ext>
            </a:extLst>
          </p:cNvPr>
          <p:cNvSpPr txBox="1"/>
          <p:nvPr userDrawn="1"/>
        </p:nvSpPr>
        <p:spPr>
          <a:xfrm>
            <a:off x="0" y="6253861"/>
            <a:ext cx="59156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0" dirty="0">
                <a:latin typeface="+mn-lt"/>
              </a:rPr>
              <a:t>Εργαστήριο Ψύξης, Κλιματισμού &amp; Ηλιακής Ενέργειας</a:t>
            </a:r>
            <a:endParaRPr lang="el-GR" sz="1600" b="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6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18" Type="http://schemas.microsoft.com/office/2007/relationships/diagramDrawing" Target="../diagrams/drawing12.xml"/><Relationship Id="rId3" Type="http://schemas.openxmlformats.org/officeDocument/2006/relationships/image" Target="../media/image16.png"/><Relationship Id="rId21" Type="http://schemas.openxmlformats.org/officeDocument/2006/relationships/diagramQuickStyle" Target="../diagrams/quickStyle13.xml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17" Type="http://schemas.openxmlformats.org/officeDocument/2006/relationships/diagramColors" Target="../diagrams/colors12.xml"/><Relationship Id="rId2" Type="http://schemas.openxmlformats.org/officeDocument/2006/relationships/notesSlide" Target="../notesSlides/notesSlide7.xml"/><Relationship Id="rId16" Type="http://schemas.openxmlformats.org/officeDocument/2006/relationships/diagramQuickStyle" Target="../diagrams/quickStyle12.xml"/><Relationship Id="rId20" Type="http://schemas.openxmlformats.org/officeDocument/2006/relationships/diagramLayout" Target="../diagrams/layout1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5" Type="http://schemas.openxmlformats.org/officeDocument/2006/relationships/diagramLayout" Target="../diagrams/layout12.xml"/><Relationship Id="rId23" Type="http://schemas.microsoft.com/office/2007/relationships/diagramDrawing" Target="../diagrams/drawing13.xml"/><Relationship Id="rId10" Type="http://schemas.openxmlformats.org/officeDocument/2006/relationships/diagramLayout" Target="../diagrams/layout11.xml"/><Relationship Id="rId19" Type="http://schemas.openxmlformats.org/officeDocument/2006/relationships/diagramData" Target="../diagrams/data13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Relationship Id="rId14" Type="http://schemas.openxmlformats.org/officeDocument/2006/relationships/diagramData" Target="../diagrams/data12.xml"/><Relationship Id="rId22" Type="http://schemas.openxmlformats.org/officeDocument/2006/relationships/diagramColors" Target="../diagrams/colors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5.xml"/><Relationship Id="rId13" Type="http://schemas.openxmlformats.org/officeDocument/2006/relationships/diagramData" Target="../diagrams/data16.xml"/><Relationship Id="rId18" Type="http://schemas.openxmlformats.org/officeDocument/2006/relationships/diagramData" Target="../diagrams/data17.xml"/><Relationship Id="rId26" Type="http://schemas.openxmlformats.org/officeDocument/2006/relationships/diagramColors" Target="../diagrams/colors18.xml"/><Relationship Id="rId3" Type="http://schemas.openxmlformats.org/officeDocument/2006/relationships/diagramData" Target="../diagrams/data14.xml"/><Relationship Id="rId21" Type="http://schemas.openxmlformats.org/officeDocument/2006/relationships/diagramColors" Target="../diagrams/colors17.xml"/><Relationship Id="rId7" Type="http://schemas.microsoft.com/office/2007/relationships/diagramDrawing" Target="../diagrams/drawing14.xml"/><Relationship Id="rId12" Type="http://schemas.microsoft.com/office/2007/relationships/diagramDrawing" Target="../diagrams/drawing15.xml"/><Relationship Id="rId17" Type="http://schemas.microsoft.com/office/2007/relationships/diagramDrawing" Target="../diagrams/drawing16.xml"/><Relationship Id="rId25" Type="http://schemas.openxmlformats.org/officeDocument/2006/relationships/diagramQuickStyle" Target="../diagrams/quickStyle18.xml"/><Relationship Id="rId2" Type="http://schemas.openxmlformats.org/officeDocument/2006/relationships/image" Target="../media/image18.png"/><Relationship Id="rId16" Type="http://schemas.openxmlformats.org/officeDocument/2006/relationships/diagramColors" Target="../diagrams/colors16.xml"/><Relationship Id="rId20" Type="http://schemas.openxmlformats.org/officeDocument/2006/relationships/diagramQuickStyle" Target="../diagrams/quickStyl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11" Type="http://schemas.openxmlformats.org/officeDocument/2006/relationships/diagramColors" Target="../diagrams/colors15.xml"/><Relationship Id="rId24" Type="http://schemas.openxmlformats.org/officeDocument/2006/relationships/diagramLayout" Target="../diagrams/layout18.xml"/><Relationship Id="rId5" Type="http://schemas.openxmlformats.org/officeDocument/2006/relationships/diagramQuickStyle" Target="../diagrams/quickStyle14.xml"/><Relationship Id="rId15" Type="http://schemas.openxmlformats.org/officeDocument/2006/relationships/diagramQuickStyle" Target="../diagrams/quickStyle16.xml"/><Relationship Id="rId23" Type="http://schemas.openxmlformats.org/officeDocument/2006/relationships/diagramData" Target="../diagrams/data18.xml"/><Relationship Id="rId10" Type="http://schemas.openxmlformats.org/officeDocument/2006/relationships/diagramQuickStyle" Target="../diagrams/quickStyle15.xml"/><Relationship Id="rId19" Type="http://schemas.openxmlformats.org/officeDocument/2006/relationships/diagramLayout" Target="../diagrams/layout17.xml"/><Relationship Id="rId4" Type="http://schemas.openxmlformats.org/officeDocument/2006/relationships/diagramLayout" Target="../diagrams/layout14.xml"/><Relationship Id="rId9" Type="http://schemas.openxmlformats.org/officeDocument/2006/relationships/diagramLayout" Target="../diagrams/layout15.xml"/><Relationship Id="rId14" Type="http://schemas.openxmlformats.org/officeDocument/2006/relationships/diagramLayout" Target="../diagrams/layout16.xml"/><Relationship Id="rId22" Type="http://schemas.microsoft.com/office/2007/relationships/diagramDrawing" Target="../diagrams/drawing17.xml"/><Relationship Id="rId27" Type="http://schemas.microsoft.com/office/2007/relationships/diagramDrawing" Target="../diagrams/drawing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AAC665-BC64-E95A-487D-19BFFE65FA0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/>
              <a:t>Ιωαννίδης Δημήτριος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30958-C7CA-5A14-28B9-97DD4B1E6F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l-GR" dirty="0"/>
              <a:t>25/02/2024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88CB2E-E15A-AAD0-07DC-A4A2FD8AA8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52599" y="1654091"/>
            <a:ext cx="5638800" cy="612859"/>
          </a:xfrm>
        </p:spPr>
        <p:txBody>
          <a:bodyPr/>
          <a:lstStyle/>
          <a:p>
            <a:r>
              <a:rPr lang="el-GR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Βελτιστοποίηση παρεμβάσεων ενεργειακής απόδοσης σε κτήρια με χρήση γενετικών αλγορίθμων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4105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2BF18AE-3C9A-FBAC-DEE4-241C50AF95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929E995-21A3-F55E-A97F-87D6BE060C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0333643-3E00-728A-4A7A-2AC8924075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Υπολογισμός αντικειμενικών συναρτήσεων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3FE465-DEAF-C347-B37B-B890786E71D4}"/>
                  </a:ext>
                </a:extLst>
              </p:cNvPr>
              <p:cNvSpPr txBox="1"/>
              <p:nvPr/>
            </p:nvSpPr>
            <p:spPr>
              <a:xfrm>
                <a:off x="152401" y="1258591"/>
                <a:ext cx="6562244" cy="1249701"/>
              </a:xfrm>
              <a:prstGeom prst="rect">
                <a:avLst/>
              </a:prstGeom>
              <a:solidFill>
                <a:srgbClr val="FEF5ED"/>
              </a:solidFill>
            </p:spPr>
            <p:txBody>
              <a:bodyPr wrap="square">
                <a:spAutoFit/>
              </a:bodyPr>
              <a:lstStyle/>
              <a:p>
                <a:r>
                  <a:rPr lang="el-GR" b="1" dirty="0">
                    <a:solidFill>
                      <a:srgbClr val="9BBB59"/>
                    </a:solidFill>
                    <a:cs typeface="Calibri" panose="020F0502020204030204" pitchFamily="34" charset="0"/>
                  </a:rPr>
                  <a:t>Κόστος κύκλου ζωής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mtClean="0">
                          <a:latin typeface="Cambria Math" panose="02040503050406030204" pitchFamily="18" charset="0"/>
                        </a:rPr>
                        <m:t>L</m:t>
                      </m:r>
                      <m:r>
                        <m:rPr>
                          <m:sty m:val="p"/>
                        </m:rPr>
                        <a:rPr lang="el-GR" i="0">
                          <a:latin typeface="Cambria Math" panose="02040503050406030204" pitchFamily="18" charset="0"/>
                        </a:rPr>
                        <m:t>CC</m:t>
                      </m:r>
                      <m:r>
                        <a:rPr lang="el-GR" i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</m:rPr>
                            <a:rPr lang="el-GR" i="0">
                              <a:latin typeface="Cambria Math" panose="02040503050406030204" pitchFamily="18" charset="0"/>
                            </a:rPr>
                            <m:t>j</m:t>
                          </m:r>
                        </m:sub>
                        <m:sup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l-GR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inv</m:t>
                                  </m:r>
                                  <m: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sub>
                              </m:sSub>
                              <m:r>
                                <a:rPr lang="el-GR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sty m:val="p"/>
                                    </m:rP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sub>
                                <m:sup/>
                                <m:e>
                                  <m:d>
                                    <m:dPr>
                                      <m:ctrl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l-GR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 i="0">
                                                  <a:latin typeface="Cambria Math" panose="02040503050406030204" pitchFamily="18" charset="0"/>
                                                </a:rPr>
                                                <m:t>C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 i="0">
                                                  <a:latin typeface="Cambria Math" panose="02040503050406030204" pitchFamily="18" charset="0"/>
                                                </a:rPr>
                                                <m:t>a</m:t>
                                              </m:r>
                                              <m:r>
                                                <a:rPr lang="el-GR" i="0"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 i="0">
                                                  <a:latin typeface="Cambria Math" panose="02040503050406030204" pitchFamily="18" charset="0"/>
                                                </a:rPr>
                                                <m:t>j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l-GR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l-GR" i="1">
                                                      <a:solidFill>
                                                        <a:srgbClr val="836967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l-GR" i="0"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l-GR" i="0">
                                                      <a:latin typeface="Cambria Math" panose="02040503050406030204" pitchFamily="18" charset="0"/>
                                                    </a:rPr>
                                                    <m:t>1+</m:t>
                                                  </m:r>
                                                  <m:r>
                                                    <m:rPr>
                                                      <m:sty m:val="p"/>
                                                    </m:rPr>
                                                    <a:rPr lang="el-GR" i="0">
                                                      <a:latin typeface="Cambria Math" panose="02040503050406030204" pitchFamily="18" charset="0"/>
                                                    </a:rPr>
                                                    <m:t>p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  <m:sup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0">
                                              <a:latin typeface="Cambria Math" panose="02040503050406030204" pitchFamily="18" charset="0"/>
                                            </a:rPr>
                                            <m:t>i</m:t>
                                          </m:r>
                                        </m:sup>
                                      </m:sSup>
                                    </m:e>
                                  </m:d>
                                  <m: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 +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disp</m:t>
                                      </m:r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  <m: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val</m:t>
                                      </m:r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j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</m:d>
                          <m:r>
                            <a:rPr lang="el-GR" i="0">
                              <a:latin typeface="Cambria Math" panose="02040503050406030204" pitchFamily="18" charset="0"/>
                            </a:rPr>
                            <m:t>   </m:t>
                          </m:r>
                          <m:r>
                            <a:rPr lang="el-GR" i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l-GR" i="0">
                                      <a:latin typeface="Cambria Math" panose="02040503050406030204" pitchFamily="18" charset="0"/>
                                    </a:rPr>
                                    <m:t>€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l-GR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l-GR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p>
                                      <m:r>
                                        <a:rPr lang="el-GR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l-GR" i="0">
                              <a:latin typeface="Cambria Math" panose="02040503050406030204" pitchFamily="18" charset="0"/>
                            </a:rPr>
                            <m:t>   </m:t>
                          </m:r>
                        </m:e>
                      </m:nary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3FE465-DEAF-C347-B37B-B890786E71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1258591"/>
                <a:ext cx="6562244" cy="1249701"/>
              </a:xfrm>
              <a:prstGeom prst="rect">
                <a:avLst/>
              </a:prstGeom>
              <a:blipFill>
                <a:blip r:embed="rId2"/>
                <a:stretch>
                  <a:fillRect l="-743" t="-243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Επεξήγηση: Επάνω βέλος 11">
            <a:extLst>
              <a:ext uri="{FF2B5EF4-FFF2-40B4-BE49-F238E27FC236}">
                <a16:creationId xmlns:a16="http://schemas.microsoft.com/office/drawing/2014/main" id="{C8EC93F3-B865-7164-1567-A27131F336DD}"/>
              </a:ext>
            </a:extLst>
          </p:cNvPr>
          <p:cNvSpPr/>
          <p:nvPr/>
        </p:nvSpPr>
        <p:spPr>
          <a:xfrm>
            <a:off x="928249" y="2311883"/>
            <a:ext cx="1291437" cy="1221403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52471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rgbClr val="FBC69B"/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Calibri" panose="020F0502020204030204" pitchFamily="34" charset="0"/>
              </a:rPr>
              <a:t>Αρχική επένδυση</a:t>
            </a:r>
          </a:p>
        </p:txBody>
      </p:sp>
      <p:sp>
        <p:nvSpPr>
          <p:cNvPr id="13" name="Επεξήγηση: Επάνω βέλος 12">
            <a:extLst>
              <a:ext uri="{FF2B5EF4-FFF2-40B4-BE49-F238E27FC236}">
                <a16:creationId xmlns:a16="http://schemas.microsoft.com/office/drawing/2014/main" id="{DF1F476A-517B-F258-0894-1BD2079E636F}"/>
              </a:ext>
            </a:extLst>
          </p:cNvPr>
          <p:cNvSpPr/>
          <p:nvPr/>
        </p:nvSpPr>
        <p:spPr>
          <a:xfrm>
            <a:off x="2301731" y="2204480"/>
            <a:ext cx="1152525" cy="1321415"/>
          </a:xfrm>
          <a:prstGeom prst="upArrowCallout">
            <a:avLst>
              <a:gd name="adj1" fmla="val 25000"/>
              <a:gd name="adj2" fmla="val 25571"/>
              <a:gd name="adj3" fmla="val 25000"/>
              <a:gd name="adj4" fmla="val 48461"/>
            </a:avLst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rgbClr val="FBC69B"/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Calibri" panose="020F0502020204030204" pitchFamily="34" charset="0"/>
              </a:rPr>
              <a:t>Ετήσια έξοδα</a:t>
            </a:r>
          </a:p>
        </p:txBody>
      </p:sp>
      <p:grpSp>
        <p:nvGrpSpPr>
          <p:cNvPr id="17" name="Ομάδα 16">
            <a:extLst>
              <a:ext uri="{FF2B5EF4-FFF2-40B4-BE49-F238E27FC236}">
                <a16:creationId xmlns:a16="http://schemas.microsoft.com/office/drawing/2014/main" id="{F4D336A4-E1D4-6C5B-C4DA-A4AB6A4422B2}"/>
              </a:ext>
            </a:extLst>
          </p:cNvPr>
          <p:cNvGrpSpPr/>
          <p:nvPr/>
        </p:nvGrpSpPr>
        <p:grpSpPr>
          <a:xfrm>
            <a:off x="3975865" y="1556824"/>
            <a:ext cx="1879313" cy="1001552"/>
            <a:chOff x="3797465" y="1657350"/>
            <a:chExt cx="1879313" cy="1143192"/>
          </a:xfrm>
          <a:effectLst/>
        </p:grpSpPr>
        <p:sp>
          <p:nvSpPr>
            <p:cNvPr id="14" name="Ορθογώνιο 13">
              <a:extLst>
                <a:ext uri="{FF2B5EF4-FFF2-40B4-BE49-F238E27FC236}">
                  <a16:creationId xmlns:a16="http://schemas.microsoft.com/office/drawing/2014/main" id="{5BA15804-ED52-FF13-2B4C-65287221204D}"/>
                </a:ext>
              </a:extLst>
            </p:cNvPr>
            <p:cNvSpPr/>
            <p:nvPr/>
          </p:nvSpPr>
          <p:spPr>
            <a:xfrm>
              <a:off x="3797465" y="1657350"/>
              <a:ext cx="1879313" cy="1143192"/>
            </a:xfrm>
            <a:prstGeom prst="rect">
              <a:avLst/>
            </a:prstGeom>
            <a:solidFill>
              <a:srgbClr val="FEF5ED"/>
            </a:solidFill>
            <a:effectLst/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6" name="Δεξιά αγκύλη 15">
              <a:extLst>
                <a:ext uri="{FF2B5EF4-FFF2-40B4-BE49-F238E27FC236}">
                  <a16:creationId xmlns:a16="http://schemas.microsoft.com/office/drawing/2014/main" id="{88AAF7E5-F561-D2EF-990A-CB651E8BD327}"/>
                </a:ext>
              </a:extLst>
            </p:cNvPr>
            <p:cNvSpPr/>
            <p:nvPr/>
          </p:nvSpPr>
          <p:spPr>
            <a:xfrm>
              <a:off x="3830956" y="1756099"/>
              <a:ext cx="62106" cy="907499"/>
            </a:xfrm>
            <a:prstGeom prst="rightBracket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3D0AF6B6-D789-2DD2-2353-737EC66964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48722"/>
              </p:ext>
            </p:extLst>
          </p:nvPr>
        </p:nvGraphicFramePr>
        <p:xfrm>
          <a:off x="3896765" y="2630429"/>
          <a:ext cx="4981016" cy="888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6426">
                  <a:extLst>
                    <a:ext uri="{9D8B030D-6E8A-4147-A177-3AD203B41FA5}">
                      <a16:colId xmlns:a16="http://schemas.microsoft.com/office/drawing/2014/main" val="1663073103"/>
                    </a:ext>
                  </a:extLst>
                </a:gridCol>
                <a:gridCol w="924590">
                  <a:extLst>
                    <a:ext uri="{9D8B030D-6E8A-4147-A177-3AD203B41FA5}">
                      <a16:colId xmlns:a16="http://schemas.microsoft.com/office/drawing/2014/main" val="3387173224"/>
                    </a:ext>
                  </a:extLst>
                </a:gridCol>
              </a:tblGrid>
              <a:tr h="144573">
                <a:tc>
                  <a:txBody>
                    <a:bodyPr/>
                    <a:lstStyle/>
                    <a:p>
                      <a:pPr algn="just"/>
                      <a:r>
                        <a:rPr lang="el-GR" sz="1800" b="1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Διάρκεια ζωής (</a:t>
                      </a:r>
                      <a:r>
                        <a:rPr lang="en-US" sz="1800" b="1" dirty="0" err="1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l-GR" sz="1800" b="1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)</a:t>
                      </a:r>
                      <a:endParaRPr lang="el-GR" sz="1800" b="1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20 έτη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8090356"/>
                  </a:ext>
                </a:extLst>
              </a:tr>
              <a:tr h="169718">
                <a:tc>
                  <a:txBody>
                    <a:bodyPr/>
                    <a:lstStyle/>
                    <a:p>
                      <a:pPr algn="just"/>
                      <a:r>
                        <a:rPr lang="el-GR" sz="1800" b="1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Επιτόκιο (p)</a:t>
                      </a:r>
                      <a:endParaRPr lang="el-GR" sz="1800" b="1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7%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3985428"/>
                  </a:ext>
                </a:extLst>
              </a:tr>
              <a:tr h="339435">
                <a:tc>
                  <a:txBody>
                    <a:bodyPr/>
                    <a:lstStyle/>
                    <a:p>
                      <a:pPr algn="just"/>
                      <a:r>
                        <a:rPr lang="el-GR" sz="1800" b="1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Ετήσια αύξηση των τιμών ενέργειας</a:t>
                      </a:r>
                      <a:endParaRPr lang="el-GR" sz="1800" b="1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2,8%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198101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93C6C7DA-4C62-A851-22F6-44E2F27C7704}"/>
              </a:ext>
            </a:extLst>
          </p:cNvPr>
          <p:cNvSpPr txBox="1"/>
          <p:nvPr/>
        </p:nvSpPr>
        <p:spPr>
          <a:xfrm>
            <a:off x="152401" y="3605339"/>
            <a:ext cx="4619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1" dirty="0">
                <a:solidFill>
                  <a:srgbClr val="9BBB59"/>
                </a:solidFill>
                <a:cs typeface="Calibri" panose="020F0502020204030204" pitchFamily="34" charset="0"/>
              </a:rPr>
              <a:t>Πρωτογενής ενέργεια κατανάλωσης</a:t>
            </a:r>
          </a:p>
        </p:txBody>
      </p:sp>
      <p:graphicFrame>
        <p:nvGraphicFramePr>
          <p:cNvPr id="23" name="Διάγραμμα 22">
            <a:extLst>
              <a:ext uri="{FF2B5EF4-FFF2-40B4-BE49-F238E27FC236}">
                <a16:creationId xmlns:a16="http://schemas.microsoft.com/office/drawing/2014/main" id="{86D95944-302E-31A4-4139-3FE6A81A59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5326710"/>
              </p:ext>
            </p:extLst>
          </p:nvPr>
        </p:nvGraphicFramePr>
        <p:xfrm>
          <a:off x="1218789" y="4111590"/>
          <a:ext cx="6706422" cy="10756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7" name="Διάγραμμα 36">
            <a:extLst>
              <a:ext uri="{FF2B5EF4-FFF2-40B4-BE49-F238E27FC236}">
                <a16:creationId xmlns:a16="http://schemas.microsoft.com/office/drawing/2014/main" id="{B4B225DD-5D26-611A-9288-DD5D801B99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4659840"/>
              </p:ext>
            </p:extLst>
          </p:nvPr>
        </p:nvGraphicFramePr>
        <p:xfrm>
          <a:off x="1187928" y="5071718"/>
          <a:ext cx="6467475" cy="117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7274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9" grpId="0"/>
      <p:bldGraphic spid="23" grpId="0">
        <p:bldAsOne/>
      </p:bldGraphic>
      <p:bldGraphic spid="37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077C789F-6A92-3D01-9BDE-3A6A0FB599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A55B6D5-0317-2B57-020D-C1D7E84C4D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D4FC900-5964-E837-DD02-17CFA2AD1A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</a:rPr>
              <a:t>Γενετικοί αλγόριθμοι</a:t>
            </a:r>
          </a:p>
          <a:p>
            <a:endParaRPr lang="el-G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Διάγραμμα 8">
            <a:extLst>
              <a:ext uri="{FF2B5EF4-FFF2-40B4-BE49-F238E27FC236}">
                <a16:creationId xmlns:a16="http://schemas.microsoft.com/office/drawing/2014/main" id="{8559E33B-6939-9837-C6F6-A353B64A51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6250094"/>
              </p:ext>
            </p:extLst>
          </p:nvPr>
        </p:nvGraphicFramePr>
        <p:xfrm>
          <a:off x="104773" y="1369696"/>
          <a:ext cx="6553202" cy="264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Ορθογώνιο: Στρογγύλεμα γωνιών 10">
            <a:extLst>
              <a:ext uri="{FF2B5EF4-FFF2-40B4-BE49-F238E27FC236}">
                <a16:creationId xmlns:a16="http://schemas.microsoft.com/office/drawing/2014/main" id="{83FEFFE3-7906-8CAC-7692-D36ABD364EA5}"/>
              </a:ext>
            </a:extLst>
          </p:cNvPr>
          <p:cNvSpPr/>
          <p:nvPr/>
        </p:nvSpPr>
        <p:spPr>
          <a:xfrm>
            <a:off x="238126" y="2047874"/>
            <a:ext cx="1076324" cy="885825"/>
          </a:xfrm>
          <a:prstGeom prst="roundRect">
            <a:avLst>
              <a:gd name="adj" fmla="val 9549"/>
            </a:avLst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24" name="Διάγραμμα 23">
            <a:extLst>
              <a:ext uri="{FF2B5EF4-FFF2-40B4-BE49-F238E27FC236}">
                <a16:creationId xmlns:a16="http://schemas.microsoft.com/office/drawing/2014/main" id="{41E41816-6537-24E8-11D4-5FA6D8FA0F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356514"/>
              </p:ext>
            </p:extLst>
          </p:nvPr>
        </p:nvGraphicFramePr>
        <p:xfrm>
          <a:off x="6254601" y="1369696"/>
          <a:ext cx="3174861" cy="4819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8" name="Ομάδα 7">
            <a:extLst>
              <a:ext uri="{FF2B5EF4-FFF2-40B4-BE49-F238E27FC236}">
                <a16:creationId xmlns:a16="http://schemas.microsoft.com/office/drawing/2014/main" id="{9269B6FE-E5C3-5203-7926-9055E65EAADA}"/>
              </a:ext>
            </a:extLst>
          </p:cNvPr>
          <p:cNvGrpSpPr/>
          <p:nvPr/>
        </p:nvGrpSpPr>
        <p:grpSpPr>
          <a:xfrm>
            <a:off x="125266" y="4114802"/>
            <a:ext cx="6532709" cy="2074190"/>
            <a:chOff x="125266" y="4114802"/>
            <a:chExt cx="6532709" cy="2074190"/>
          </a:xfrm>
        </p:grpSpPr>
        <p:graphicFrame>
          <p:nvGraphicFramePr>
            <p:cNvPr id="13" name="Διάγραμμα 12">
              <a:extLst>
                <a:ext uri="{FF2B5EF4-FFF2-40B4-BE49-F238E27FC236}">
                  <a16:creationId xmlns:a16="http://schemas.microsoft.com/office/drawing/2014/main" id="{16112B0E-E995-A860-98F4-57EA15BE91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07261570"/>
                </p:ext>
              </p:extLst>
            </p:nvPr>
          </p:nvGraphicFramePr>
          <p:xfrm>
            <a:off x="125266" y="4114802"/>
            <a:ext cx="6532709" cy="207419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15" name="Βέλος: Ραβδωτό δεξιό 14">
              <a:extLst>
                <a:ext uri="{FF2B5EF4-FFF2-40B4-BE49-F238E27FC236}">
                  <a16:creationId xmlns:a16="http://schemas.microsoft.com/office/drawing/2014/main" id="{39185480-C1FD-F166-4100-3B863F64CECA}"/>
                </a:ext>
              </a:extLst>
            </p:cNvPr>
            <p:cNvSpPr/>
            <p:nvPr/>
          </p:nvSpPr>
          <p:spPr>
            <a:xfrm>
              <a:off x="4248934" y="4286250"/>
              <a:ext cx="564282" cy="732494"/>
            </a:xfrm>
            <a:prstGeom prst="stripedRightArrow">
              <a:avLst/>
            </a:prstGeom>
            <a:solidFill>
              <a:srgbClr val="FBC69B"/>
            </a:solidFill>
            <a:effectLst/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</p:grpSp>
      <p:grpSp>
        <p:nvGrpSpPr>
          <p:cNvPr id="10" name="Ομάδα 9">
            <a:extLst>
              <a:ext uri="{FF2B5EF4-FFF2-40B4-BE49-F238E27FC236}">
                <a16:creationId xmlns:a16="http://schemas.microsoft.com/office/drawing/2014/main" id="{94109E71-B452-2E4A-841D-6315A6741611}"/>
              </a:ext>
            </a:extLst>
          </p:cNvPr>
          <p:cNvGrpSpPr/>
          <p:nvPr/>
        </p:nvGrpSpPr>
        <p:grpSpPr>
          <a:xfrm>
            <a:off x="125266" y="3176590"/>
            <a:ext cx="6548435" cy="3021926"/>
            <a:chOff x="125266" y="3176590"/>
            <a:chExt cx="6548435" cy="3021926"/>
          </a:xfrm>
        </p:grpSpPr>
        <p:sp>
          <p:nvSpPr>
            <p:cNvPr id="16" name="Ορθογώνιο: Στρογγύλεμα γωνιών 15">
              <a:extLst>
                <a:ext uri="{FF2B5EF4-FFF2-40B4-BE49-F238E27FC236}">
                  <a16:creationId xmlns:a16="http://schemas.microsoft.com/office/drawing/2014/main" id="{BEF9B152-2BCF-2FF6-7D89-2E7C02EFA8DA}"/>
                </a:ext>
              </a:extLst>
            </p:cNvPr>
            <p:cNvSpPr/>
            <p:nvPr/>
          </p:nvSpPr>
          <p:spPr>
            <a:xfrm>
              <a:off x="2800635" y="3176590"/>
              <a:ext cx="852854" cy="471486"/>
            </a:xfrm>
            <a:prstGeom prst="roundRect">
              <a:avLst>
                <a:gd name="adj" fmla="val 9549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7" name="Ορθογώνιο: Στρογγύλεμα γωνιών 16">
              <a:extLst>
                <a:ext uri="{FF2B5EF4-FFF2-40B4-BE49-F238E27FC236}">
                  <a16:creationId xmlns:a16="http://schemas.microsoft.com/office/drawing/2014/main" id="{9CC0CE40-D29C-308A-DEC2-66D287702610}"/>
                </a:ext>
              </a:extLst>
            </p:cNvPr>
            <p:cNvSpPr/>
            <p:nvPr/>
          </p:nvSpPr>
          <p:spPr>
            <a:xfrm>
              <a:off x="3653489" y="3176590"/>
              <a:ext cx="874129" cy="471486"/>
            </a:xfrm>
            <a:prstGeom prst="roundRect">
              <a:avLst>
                <a:gd name="adj" fmla="val 9549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8" name="Ορθογώνιο: Στρογγύλεμα γωνιών 17">
              <a:extLst>
                <a:ext uri="{FF2B5EF4-FFF2-40B4-BE49-F238E27FC236}">
                  <a16:creationId xmlns:a16="http://schemas.microsoft.com/office/drawing/2014/main" id="{8AAEE1EB-AE1B-7C97-E061-4238368848BE}"/>
                </a:ext>
              </a:extLst>
            </p:cNvPr>
            <p:cNvSpPr/>
            <p:nvPr/>
          </p:nvSpPr>
          <p:spPr>
            <a:xfrm>
              <a:off x="4527618" y="3176590"/>
              <a:ext cx="852854" cy="471486"/>
            </a:xfrm>
            <a:prstGeom prst="roundRect">
              <a:avLst>
                <a:gd name="adj" fmla="val 9549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19" name="Ορθογώνιο: Στρογγύλεμα γωνιών 18">
              <a:extLst>
                <a:ext uri="{FF2B5EF4-FFF2-40B4-BE49-F238E27FC236}">
                  <a16:creationId xmlns:a16="http://schemas.microsoft.com/office/drawing/2014/main" id="{B845FA06-19B7-D871-1B88-F781401D8EFE}"/>
                </a:ext>
              </a:extLst>
            </p:cNvPr>
            <p:cNvSpPr/>
            <p:nvPr/>
          </p:nvSpPr>
          <p:spPr>
            <a:xfrm>
              <a:off x="5380472" y="3176590"/>
              <a:ext cx="858403" cy="471486"/>
            </a:xfrm>
            <a:prstGeom prst="roundRect">
              <a:avLst>
                <a:gd name="adj" fmla="val 9549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0" name="Ορθογώνιο: Στρογγύλεμα γωνιών 19">
              <a:extLst>
                <a:ext uri="{FF2B5EF4-FFF2-40B4-BE49-F238E27FC236}">
                  <a16:creationId xmlns:a16="http://schemas.microsoft.com/office/drawing/2014/main" id="{20B22922-091C-CD68-A1CD-6F461C624D30}"/>
                </a:ext>
              </a:extLst>
            </p:cNvPr>
            <p:cNvSpPr/>
            <p:nvPr/>
          </p:nvSpPr>
          <p:spPr>
            <a:xfrm>
              <a:off x="125266" y="4114802"/>
              <a:ext cx="2086837" cy="2074189"/>
            </a:xfrm>
            <a:prstGeom prst="roundRect">
              <a:avLst>
                <a:gd name="adj" fmla="val 11686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1" name="Ορθογώνιο: Στρογγύλεμα γωνιών 20">
              <a:extLst>
                <a:ext uri="{FF2B5EF4-FFF2-40B4-BE49-F238E27FC236}">
                  <a16:creationId xmlns:a16="http://schemas.microsoft.com/office/drawing/2014/main" id="{8CAA31DE-DFC4-AF59-28CF-B06F2FE2F3C1}"/>
                </a:ext>
              </a:extLst>
            </p:cNvPr>
            <p:cNvSpPr/>
            <p:nvPr/>
          </p:nvSpPr>
          <p:spPr>
            <a:xfrm>
              <a:off x="4586863" y="4105278"/>
              <a:ext cx="2086838" cy="2074189"/>
            </a:xfrm>
            <a:prstGeom prst="roundRect">
              <a:avLst>
                <a:gd name="adj" fmla="val 11686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22" name="Ορθογώνιο: Στρογγύλεμα γωνιών 21">
              <a:extLst>
                <a:ext uri="{FF2B5EF4-FFF2-40B4-BE49-F238E27FC236}">
                  <a16:creationId xmlns:a16="http://schemas.microsoft.com/office/drawing/2014/main" id="{6E5D0BB3-EE93-D721-B038-6F49565DBE30}"/>
                </a:ext>
              </a:extLst>
            </p:cNvPr>
            <p:cNvSpPr/>
            <p:nvPr/>
          </p:nvSpPr>
          <p:spPr>
            <a:xfrm>
              <a:off x="2356064" y="4124327"/>
              <a:ext cx="2086838" cy="2074189"/>
            </a:xfrm>
            <a:prstGeom prst="roundRect">
              <a:avLst>
                <a:gd name="adj" fmla="val 11686"/>
              </a:avLst>
            </a:prstGeom>
            <a:noFill/>
            <a:ln w="38100">
              <a:solidFill>
                <a:srgbClr val="C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59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Graphic spid="2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7374135-D374-BEC9-319D-1BDA1F77E4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3D5E29D5-D090-2846-E3E2-7DE99C2724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5C393C79-53FA-028B-18F5-561623AFA0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Γενετικοί αλγόριθμοι</a:t>
            </a:r>
          </a:p>
          <a:p>
            <a:endParaRPr lang="el-GR" dirty="0"/>
          </a:p>
        </p:txBody>
      </p:sp>
      <p:graphicFrame>
        <p:nvGraphicFramePr>
          <p:cNvPr id="6" name="Πίνακας 5">
            <a:extLst>
              <a:ext uri="{FF2B5EF4-FFF2-40B4-BE49-F238E27FC236}">
                <a16:creationId xmlns:a16="http://schemas.microsoft.com/office/drawing/2014/main" id="{22925DF4-8AA5-8496-966D-225BD8C60A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438625"/>
              </p:ext>
            </p:extLst>
          </p:nvPr>
        </p:nvGraphicFramePr>
        <p:xfrm>
          <a:off x="2439275" y="3057294"/>
          <a:ext cx="6579708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9854">
                  <a:extLst>
                    <a:ext uri="{9D8B030D-6E8A-4147-A177-3AD203B41FA5}">
                      <a16:colId xmlns:a16="http://schemas.microsoft.com/office/drawing/2014/main" val="1316790837"/>
                    </a:ext>
                  </a:extLst>
                </a:gridCol>
                <a:gridCol w="3289854">
                  <a:extLst>
                    <a:ext uri="{9D8B030D-6E8A-4147-A177-3AD203B41FA5}">
                      <a16:colId xmlns:a16="http://schemas.microsoft.com/office/drawing/2014/main" val="2863295514"/>
                    </a:ext>
                  </a:extLst>
                </a:gridCol>
              </a:tblGrid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 dirty="0">
                          <a:solidFill>
                            <a:srgbClr val="8064A2"/>
                          </a:solidFill>
                          <a:effectLst/>
                        </a:rPr>
                        <a:t>Αριθμός Μεταβλητών</a:t>
                      </a:r>
                      <a:endParaRPr lang="el-GR" sz="1800" b="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US" sz="1800" b="1" dirty="0">
                          <a:solidFill>
                            <a:srgbClr val="546F93"/>
                          </a:solidFill>
                          <a:effectLst/>
                        </a:rPr>
                        <a:t>9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33707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 dirty="0">
                          <a:solidFill>
                            <a:srgbClr val="8064A2"/>
                          </a:solidFill>
                          <a:effectLst/>
                        </a:rPr>
                        <a:t>Μέγεθος Πληθυσμού </a:t>
                      </a:r>
                      <a:endParaRPr lang="el-GR" sz="1800" b="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100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402483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>
                          <a:solidFill>
                            <a:srgbClr val="8064A2"/>
                          </a:solidFill>
                          <a:effectLst/>
                        </a:rPr>
                        <a:t>Μέγιστος Αριθμός Γενιών </a:t>
                      </a:r>
                      <a:endParaRPr lang="el-GR" sz="1800" b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50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617328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 dirty="0">
                          <a:solidFill>
                            <a:srgbClr val="8064A2"/>
                          </a:solidFill>
                          <a:effectLst/>
                        </a:rPr>
                        <a:t>Συνάρτηση Διασταύρωσης</a:t>
                      </a:r>
                      <a:endParaRPr lang="el-GR" sz="1800" b="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 err="1">
                          <a:solidFill>
                            <a:srgbClr val="546F93"/>
                          </a:solidFill>
                          <a:effectLst/>
                        </a:rPr>
                        <a:t>croossoverscatttered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637286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>
                          <a:solidFill>
                            <a:srgbClr val="8064A2"/>
                          </a:solidFill>
                          <a:effectLst/>
                        </a:rPr>
                        <a:t>Συνάρτηση Μετάλλαξης </a:t>
                      </a:r>
                      <a:endParaRPr lang="el-GR" sz="1800" b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n-US" sz="1800" b="1" dirty="0" err="1">
                          <a:solidFill>
                            <a:srgbClr val="546F93"/>
                          </a:solidFill>
                          <a:effectLst/>
                        </a:rPr>
                        <a:t>mutationadaptfeasible</a:t>
                      </a:r>
                      <a:r>
                        <a:rPr lang="en-US" sz="1800" b="1" dirty="0">
                          <a:solidFill>
                            <a:srgbClr val="546F93"/>
                          </a:solidFill>
                          <a:effectLst/>
                        </a:rPr>
                        <a:t> (0</a:t>
                      </a: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,</a:t>
                      </a:r>
                      <a:r>
                        <a:rPr lang="en-US" sz="1800" b="1" dirty="0">
                          <a:solidFill>
                            <a:srgbClr val="546F93"/>
                          </a:solidFill>
                          <a:effectLst/>
                        </a:rPr>
                        <a:t>02)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391727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>
                          <a:solidFill>
                            <a:srgbClr val="8064A2"/>
                          </a:solidFill>
                          <a:effectLst/>
                        </a:rPr>
                        <a:t>Κριτήριο Σύγκλισης </a:t>
                      </a:r>
                      <a:endParaRPr lang="el-GR" sz="1800" b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0,001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506651"/>
                  </a:ext>
                </a:extLst>
              </a:tr>
              <a:tr h="493676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 dirty="0">
                          <a:solidFill>
                            <a:srgbClr val="8064A2"/>
                          </a:solidFill>
                          <a:effectLst/>
                        </a:rPr>
                        <a:t>Μέγιστος Αριθμός Γενιών Στασιμότητας</a:t>
                      </a:r>
                      <a:endParaRPr lang="el-GR" sz="1800" b="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10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2805626"/>
                  </a:ext>
                </a:extLst>
              </a:tr>
              <a:tr h="246838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0" dirty="0">
                          <a:solidFill>
                            <a:srgbClr val="8064A2"/>
                          </a:solidFill>
                          <a:effectLst/>
                        </a:rPr>
                        <a:t>Κλάσμα </a:t>
                      </a:r>
                      <a:r>
                        <a:rPr lang="el-GR" sz="1800" b="0" dirty="0" err="1">
                          <a:solidFill>
                            <a:srgbClr val="8064A2"/>
                          </a:solidFill>
                          <a:effectLst/>
                        </a:rPr>
                        <a:t>Pareto</a:t>
                      </a:r>
                      <a:endParaRPr lang="el-GR" sz="1800" b="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b="1" dirty="0">
                          <a:solidFill>
                            <a:srgbClr val="546F93"/>
                          </a:solidFill>
                          <a:effectLst/>
                        </a:rPr>
                        <a:t>0,5</a:t>
                      </a:r>
                      <a:endParaRPr lang="el-GR" sz="1800" b="1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775462"/>
                  </a:ext>
                </a:extLst>
              </a:tr>
            </a:tbl>
          </a:graphicData>
        </a:graphic>
      </p:graphicFrame>
      <p:sp>
        <p:nvSpPr>
          <p:cNvPr id="9" name="Διάγραμμα ροής: Εναλλακτική διεργασία 8">
            <a:extLst>
              <a:ext uri="{FF2B5EF4-FFF2-40B4-BE49-F238E27FC236}">
                <a16:creationId xmlns:a16="http://schemas.microsoft.com/office/drawing/2014/main" id="{4BD8D08C-3997-C623-1AD0-A5A44C8F53FD}"/>
              </a:ext>
            </a:extLst>
          </p:cNvPr>
          <p:cNvSpPr/>
          <p:nvPr/>
        </p:nvSpPr>
        <p:spPr>
          <a:xfrm>
            <a:off x="238125" y="1203619"/>
            <a:ext cx="1990725" cy="885349"/>
          </a:xfrm>
          <a:prstGeom prst="flowChartAlternateProcess">
            <a:avLst/>
          </a:prstGeom>
          <a:solidFill>
            <a:srgbClr val="FBD2B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Arial" panose="020B0604020202020204" pitchFamily="34" charset="0"/>
              </a:rPr>
              <a:t>Σενάριο Χ</a:t>
            </a:r>
            <a:r>
              <a:rPr lang="el-GR" baseline="-25000" dirty="0">
                <a:solidFill>
                  <a:srgbClr val="546F93"/>
                </a:solidFill>
                <a:cs typeface="Arial" panose="020B0604020202020204" pitchFamily="34" charset="0"/>
              </a:rPr>
              <a:t>1</a:t>
            </a:r>
            <a:endParaRPr lang="el-GR" dirty="0">
              <a:solidFill>
                <a:srgbClr val="546F93"/>
              </a:solidFill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l-GR" b="1" dirty="0">
                <a:solidFill>
                  <a:srgbClr val="546F93"/>
                </a:solidFill>
                <a:latin typeface="+mn-lt"/>
                <a:cs typeface="Arial" panose="020B0604020202020204" pitchFamily="34" charset="0"/>
              </a:rPr>
              <a:t>1 1 1 1 1 1 1 1 1 </a:t>
            </a:r>
          </a:p>
        </p:txBody>
      </p:sp>
      <p:sp>
        <p:nvSpPr>
          <p:cNvPr id="11" name="Διάγραμμα ροής: Εναλλακτική διεργασία 10">
            <a:extLst>
              <a:ext uri="{FF2B5EF4-FFF2-40B4-BE49-F238E27FC236}">
                <a16:creationId xmlns:a16="http://schemas.microsoft.com/office/drawing/2014/main" id="{B02DEA3E-BC7F-5D07-FAC5-638C5E3FD144}"/>
              </a:ext>
            </a:extLst>
          </p:cNvPr>
          <p:cNvSpPr/>
          <p:nvPr/>
        </p:nvSpPr>
        <p:spPr>
          <a:xfrm>
            <a:off x="238125" y="2795960"/>
            <a:ext cx="1990726" cy="885349"/>
          </a:xfrm>
          <a:prstGeom prst="flowChartAlternateProcess">
            <a:avLst/>
          </a:prstGeom>
          <a:solidFill>
            <a:srgbClr val="FBD2B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Arial" panose="020B0604020202020204" pitchFamily="34" charset="0"/>
              </a:rPr>
              <a:t>Σενάριο Χ</a:t>
            </a:r>
            <a:r>
              <a:rPr lang="el-GR" baseline="-25000" dirty="0">
                <a:solidFill>
                  <a:srgbClr val="546F93"/>
                </a:solidFill>
                <a:cs typeface="Arial" panose="020B0604020202020204" pitchFamily="34" charset="0"/>
              </a:rPr>
              <a:t>2</a:t>
            </a:r>
            <a:endParaRPr lang="el-GR" dirty="0">
              <a:solidFill>
                <a:srgbClr val="546F93"/>
              </a:solidFill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l-GR" b="1" dirty="0">
                <a:solidFill>
                  <a:srgbClr val="546F93"/>
                </a:solidFill>
                <a:latin typeface="+mn-lt"/>
                <a:cs typeface="Arial" panose="020B0604020202020204" pitchFamily="34" charset="0"/>
              </a:rPr>
              <a:t>0 0 0 0 0 0 0 0 0  </a:t>
            </a:r>
          </a:p>
        </p:txBody>
      </p:sp>
      <p:sp>
        <p:nvSpPr>
          <p:cNvPr id="14" name="Βέλος: Διάσημα 13">
            <a:extLst>
              <a:ext uri="{FF2B5EF4-FFF2-40B4-BE49-F238E27FC236}">
                <a16:creationId xmlns:a16="http://schemas.microsoft.com/office/drawing/2014/main" id="{932CE69E-A155-1725-7D5A-CA84C22FF45F}"/>
              </a:ext>
            </a:extLst>
          </p:cNvPr>
          <p:cNvSpPr/>
          <p:nvPr/>
        </p:nvSpPr>
        <p:spPr>
          <a:xfrm>
            <a:off x="2189000" y="2100685"/>
            <a:ext cx="638175" cy="704242"/>
          </a:xfrm>
          <a:prstGeom prst="chevron">
            <a:avLst/>
          </a:prstGeom>
          <a:solidFill>
            <a:srgbClr val="E6E0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Διάγραμμα ροής: Εναλλακτική διεργασία 14">
            <a:extLst>
              <a:ext uri="{FF2B5EF4-FFF2-40B4-BE49-F238E27FC236}">
                <a16:creationId xmlns:a16="http://schemas.microsoft.com/office/drawing/2014/main" id="{A16B504D-5026-B6CA-5A37-27F8FD55ABE7}"/>
              </a:ext>
            </a:extLst>
          </p:cNvPr>
          <p:cNvSpPr/>
          <p:nvPr/>
        </p:nvSpPr>
        <p:spPr>
          <a:xfrm>
            <a:off x="2936609" y="2010131"/>
            <a:ext cx="2093989" cy="885349"/>
          </a:xfrm>
          <a:prstGeom prst="flowChartAlternateProcess">
            <a:avLst/>
          </a:prstGeom>
          <a:solidFill>
            <a:srgbClr val="FBD2B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Arial" panose="020B0604020202020204" pitchFamily="34" charset="0"/>
              </a:rPr>
              <a:t>Σενάριο Χ</a:t>
            </a:r>
            <a:r>
              <a:rPr lang="el-GR" baseline="-25000" dirty="0">
                <a:solidFill>
                  <a:srgbClr val="546F93"/>
                </a:solidFill>
                <a:cs typeface="Arial" panose="020B0604020202020204" pitchFamily="34" charset="0"/>
              </a:rPr>
              <a:t>3</a:t>
            </a:r>
            <a:endParaRPr lang="el-GR" dirty="0">
              <a:solidFill>
                <a:srgbClr val="546F93"/>
              </a:solidFill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l-GR" b="1" dirty="0">
                <a:solidFill>
                  <a:srgbClr val="546F93"/>
                </a:solidFill>
                <a:latin typeface="+mn-lt"/>
                <a:cs typeface="Arial" panose="020B0604020202020204" pitchFamily="34" charset="0"/>
              </a:rPr>
              <a:t>1 1 1 1 | 0 0 0 0 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2D8E26A-88D9-34EA-3375-43480A5948D4}"/>
              </a:ext>
            </a:extLst>
          </p:cNvPr>
          <p:cNvSpPr txBox="1"/>
          <p:nvPr/>
        </p:nvSpPr>
        <p:spPr>
          <a:xfrm>
            <a:off x="733425" y="2278447"/>
            <a:ext cx="1763616" cy="369332"/>
          </a:xfrm>
          <a:prstGeom prst="rect">
            <a:avLst/>
          </a:prstGeom>
          <a:solidFill>
            <a:srgbClr val="E6E0EC"/>
          </a:solidFill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solidFill>
                  <a:srgbClr val="8064A2"/>
                </a:solidFill>
                <a:latin typeface="+mn-lt"/>
              </a:rPr>
              <a:t>Διασταύρωση</a:t>
            </a:r>
          </a:p>
        </p:txBody>
      </p:sp>
      <p:sp>
        <p:nvSpPr>
          <p:cNvPr id="17" name="Βέλος: Διάσημα 16">
            <a:extLst>
              <a:ext uri="{FF2B5EF4-FFF2-40B4-BE49-F238E27FC236}">
                <a16:creationId xmlns:a16="http://schemas.microsoft.com/office/drawing/2014/main" id="{2284FC23-8E99-9154-9DD7-AA352B066966}"/>
              </a:ext>
            </a:extLst>
          </p:cNvPr>
          <p:cNvSpPr/>
          <p:nvPr/>
        </p:nvSpPr>
        <p:spPr>
          <a:xfrm>
            <a:off x="6182206" y="2090632"/>
            <a:ext cx="638175" cy="704242"/>
          </a:xfrm>
          <a:prstGeom prst="chevron">
            <a:avLst/>
          </a:prstGeom>
          <a:solidFill>
            <a:srgbClr val="E6E0E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6FEB80-B038-ACBE-A5C5-43726C478DD2}"/>
              </a:ext>
            </a:extLst>
          </p:cNvPr>
          <p:cNvSpPr txBox="1"/>
          <p:nvPr/>
        </p:nvSpPr>
        <p:spPr>
          <a:xfrm>
            <a:off x="5143530" y="2258087"/>
            <a:ext cx="1387622" cy="369332"/>
          </a:xfrm>
          <a:prstGeom prst="rect">
            <a:avLst/>
          </a:prstGeom>
          <a:solidFill>
            <a:srgbClr val="E6E0EC"/>
          </a:solidFill>
        </p:spPr>
        <p:txBody>
          <a:bodyPr wrap="square" rtlCol="0">
            <a:spAutoFit/>
          </a:bodyPr>
          <a:lstStyle/>
          <a:p>
            <a:pPr algn="l"/>
            <a:r>
              <a:rPr lang="el-GR" dirty="0">
                <a:solidFill>
                  <a:srgbClr val="8064A2"/>
                </a:solidFill>
                <a:latin typeface="+mn-lt"/>
              </a:rPr>
              <a:t>Μετάλλαξη</a:t>
            </a:r>
          </a:p>
        </p:txBody>
      </p:sp>
      <p:sp>
        <p:nvSpPr>
          <p:cNvPr id="19" name="Διάγραμμα ροής: Εναλλακτική διεργασία 18">
            <a:extLst>
              <a:ext uri="{FF2B5EF4-FFF2-40B4-BE49-F238E27FC236}">
                <a16:creationId xmlns:a16="http://schemas.microsoft.com/office/drawing/2014/main" id="{D15F8E33-E992-06E3-7B87-35233DD6082B}"/>
              </a:ext>
            </a:extLst>
          </p:cNvPr>
          <p:cNvSpPr/>
          <p:nvPr/>
        </p:nvSpPr>
        <p:spPr>
          <a:xfrm>
            <a:off x="6924994" y="2000078"/>
            <a:ext cx="2093989" cy="885349"/>
          </a:xfrm>
          <a:prstGeom prst="flowChartAlternateProcess">
            <a:avLst/>
          </a:prstGeom>
          <a:solidFill>
            <a:srgbClr val="FBD2B0"/>
          </a:solidFill>
          <a:ln w="254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Arial" panose="020B0604020202020204" pitchFamily="34" charset="0"/>
              </a:rPr>
              <a:t>Σενάριο Χ</a:t>
            </a:r>
            <a:r>
              <a:rPr lang="el-GR" baseline="-25000" dirty="0">
                <a:solidFill>
                  <a:srgbClr val="546F93"/>
                </a:solidFill>
                <a:cs typeface="Arial" panose="020B0604020202020204" pitchFamily="34" charset="0"/>
              </a:rPr>
              <a:t>4</a:t>
            </a:r>
            <a:endParaRPr lang="el-GR" dirty="0">
              <a:solidFill>
                <a:srgbClr val="546F93"/>
              </a:solidFill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l-GR" b="1" dirty="0">
                <a:solidFill>
                  <a:srgbClr val="546F93"/>
                </a:solidFill>
                <a:latin typeface="+mn-lt"/>
                <a:cs typeface="Arial" panose="020B0604020202020204" pitchFamily="34" charset="0"/>
              </a:rPr>
              <a:t>1 1 1 1 | 0 0 0 0 1</a:t>
            </a:r>
          </a:p>
        </p:txBody>
      </p:sp>
      <p:sp>
        <p:nvSpPr>
          <p:cNvPr id="21" name="Πάπυρος: Οριζόντιος 20">
            <a:extLst>
              <a:ext uri="{FF2B5EF4-FFF2-40B4-BE49-F238E27FC236}">
                <a16:creationId xmlns:a16="http://schemas.microsoft.com/office/drawing/2014/main" id="{40CE628B-F3D2-5789-25EE-C36B4B3B0B3C}"/>
              </a:ext>
            </a:extLst>
          </p:cNvPr>
          <p:cNvSpPr/>
          <p:nvPr/>
        </p:nvSpPr>
        <p:spPr>
          <a:xfrm>
            <a:off x="238125" y="3924371"/>
            <a:ext cx="1990726" cy="1548586"/>
          </a:xfrm>
          <a:prstGeom prst="horizontalScroll">
            <a:avLst>
              <a:gd name="adj" fmla="val 11616"/>
            </a:avLst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rgbClr val="E6E0E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/>
            <a:r>
              <a:rPr lang="el-GR" b="1" dirty="0">
                <a:solidFill>
                  <a:srgbClr val="546F93"/>
                </a:solidFill>
                <a:latin typeface="+mn-lt"/>
              </a:rPr>
              <a:t>Βασικές παράμετροι γενετικού αλγορίθμου </a:t>
            </a:r>
          </a:p>
        </p:txBody>
      </p: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CE3D4A93-407E-3347-D8A1-6E3DE96C0B1F}"/>
              </a:ext>
            </a:extLst>
          </p:cNvPr>
          <p:cNvGrpSpPr/>
          <p:nvPr/>
        </p:nvGrpSpPr>
        <p:grpSpPr>
          <a:xfrm>
            <a:off x="2181995" y="5673342"/>
            <a:ext cx="4780010" cy="408623"/>
            <a:chOff x="2189000" y="5659390"/>
            <a:chExt cx="4780010" cy="408623"/>
          </a:xfrm>
        </p:grpSpPr>
        <p:sp>
          <p:nvSpPr>
            <p:cNvPr id="22" name="Διάγραμμα ροής: Εναλλακτική διεργασία 21">
              <a:extLst>
                <a:ext uri="{FF2B5EF4-FFF2-40B4-BE49-F238E27FC236}">
                  <a16:creationId xmlns:a16="http://schemas.microsoft.com/office/drawing/2014/main" id="{3AC9C8C3-304F-00F4-A0D9-853B3656CA04}"/>
                </a:ext>
              </a:extLst>
            </p:cNvPr>
            <p:cNvSpPr/>
            <p:nvPr/>
          </p:nvSpPr>
          <p:spPr>
            <a:xfrm>
              <a:off x="2189000" y="5659390"/>
              <a:ext cx="4780010" cy="408623"/>
            </a:xfrm>
            <a:prstGeom prst="flowChartAlternateProcess">
              <a:avLst/>
            </a:prstGeom>
            <a:solidFill>
              <a:srgbClr val="D9E5C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l-GR" b="1" dirty="0">
                  <a:solidFill>
                    <a:srgbClr val="546F93"/>
                  </a:solidFill>
                  <a:cs typeface="Arial" panose="020B0604020202020204" pitchFamily="34" charset="0"/>
                </a:rPr>
                <a:t>[ 1 1 1 1 1 1 1 1 1 ] &lt; Χ &lt; [ 5 5 5 7 7 4 2 2 2 ]</a:t>
              </a:r>
            </a:p>
          </p:txBody>
        </p:sp>
        <p:sp>
          <p:nvSpPr>
            <p:cNvPr id="23" name="Ορθογώνιο: Στρογγύλεμα γωνιών 22">
              <a:extLst>
                <a:ext uri="{FF2B5EF4-FFF2-40B4-BE49-F238E27FC236}">
                  <a16:creationId xmlns:a16="http://schemas.microsoft.com/office/drawing/2014/main" id="{B1C73877-3FF5-C26F-E47F-25F08BDDC20D}"/>
                </a:ext>
              </a:extLst>
            </p:cNvPr>
            <p:cNvSpPr/>
            <p:nvPr/>
          </p:nvSpPr>
          <p:spPr>
            <a:xfrm>
              <a:off x="2196005" y="5659390"/>
              <a:ext cx="4773005" cy="399077"/>
            </a:xfrm>
            <a:prstGeom prst="roundRect">
              <a:avLst>
                <a:gd name="adj" fmla="val 21483"/>
              </a:avLst>
            </a:prstGeom>
            <a:noFill/>
            <a:ln w="38100">
              <a:solidFill>
                <a:srgbClr val="FF0000">
                  <a:alpha val="35000"/>
                </a:srgb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965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>
            <a:extLst>
              <a:ext uri="{FF2B5EF4-FFF2-40B4-BE49-F238E27FC236}">
                <a16:creationId xmlns:a16="http://schemas.microsoft.com/office/drawing/2014/main" id="{22157DDE-2C5C-F1F0-682D-9DAAAAFE0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961" y="1251284"/>
            <a:ext cx="6656689" cy="3802009"/>
          </a:xfrm>
          <a:prstGeom prst="rect">
            <a:avLst/>
          </a:prstGeom>
        </p:spPr>
      </p:pic>
      <p:graphicFrame>
        <p:nvGraphicFramePr>
          <p:cNvPr id="17" name="Πίνακας 16">
            <a:extLst>
              <a:ext uri="{FF2B5EF4-FFF2-40B4-BE49-F238E27FC236}">
                <a16:creationId xmlns:a16="http://schemas.microsoft.com/office/drawing/2014/main" id="{71A7CB78-7ADD-F000-BFB5-D3E1FC4699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888196"/>
              </p:ext>
            </p:extLst>
          </p:nvPr>
        </p:nvGraphicFramePr>
        <p:xfrm>
          <a:off x="1388759" y="4870081"/>
          <a:ext cx="6366479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3291">
                  <a:extLst>
                    <a:ext uri="{9D8B030D-6E8A-4147-A177-3AD203B41FA5}">
                      <a16:colId xmlns:a16="http://schemas.microsoft.com/office/drawing/2014/main" val="2171430249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2996702622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4241240495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2911789753"/>
                    </a:ext>
                  </a:extLst>
                </a:gridCol>
                <a:gridCol w="776138">
                  <a:extLst>
                    <a:ext uri="{9D8B030D-6E8A-4147-A177-3AD203B41FA5}">
                      <a16:colId xmlns:a16="http://schemas.microsoft.com/office/drawing/2014/main" val="788759034"/>
                    </a:ext>
                  </a:extLst>
                </a:gridCol>
                <a:gridCol w="859642">
                  <a:extLst>
                    <a:ext uri="{9D8B030D-6E8A-4147-A177-3AD203B41FA5}">
                      <a16:colId xmlns:a16="http://schemas.microsoft.com/office/drawing/2014/main" val="4251302255"/>
                    </a:ext>
                  </a:extLst>
                </a:gridCol>
                <a:gridCol w="789920">
                  <a:extLst>
                    <a:ext uri="{9D8B030D-6E8A-4147-A177-3AD203B41FA5}">
                      <a16:colId xmlns:a16="http://schemas.microsoft.com/office/drawing/2014/main" val="1169358441"/>
                    </a:ext>
                  </a:extLst>
                </a:gridCol>
                <a:gridCol w="831219">
                  <a:extLst>
                    <a:ext uri="{9D8B030D-6E8A-4147-A177-3AD203B41FA5}">
                      <a16:colId xmlns:a16="http://schemas.microsoft.com/office/drawing/2014/main" val="8203493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x(i) =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1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2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3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4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5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6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7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C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989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x(1)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2.32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0.757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0.353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0.170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894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x(2)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 1.95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0.832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0.368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0.236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0.174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824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x(3)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0.87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0.771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0.356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0.171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66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x(4)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4.25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2.50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2.30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2.00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1.80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1.50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1.30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507435"/>
                  </a:ext>
                </a:extLst>
              </a:tr>
            </a:tbl>
          </a:graphicData>
        </a:graphic>
      </p:graphicFrame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0DF3F85-33AF-26DA-5E4B-7C8CBA0D8D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318376E-02E8-6BE3-37D9-AB9424E4AE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89E2CCA-5CCE-2DFC-0972-7C267E0DA80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6316579" cy="351471"/>
          </a:xfrm>
        </p:spPr>
        <p:txBody>
          <a:bodyPr/>
          <a:lstStyle/>
          <a:p>
            <a:r>
              <a:rPr lang="el-GR" dirty="0"/>
              <a:t>Γενετικός αλγόριθμος μίας αντικειμενικής συνάρτησης</a:t>
            </a:r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269B396D-6273-F4D9-EE82-DD81AEDA6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490806"/>
              </p:ext>
            </p:extLst>
          </p:nvPr>
        </p:nvGraphicFramePr>
        <p:xfrm>
          <a:off x="1388758" y="4870081"/>
          <a:ext cx="6366479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3291">
                  <a:extLst>
                    <a:ext uri="{9D8B030D-6E8A-4147-A177-3AD203B41FA5}">
                      <a16:colId xmlns:a16="http://schemas.microsoft.com/office/drawing/2014/main" val="2171430249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2996702622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4241240495"/>
                    </a:ext>
                  </a:extLst>
                </a:gridCol>
                <a:gridCol w="775423">
                  <a:extLst>
                    <a:ext uri="{9D8B030D-6E8A-4147-A177-3AD203B41FA5}">
                      <a16:colId xmlns:a16="http://schemas.microsoft.com/office/drawing/2014/main" val="2911789753"/>
                    </a:ext>
                  </a:extLst>
                </a:gridCol>
                <a:gridCol w="776138">
                  <a:extLst>
                    <a:ext uri="{9D8B030D-6E8A-4147-A177-3AD203B41FA5}">
                      <a16:colId xmlns:a16="http://schemas.microsoft.com/office/drawing/2014/main" val="788759034"/>
                    </a:ext>
                  </a:extLst>
                </a:gridCol>
                <a:gridCol w="859642">
                  <a:extLst>
                    <a:ext uri="{9D8B030D-6E8A-4147-A177-3AD203B41FA5}">
                      <a16:colId xmlns:a16="http://schemas.microsoft.com/office/drawing/2014/main" val="4251302255"/>
                    </a:ext>
                  </a:extLst>
                </a:gridCol>
                <a:gridCol w="789920">
                  <a:extLst>
                    <a:ext uri="{9D8B030D-6E8A-4147-A177-3AD203B41FA5}">
                      <a16:colId xmlns:a16="http://schemas.microsoft.com/office/drawing/2014/main" val="1169358441"/>
                    </a:ext>
                  </a:extLst>
                </a:gridCol>
                <a:gridCol w="831219">
                  <a:extLst>
                    <a:ext uri="{9D8B030D-6E8A-4147-A177-3AD203B41FA5}">
                      <a16:colId xmlns:a16="http://schemas.microsoft.com/office/drawing/2014/main" val="8203493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x(i) =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1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2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3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4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5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6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</a:rPr>
                        <a:t>7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9896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x(1)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2.32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0.757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0.353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0.170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894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x(2)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 1.95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0.832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0.368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0.236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0.174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78241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x(3)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9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dirty="0">
                          <a:effectLst/>
                        </a:rPr>
                        <a:t>0.87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0.771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0.356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0.231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0.171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663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</a:rPr>
                        <a:t>x(4)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4.25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2.50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2.30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2.00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1.80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</a:rPr>
                        <a:t>1.50</a:t>
                      </a:r>
                      <a:endParaRPr lang="el-GR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</a:rPr>
                        <a:t>1.30</a:t>
                      </a:r>
                      <a:endParaRPr lang="el-GR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507435"/>
                  </a:ext>
                </a:extLst>
              </a:tr>
            </a:tbl>
          </a:graphicData>
        </a:graphic>
      </p:graphicFrame>
      <p:sp>
        <p:nvSpPr>
          <p:cNvPr id="18" name="Ορθογώνιο: Στρογγύλεμα γωνιών 17">
            <a:extLst>
              <a:ext uri="{FF2B5EF4-FFF2-40B4-BE49-F238E27FC236}">
                <a16:creationId xmlns:a16="http://schemas.microsoft.com/office/drawing/2014/main" id="{7DE47516-0EE5-D516-DD81-3B9BA507DCF6}"/>
              </a:ext>
            </a:extLst>
          </p:cNvPr>
          <p:cNvSpPr/>
          <p:nvPr/>
        </p:nvSpPr>
        <p:spPr>
          <a:xfrm>
            <a:off x="2190750" y="5126595"/>
            <a:ext cx="742950" cy="1115086"/>
          </a:xfrm>
          <a:prstGeom prst="roundRect">
            <a:avLst>
              <a:gd name="adj" fmla="val 15385"/>
            </a:avLst>
          </a:prstGeom>
          <a:noFill/>
          <a:ln w="254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9" name="Βέλος: Δεξιό 18">
            <a:extLst>
              <a:ext uri="{FF2B5EF4-FFF2-40B4-BE49-F238E27FC236}">
                <a16:creationId xmlns:a16="http://schemas.microsoft.com/office/drawing/2014/main" id="{336F0ED1-7014-537D-D3EE-955FB7C5991B}"/>
              </a:ext>
            </a:extLst>
          </p:cNvPr>
          <p:cNvSpPr/>
          <p:nvPr/>
        </p:nvSpPr>
        <p:spPr>
          <a:xfrm rot="6983867">
            <a:off x="5229309" y="3902305"/>
            <a:ext cx="755501" cy="189474"/>
          </a:xfrm>
          <a:prstGeom prst="rightArrow">
            <a:avLst>
              <a:gd name="adj1" fmla="val 10947"/>
              <a:gd name="adj2" fmla="val 65803"/>
            </a:avLst>
          </a:prstGeom>
          <a:solidFill>
            <a:srgbClr val="92D49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0" name="Διάγραμμα ροής: Εναλλακτική διεργασία 19">
            <a:extLst>
              <a:ext uri="{FF2B5EF4-FFF2-40B4-BE49-F238E27FC236}">
                <a16:creationId xmlns:a16="http://schemas.microsoft.com/office/drawing/2014/main" id="{0644A605-54C4-E090-B6DC-7FD97B448B30}"/>
              </a:ext>
            </a:extLst>
          </p:cNvPr>
          <p:cNvSpPr/>
          <p:nvPr/>
        </p:nvSpPr>
        <p:spPr>
          <a:xfrm>
            <a:off x="5570404" y="2709614"/>
            <a:ext cx="1370088" cy="885349"/>
          </a:xfrm>
          <a:prstGeom prst="flowChartAlternateProcess">
            <a:avLst/>
          </a:prstGeom>
          <a:solidFill>
            <a:srgbClr val="92D49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dirty="0">
                <a:solidFill>
                  <a:srgbClr val="546F93"/>
                </a:solidFill>
                <a:cs typeface="Arial" panose="020B0604020202020204" pitchFamily="34" charset="0"/>
              </a:rPr>
              <a:t>Μητρώο Χ</a:t>
            </a:r>
          </a:p>
          <a:p>
            <a:pPr algn="ctr">
              <a:spcAft>
                <a:spcPts val="1200"/>
              </a:spcAft>
            </a:pPr>
            <a:r>
              <a:rPr lang="el-GR" b="1" dirty="0">
                <a:solidFill>
                  <a:srgbClr val="546F93"/>
                </a:solidFill>
                <a:latin typeface="+mn-lt"/>
                <a:cs typeface="Arial" panose="020B0604020202020204" pitchFamily="34" charset="0"/>
              </a:rPr>
              <a:t>[ 5 5 5 7 ]</a:t>
            </a:r>
          </a:p>
        </p:txBody>
      </p:sp>
    </p:spTree>
    <p:extLst>
      <p:ext uri="{BB962C8B-B14F-4D97-AF65-F5344CB8AC3E}">
        <p14:creationId xmlns:p14="http://schemas.microsoft.com/office/powerpoint/2010/main" val="228832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Εικόνα 22">
            <a:extLst>
              <a:ext uri="{FF2B5EF4-FFF2-40B4-BE49-F238E27FC236}">
                <a16:creationId xmlns:a16="http://schemas.microsoft.com/office/drawing/2014/main" id="{6678B04B-B92D-8996-40AF-1DE5B36754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4" t="2511"/>
          <a:stretch/>
        </p:blipFill>
        <p:spPr>
          <a:xfrm>
            <a:off x="114642" y="1275347"/>
            <a:ext cx="8914716" cy="4970797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6EA4FD46-6EBA-BCBE-1989-956E78FC99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D09B8C3-81EF-705E-E3B9-E11FDDE6EA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11D400DE-AAD1-2CB1-7EC0-53B8401BBED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8781387" cy="375534"/>
          </a:xfrm>
        </p:spPr>
        <p:txBody>
          <a:bodyPr/>
          <a:lstStyle/>
          <a:p>
            <a:r>
              <a:rPr lang="el-GR" dirty="0"/>
              <a:t>Γενετικός αλγόριθμος δύο αντικειμενικών συναρτήσεων</a:t>
            </a:r>
            <a:r>
              <a:rPr lang="en-US" dirty="0"/>
              <a:t>, </a:t>
            </a:r>
            <a:r>
              <a:rPr lang="el-GR" dirty="0"/>
              <a:t>κλιματική ζώνη Γ</a:t>
            </a:r>
          </a:p>
          <a:p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2750A2-8594-2084-06C7-F09E31BB3573}"/>
                  </a:ext>
                </a:extLst>
              </p:cNvPr>
              <p:cNvSpPr txBox="1"/>
              <p:nvPr/>
            </p:nvSpPr>
            <p:spPr>
              <a:xfrm>
                <a:off x="2877994" y="1650881"/>
                <a:ext cx="5799281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𝐿𝐶𝐶</m:t>
                        </m:r>
                      </m:e>
                      <m:sub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𝑜𝑝𝑡</m:t>
                        </m:r>
                      </m:sub>
                    </m:sSub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𝐿𝐶𝐶</m:t>
                        </m:r>
                      </m:e>
                      <m:sub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0,1</m:t>
                    </m:r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𝐿𝐶𝐶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𝐿𝐶𝐶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m:rPr>
                        <m:nor/>
                      </m:rPr>
                      <a:rPr lang="en-US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=770 </m:t>
                    </m:r>
                    <m:r>
                      <m:rPr>
                        <m:nor/>
                      </m:rPr>
                      <a:rPr lang="el-GR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€/</m:t>
                    </m:r>
                    <m:r>
                      <m:rPr>
                        <m:nor/>
                      </m:rPr>
                      <a:rPr lang="en-US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i="1" baseline="30000" dirty="0">
                    <a:solidFill>
                      <a:srgbClr val="FF0C0C"/>
                    </a:solidFill>
                    <a:latin typeface="Cambria Math" panose="02040503050406030204" pitchFamily="18" charset="0"/>
                  </a:rPr>
                  <a:t>2</a:t>
                </a:r>
                <a:endParaRPr lang="el-GR" i="1" dirty="0">
                  <a:solidFill>
                    <a:srgbClr val="FF0C0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2750A2-8594-2084-06C7-F09E31BB3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994" y="1650881"/>
                <a:ext cx="5799281" cy="390748"/>
              </a:xfrm>
              <a:prstGeom prst="rect">
                <a:avLst/>
              </a:prstGeom>
              <a:blipFill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Ευθεία γραμμή σύνδεσης 14">
            <a:extLst>
              <a:ext uri="{FF2B5EF4-FFF2-40B4-BE49-F238E27FC236}">
                <a16:creationId xmlns:a16="http://schemas.microsoft.com/office/drawing/2014/main" id="{A61B8672-86EC-0CF9-2172-EDD7ADC57915}"/>
              </a:ext>
            </a:extLst>
          </p:cNvPr>
          <p:cNvCxnSpPr>
            <a:cxnSpLocks/>
          </p:cNvCxnSpPr>
          <p:nvPr/>
        </p:nvCxnSpPr>
        <p:spPr>
          <a:xfrm>
            <a:off x="2390775" y="3648075"/>
            <a:ext cx="2383638" cy="0"/>
          </a:xfrm>
          <a:prstGeom prst="line">
            <a:avLst/>
          </a:prstGeom>
          <a:ln w="222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Δεξί άγκιστρο 16">
            <a:extLst>
              <a:ext uri="{FF2B5EF4-FFF2-40B4-BE49-F238E27FC236}">
                <a16:creationId xmlns:a16="http://schemas.microsoft.com/office/drawing/2014/main" id="{710DBB93-E171-8ACF-56E2-1B3E919D73A6}"/>
              </a:ext>
            </a:extLst>
          </p:cNvPr>
          <p:cNvSpPr/>
          <p:nvPr/>
        </p:nvSpPr>
        <p:spPr>
          <a:xfrm>
            <a:off x="4889056" y="3648076"/>
            <a:ext cx="416370" cy="1295400"/>
          </a:xfrm>
          <a:prstGeom prst="rightBrace">
            <a:avLst>
              <a:gd name="adj1" fmla="val 0"/>
              <a:gd name="adj2" fmla="val 19853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Βέλος: Αριστερό 28">
            <a:extLst>
              <a:ext uri="{FF2B5EF4-FFF2-40B4-BE49-F238E27FC236}">
                <a16:creationId xmlns:a16="http://schemas.microsoft.com/office/drawing/2014/main" id="{8849502B-84CB-918A-622F-F27910875F0F}"/>
              </a:ext>
            </a:extLst>
          </p:cNvPr>
          <p:cNvSpPr/>
          <p:nvPr/>
        </p:nvSpPr>
        <p:spPr>
          <a:xfrm>
            <a:off x="5191125" y="3581400"/>
            <a:ext cx="2471751" cy="646331"/>
          </a:xfrm>
          <a:prstGeom prst="leftArrow">
            <a:avLst>
              <a:gd name="adj1" fmla="val 100000"/>
              <a:gd name="adj2" fmla="val 58933"/>
            </a:avLst>
          </a:prstGeom>
          <a:solidFill>
            <a:srgbClr val="FBD2B0">
              <a:alpha val="91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algn="l"/>
            <a:r>
              <a:rPr lang="el-GR" dirty="0"/>
              <a:t>οικονομικό χάσμα </a:t>
            </a:r>
            <a:endParaRPr lang="en-US" dirty="0"/>
          </a:p>
          <a:p>
            <a:pPr algn="l"/>
            <a:r>
              <a:rPr lang="el-GR" dirty="0"/>
              <a:t>270 €/</a:t>
            </a:r>
            <a:r>
              <a:rPr lang="en-US" dirty="0"/>
              <a:t>m</a:t>
            </a:r>
            <a:r>
              <a:rPr lang="en-US" baseline="30000" dirty="0"/>
              <a:t>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6076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Εικόνα 14">
            <a:extLst>
              <a:ext uri="{FF2B5EF4-FFF2-40B4-BE49-F238E27FC236}">
                <a16:creationId xmlns:a16="http://schemas.microsoft.com/office/drawing/2014/main" id="{2E082E73-45EA-19C2-5D2D-4B22D856EE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47" y="1238250"/>
            <a:ext cx="8927106" cy="5037748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8E39BB5-7B4B-2861-9395-BAA7A9E7B6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A1ACBD1-EF7D-68E3-A758-98A8BE407A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6E5815D-C930-5A93-DF4F-3861B9A01CA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2" y="899813"/>
            <a:ext cx="8648701" cy="338437"/>
          </a:xfrm>
        </p:spPr>
        <p:txBody>
          <a:bodyPr/>
          <a:lstStyle/>
          <a:p>
            <a:r>
              <a:rPr lang="el-GR" dirty="0"/>
              <a:t>Γενετικός αλγόριθμος δύο αντικειμενικών συναρτήσεων, κλιματική ζώνη Α</a:t>
            </a:r>
          </a:p>
          <a:p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C9F9246-405A-C016-4F5F-88D5219B3638}"/>
                  </a:ext>
                </a:extLst>
              </p:cNvPr>
              <p:cNvSpPr txBox="1"/>
              <p:nvPr/>
            </p:nvSpPr>
            <p:spPr>
              <a:xfrm>
                <a:off x="2877994" y="1650881"/>
                <a:ext cx="5799281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𝐿𝐶𝐶</m:t>
                        </m:r>
                      </m:e>
                      <m:sub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𝑜𝑝𝑡</m:t>
                        </m:r>
                      </m:sub>
                    </m:sSub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𝐿𝐶𝐶</m:t>
                        </m:r>
                      </m:e>
                      <m:sub>
                        <m: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0,1</m:t>
                    </m:r>
                    <m:r>
                      <a:rPr lang="el-GR" i="1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∗</m:t>
                    </m:r>
                    <m:d>
                      <m:dPr>
                        <m:ctrlPr>
                          <a:rPr lang="el-GR" i="1">
                            <a:solidFill>
                              <a:srgbClr val="FF0C0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𝐿𝐶𝐶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  <m:sSub>
                          <m:sSubPr>
                            <m:ctrlP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𝐿𝐶𝐶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0C0C"/>
                                </a:solidFill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e>
                    </m:d>
                    <m:r>
                      <m:rPr>
                        <m:nor/>
                      </m:rPr>
                      <a:rPr lang="en-US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b="0" i="1" dirty="0" smtClean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517</m:t>
                    </m:r>
                    <m:r>
                      <m:rPr>
                        <m:nor/>
                      </m:rPr>
                      <a:rPr lang="en-US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l-GR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€/</m:t>
                    </m:r>
                    <m:r>
                      <m:rPr>
                        <m:nor/>
                      </m:rPr>
                      <a:rPr lang="en-US" i="1" dirty="0">
                        <a:solidFill>
                          <a:srgbClr val="FF0C0C"/>
                        </a:solidFill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i="1" baseline="30000" dirty="0">
                    <a:solidFill>
                      <a:srgbClr val="FF0C0C"/>
                    </a:solidFill>
                    <a:latin typeface="Cambria Math" panose="02040503050406030204" pitchFamily="18" charset="0"/>
                  </a:rPr>
                  <a:t>2</a:t>
                </a:r>
                <a:endParaRPr lang="el-GR" i="1" dirty="0">
                  <a:solidFill>
                    <a:srgbClr val="FF0C0C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C9F9246-405A-C016-4F5F-88D5219B3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7994" y="1650881"/>
                <a:ext cx="5799281" cy="390748"/>
              </a:xfrm>
              <a:prstGeom prst="rect">
                <a:avLst/>
              </a:prstGeom>
              <a:blipFill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Ομάδα 21">
            <a:extLst>
              <a:ext uri="{FF2B5EF4-FFF2-40B4-BE49-F238E27FC236}">
                <a16:creationId xmlns:a16="http://schemas.microsoft.com/office/drawing/2014/main" id="{A87291AB-EE43-2320-3B25-089C57B581DA}"/>
              </a:ext>
            </a:extLst>
          </p:cNvPr>
          <p:cNvGrpSpPr/>
          <p:nvPr/>
        </p:nvGrpSpPr>
        <p:grpSpPr>
          <a:xfrm>
            <a:off x="2802738" y="4062037"/>
            <a:ext cx="4987848" cy="1244059"/>
            <a:chOff x="2802738" y="4062037"/>
            <a:chExt cx="4987848" cy="1244059"/>
          </a:xfrm>
        </p:grpSpPr>
        <p:cxnSp>
          <p:nvCxnSpPr>
            <p:cNvPr id="8" name="Ευθεία γραμμή σύνδεσης 7">
              <a:extLst>
                <a:ext uri="{FF2B5EF4-FFF2-40B4-BE49-F238E27FC236}">
                  <a16:creationId xmlns:a16="http://schemas.microsoft.com/office/drawing/2014/main" id="{8E4C6BAB-DCFA-65D4-C38C-F76E68EA7761}"/>
                </a:ext>
              </a:extLst>
            </p:cNvPr>
            <p:cNvCxnSpPr>
              <a:cxnSpLocks/>
            </p:cNvCxnSpPr>
            <p:nvPr/>
          </p:nvCxnSpPr>
          <p:spPr>
            <a:xfrm>
              <a:off x="2802738" y="4972050"/>
              <a:ext cx="2390775" cy="0"/>
            </a:xfrm>
            <a:prstGeom prst="line">
              <a:avLst/>
            </a:prstGeom>
            <a:ln w="19050" cap="flat" cmpd="sng" algn="ctr">
              <a:solidFill>
                <a:schemeClr val="accent5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6" name="Βέλος: Αριστερό 15">
              <a:extLst>
                <a:ext uri="{FF2B5EF4-FFF2-40B4-BE49-F238E27FC236}">
                  <a16:creationId xmlns:a16="http://schemas.microsoft.com/office/drawing/2014/main" id="{38DB3F85-A7C4-8EA7-EF13-16432FD5E24B}"/>
                </a:ext>
              </a:extLst>
            </p:cNvPr>
            <p:cNvSpPr/>
            <p:nvPr/>
          </p:nvSpPr>
          <p:spPr>
            <a:xfrm>
              <a:off x="5406948" y="4062037"/>
              <a:ext cx="2383638" cy="646331"/>
            </a:xfrm>
            <a:prstGeom prst="leftArrow">
              <a:avLst>
                <a:gd name="adj1" fmla="val 100000"/>
                <a:gd name="adj2" fmla="val 58933"/>
              </a:avLst>
            </a:prstGeom>
            <a:solidFill>
              <a:srgbClr val="FBD2B0">
                <a:alpha val="91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l-GR" dirty="0"/>
                <a:t>οικονομικό χάσμα </a:t>
              </a:r>
              <a:endParaRPr lang="en-US" dirty="0"/>
            </a:p>
            <a:p>
              <a:pPr algn="l"/>
              <a:r>
                <a:rPr lang="el-GR" dirty="0"/>
                <a:t>100 €/</a:t>
              </a:r>
              <a:r>
                <a:rPr lang="en-US" dirty="0"/>
                <a:t>m</a:t>
              </a:r>
              <a:r>
                <a:rPr lang="en-US" baseline="30000" dirty="0"/>
                <a:t>2</a:t>
              </a:r>
              <a:endParaRPr lang="el-GR" dirty="0"/>
            </a:p>
          </p:txBody>
        </p:sp>
        <p:sp>
          <p:nvSpPr>
            <p:cNvPr id="18" name="Δεξιά αγκύλη 17">
              <a:extLst>
                <a:ext uri="{FF2B5EF4-FFF2-40B4-BE49-F238E27FC236}">
                  <a16:creationId xmlns:a16="http://schemas.microsoft.com/office/drawing/2014/main" id="{BA007B05-4181-ECB1-E451-CCB7AE65BAF2}"/>
                </a:ext>
              </a:extLst>
            </p:cNvPr>
            <p:cNvSpPr/>
            <p:nvPr/>
          </p:nvSpPr>
          <p:spPr>
            <a:xfrm>
              <a:off x="5301962" y="4972050"/>
              <a:ext cx="104986" cy="334046"/>
            </a:xfrm>
            <a:prstGeom prst="rightBracket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cxnSp>
          <p:nvCxnSpPr>
            <p:cNvPr id="20" name="Ευθεία γραμμή σύνδεσης 19">
              <a:extLst>
                <a:ext uri="{FF2B5EF4-FFF2-40B4-BE49-F238E27FC236}">
                  <a16:creationId xmlns:a16="http://schemas.microsoft.com/office/drawing/2014/main" id="{2CC10F48-4CDB-BC31-0667-BFF610AA01F8}"/>
                </a:ext>
              </a:extLst>
            </p:cNvPr>
            <p:cNvCxnSpPr>
              <a:cxnSpLocks/>
            </p:cNvCxnSpPr>
            <p:nvPr/>
          </p:nvCxnSpPr>
          <p:spPr>
            <a:xfrm>
              <a:off x="5406948" y="4385202"/>
              <a:ext cx="0" cy="609891"/>
            </a:xfrm>
            <a:prstGeom prst="line">
              <a:avLst/>
            </a:prstGeom>
            <a:ln w="25400">
              <a:solidFill>
                <a:srgbClr val="4A7EB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925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588531E5-8F14-275F-6CFF-C3A2801984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A8AD5B8-1561-3966-904C-98B0326C34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E7EF37B0-1FC6-6A34-CB4D-C2593AAC36E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/>
              <a:t>Υπόμνημα εκλογής χρωμάτων σεναρίων </a:t>
            </a: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63E4AC80-912F-1D42-5AF6-29B9B77D14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3" t="1644" r="3137" b="4304"/>
          <a:stretch/>
        </p:blipFill>
        <p:spPr>
          <a:xfrm>
            <a:off x="85725" y="1409700"/>
            <a:ext cx="4869047" cy="4200525"/>
          </a:xfrm>
          <a:prstGeom prst="rect">
            <a:avLst/>
          </a:prstGeom>
        </p:spPr>
      </p:pic>
      <p:grpSp>
        <p:nvGrpSpPr>
          <p:cNvPr id="52" name="Ομάδα 51">
            <a:extLst>
              <a:ext uri="{FF2B5EF4-FFF2-40B4-BE49-F238E27FC236}">
                <a16:creationId xmlns:a16="http://schemas.microsoft.com/office/drawing/2014/main" id="{A5DCB531-1BC4-D7A6-B68B-660AB9780193}"/>
              </a:ext>
            </a:extLst>
          </p:cNvPr>
          <p:cNvGrpSpPr/>
          <p:nvPr/>
        </p:nvGrpSpPr>
        <p:grpSpPr>
          <a:xfrm>
            <a:off x="5115405" y="899813"/>
            <a:ext cx="3667125" cy="5272388"/>
            <a:chOff x="5115405" y="899813"/>
            <a:chExt cx="3667125" cy="5272388"/>
          </a:xfrm>
        </p:grpSpPr>
        <p:grpSp>
          <p:nvGrpSpPr>
            <p:cNvPr id="50" name="Ομάδα 49">
              <a:extLst>
                <a:ext uri="{FF2B5EF4-FFF2-40B4-BE49-F238E27FC236}">
                  <a16:creationId xmlns:a16="http://schemas.microsoft.com/office/drawing/2014/main" id="{93088F09-09A1-95D0-E9E6-135825FA4FD4}"/>
                </a:ext>
              </a:extLst>
            </p:cNvPr>
            <p:cNvGrpSpPr/>
            <p:nvPr/>
          </p:nvGrpSpPr>
          <p:grpSpPr>
            <a:xfrm>
              <a:off x="5115405" y="899813"/>
              <a:ext cx="3667125" cy="5272388"/>
              <a:chOff x="5133975" y="899813"/>
              <a:chExt cx="3667125" cy="5272388"/>
            </a:xfrm>
          </p:grpSpPr>
          <p:grpSp>
            <p:nvGrpSpPr>
              <p:cNvPr id="49" name="Ομάδα 48">
                <a:extLst>
                  <a:ext uri="{FF2B5EF4-FFF2-40B4-BE49-F238E27FC236}">
                    <a16:creationId xmlns:a16="http://schemas.microsoft.com/office/drawing/2014/main" id="{7DEC7F3F-83D5-8CED-5A0E-F4CEBFE77735}"/>
                  </a:ext>
                </a:extLst>
              </p:cNvPr>
              <p:cNvGrpSpPr/>
              <p:nvPr/>
            </p:nvGrpSpPr>
            <p:grpSpPr>
              <a:xfrm>
                <a:off x="5133975" y="899813"/>
                <a:ext cx="3667125" cy="5272388"/>
                <a:chOff x="5133975" y="899813"/>
                <a:chExt cx="3667125" cy="5272388"/>
              </a:xfrm>
            </p:grpSpPr>
            <p:grpSp>
              <p:nvGrpSpPr>
                <p:cNvPr id="48" name="Ομάδα 47">
                  <a:extLst>
                    <a:ext uri="{FF2B5EF4-FFF2-40B4-BE49-F238E27FC236}">
                      <a16:creationId xmlns:a16="http://schemas.microsoft.com/office/drawing/2014/main" id="{600D9F55-0FFD-D11A-ADF3-7BBD67A1188A}"/>
                    </a:ext>
                  </a:extLst>
                </p:cNvPr>
                <p:cNvGrpSpPr/>
                <p:nvPr/>
              </p:nvGrpSpPr>
              <p:grpSpPr>
                <a:xfrm>
                  <a:off x="5133975" y="899813"/>
                  <a:ext cx="3667125" cy="5272388"/>
                  <a:chOff x="5133975" y="899813"/>
                  <a:chExt cx="3667125" cy="5272388"/>
                </a:xfrm>
              </p:grpSpPr>
              <p:grpSp>
                <p:nvGrpSpPr>
                  <p:cNvPr id="47" name="Ομάδα 46">
                    <a:extLst>
                      <a:ext uri="{FF2B5EF4-FFF2-40B4-BE49-F238E27FC236}">
                        <a16:creationId xmlns:a16="http://schemas.microsoft.com/office/drawing/2014/main" id="{13837124-DE4F-FEB0-72CD-12C7B167A97D}"/>
                      </a:ext>
                    </a:extLst>
                  </p:cNvPr>
                  <p:cNvGrpSpPr/>
                  <p:nvPr/>
                </p:nvGrpSpPr>
                <p:grpSpPr>
                  <a:xfrm>
                    <a:off x="5133975" y="899813"/>
                    <a:ext cx="3667125" cy="5272388"/>
                    <a:chOff x="5133975" y="899813"/>
                    <a:chExt cx="3667125" cy="5272388"/>
                  </a:xfrm>
                </p:grpSpPr>
                <p:grpSp>
                  <p:nvGrpSpPr>
                    <p:cNvPr id="46" name="Ομάδα 45">
                      <a:extLst>
                        <a:ext uri="{FF2B5EF4-FFF2-40B4-BE49-F238E27FC236}">
                          <a16:creationId xmlns:a16="http://schemas.microsoft.com/office/drawing/2014/main" id="{5CF178CF-3FA9-EC0F-AC82-BF60AA165B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133975" y="899813"/>
                      <a:ext cx="3667125" cy="5272388"/>
                      <a:chOff x="5133975" y="899813"/>
                      <a:chExt cx="3667125" cy="5272388"/>
                    </a:xfrm>
                  </p:grpSpPr>
                  <p:grpSp>
                    <p:nvGrpSpPr>
                      <p:cNvPr id="45" name="Ομάδα 44">
                        <a:extLst>
                          <a:ext uri="{FF2B5EF4-FFF2-40B4-BE49-F238E27FC236}">
                            <a16:creationId xmlns:a16="http://schemas.microsoft.com/office/drawing/2014/main" id="{B172D500-D43B-C725-52DE-A7080579D80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133975" y="899813"/>
                        <a:ext cx="3667125" cy="5272388"/>
                        <a:chOff x="5133975" y="899813"/>
                        <a:chExt cx="3667125" cy="5272388"/>
                      </a:xfrm>
                    </p:grpSpPr>
                    <p:pic>
                      <p:nvPicPr>
                        <p:cNvPr id="26" name="Εικόνα 25">
                          <a:extLst>
                            <a:ext uri="{FF2B5EF4-FFF2-40B4-BE49-F238E27FC236}">
                              <a16:creationId xmlns:a16="http://schemas.microsoft.com/office/drawing/2014/main" id="{2D278A94-3303-F1C0-5694-DDEDA7EB457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3"/>
                        <a:srcRect l="2691" r="11272" b="1739"/>
                        <a:stretch/>
                      </p:blipFill>
                      <p:spPr>
                        <a:xfrm>
                          <a:off x="5133975" y="899813"/>
                          <a:ext cx="3667125" cy="5272388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31" name="Οβάλ 30">
                          <a:extLst>
                            <a:ext uri="{FF2B5EF4-FFF2-40B4-BE49-F238E27FC236}">
                              <a16:creationId xmlns:a16="http://schemas.microsoft.com/office/drawing/2014/main" id="{15598F04-8780-18DE-317F-8FC16C2B69A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164815" y="5397790"/>
                          <a:ext cx="107452" cy="106100"/>
                        </a:xfrm>
                        <a:prstGeom prst="ellipse">
                          <a:avLst/>
                        </a:prstGeom>
                        <a:noFill/>
                        <a:ln w="22225">
                          <a:solidFill>
                            <a:srgbClr val="FFFF00"/>
                          </a:solidFill>
                        </a:ln>
                        <a:effectLst/>
                      </p:spPr>
                      <p:txBody>
                        <a:bodyPr wrap="square" rtlCol="0" anchor="ctr">
                          <a:spAutoFit/>
                        </a:bodyPr>
                        <a:lstStyle/>
                        <a:p>
                          <a:pPr marL="285750" indent="-285750" algn="l">
                            <a:spcAft>
                              <a:spcPts val="1200"/>
                            </a:spcAft>
                            <a:buFont typeface="Arial" panose="020B0604020202020204" pitchFamily="34" charset="0"/>
                            <a:buChar char="•"/>
                          </a:pPr>
                          <a:endParaRPr lang="el-GR" sz="1200" dirty="0">
                            <a:latin typeface="+mn-lt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34" name="Οβάλ 33">
                        <a:extLst>
                          <a:ext uri="{FF2B5EF4-FFF2-40B4-BE49-F238E27FC236}">
                            <a16:creationId xmlns:a16="http://schemas.microsoft.com/office/drawing/2014/main" id="{67B7FE1C-B2C7-2FD0-8639-9E20D207BDD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69576" y="5405390"/>
                        <a:ext cx="102691" cy="90900"/>
                      </a:xfrm>
                      <a:prstGeom prst="ellipse">
                        <a:avLst/>
                      </a:prstGeom>
                      <a:solidFill>
                        <a:srgbClr val="EDEDED"/>
                      </a:solidFill>
                      <a:ln w="22225">
                        <a:noFill/>
                      </a:ln>
                      <a:effectLst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marL="285750" indent="-285750" algn="l">
                          <a:spcAft>
                            <a:spcPts val="1200"/>
                          </a:spcAft>
                          <a:buFont typeface="Arial" panose="020B0604020202020204" pitchFamily="34" charset="0"/>
                          <a:buChar char="•"/>
                        </a:pPr>
                        <a:endParaRPr lang="el-GR" sz="1200" dirty="0">
                          <a:latin typeface="+mn-lt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9" name="Οβάλ 28">
                      <a:extLst>
                        <a:ext uri="{FF2B5EF4-FFF2-40B4-BE49-F238E27FC236}">
                          <a16:creationId xmlns:a16="http://schemas.microsoft.com/office/drawing/2014/main" id="{04BFBDB9-CCFB-F474-843C-3B6C8F6C4A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581" y="4224760"/>
                      <a:ext cx="84687" cy="76071"/>
                    </a:xfrm>
                    <a:prstGeom prst="ellipse">
                      <a:avLst/>
                    </a:prstGeom>
                    <a:noFill/>
                    <a:ln w="22225">
                      <a:solidFill>
                        <a:srgbClr val="FFFF00"/>
                      </a:solidFill>
                    </a:ln>
                    <a:effectLst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endParaRPr lang="el-GR" sz="1200" dirty="0">
                        <a:latin typeface="+mn-lt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33" name="Οβάλ 32">
                    <a:extLst>
                      <a:ext uri="{FF2B5EF4-FFF2-40B4-BE49-F238E27FC236}">
                        <a16:creationId xmlns:a16="http://schemas.microsoft.com/office/drawing/2014/main" id="{2383373C-6354-77B8-1026-84FBA3845550}"/>
                      </a:ext>
                    </a:extLst>
                  </p:cNvPr>
                  <p:cNvSpPr/>
                  <p:nvPr/>
                </p:nvSpPr>
                <p:spPr>
                  <a:xfrm>
                    <a:off x="5194364" y="4236586"/>
                    <a:ext cx="67898" cy="60896"/>
                  </a:xfrm>
                  <a:prstGeom prst="ellipse">
                    <a:avLst/>
                  </a:prstGeom>
                  <a:solidFill>
                    <a:srgbClr val="EDEDED"/>
                  </a:solidFill>
                  <a:ln w="22225">
                    <a:noFill/>
                  </a:ln>
                  <a:effectLst/>
                </p:spPr>
                <p:txBody>
                  <a:bodyPr wrap="square" rtlCol="0" anchor="ctr">
                    <a:spAutoFit/>
                  </a:bodyPr>
                  <a:lstStyle/>
                  <a:p>
                    <a:pPr marL="285750" indent="-285750" algn="l">
                      <a:spcAft>
                        <a:spcPts val="1200"/>
                      </a:spcAft>
                      <a:buFont typeface="Arial" panose="020B0604020202020204" pitchFamily="34" charset="0"/>
                      <a:buChar char="•"/>
                    </a:pPr>
                    <a:endParaRPr lang="el-GR" sz="1200" dirty="0"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5" name="Οβάλ 34">
                  <a:extLst>
                    <a:ext uri="{FF2B5EF4-FFF2-40B4-BE49-F238E27FC236}">
                      <a16:creationId xmlns:a16="http://schemas.microsoft.com/office/drawing/2014/main" id="{D6C49148-90A8-C678-C37E-94536101A0E7}"/>
                    </a:ext>
                  </a:extLst>
                </p:cNvPr>
                <p:cNvSpPr/>
                <p:nvPr/>
              </p:nvSpPr>
              <p:spPr>
                <a:xfrm>
                  <a:off x="5204570" y="1833753"/>
                  <a:ext cx="60262" cy="52197"/>
                </a:xfrm>
                <a:prstGeom prst="ellipse">
                  <a:avLst/>
                </a:prstGeom>
                <a:solidFill>
                  <a:srgbClr val="FFFF00"/>
                </a:solidFill>
                <a:ln w="22225">
                  <a:noFill/>
                </a:ln>
                <a:effectLst/>
              </p:spPr>
              <p:txBody>
                <a:bodyPr wrap="square" rtlCol="0" anchor="ctr">
                  <a:spAutoFit/>
                </a:bodyPr>
                <a:lstStyle/>
                <a:p>
                  <a:pPr marL="285750" indent="-285750" algn="l">
                    <a:spcAft>
                      <a:spcPts val="1200"/>
                    </a:spcAft>
                    <a:buFont typeface="Arial" panose="020B0604020202020204" pitchFamily="34" charset="0"/>
                    <a:buChar char="•"/>
                  </a:pPr>
                  <a:endParaRPr lang="el-GR" sz="1200" dirty="0">
                    <a:latin typeface="+mn-lt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0" name="Οβάλ 29">
                <a:extLst>
                  <a:ext uri="{FF2B5EF4-FFF2-40B4-BE49-F238E27FC236}">
                    <a16:creationId xmlns:a16="http://schemas.microsoft.com/office/drawing/2014/main" id="{135AA2B1-D904-5B39-F03A-0C74CF13BB5E}"/>
                  </a:ext>
                </a:extLst>
              </p:cNvPr>
              <p:cNvSpPr/>
              <p:nvPr/>
            </p:nvSpPr>
            <p:spPr>
              <a:xfrm>
                <a:off x="5187580" y="3028710"/>
                <a:ext cx="84687" cy="76070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</a:ln>
              <a:effectLst/>
            </p:spPr>
            <p:txBody>
              <a:bodyPr wrap="square" rtlCol="0" anchor="ctr">
                <a:spAutoFit/>
              </a:bodyPr>
              <a:lstStyle/>
              <a:p>
                <a:pPr marL="285750" indent="-28575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l-GR" sz="1200" dirty="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2" name="Οβάλ 31">
              <a:extLst>
                <a:ext uri="{FF2B5EF4-FFF2-40B4-BE49-F238E27FC236}">
                  <a16:creationId xmlns:a16="http://schemas.microsoft.com/office/drawing/2014/main" id="{2BC621B9-747D-4D44-8C91-5AC3663320FD}"/>
                </a:ext>
              </a:extLst>
            </p:cNvPr>
            <p:cNvSpPr/>
            <p:nvPr/>
          </p:nvSpPr>
          <p:spPr>
            <a:xfrm>
              <a:off x="5169009" y="3034551"/>
              <a:ext cx="79823" cy="61801"/>
            </a:xfrm>
            <a:prstGeom prst="ellipse">
              <a:avLst/>
            </a:prstGeom>
            <a:solidFill>
              <a:srgbClr val="EDEDED"/>
            </a:solidFill>
            <a:ln w="22225">
              <a:noFill/>
            </a:ln>
            <a:effectLst/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</p:grpSp>
      <p:sp>
        <p:nvSpPr>
          <p:cNvPr id="36" name="Ορθογώνιο: Στρογγύλεμα γωνιών 35">
            <a:extLst>
              <a:ext uri="{FF2B5EF4-FFF2-40B4-BE49-F238E27FC236}">
                <a16:creationId xmlns:a16="http://schemas.microsoft.com/office/drawing/2014/main" id="{957E24F4-2130-39A2-D035-5AC22382A7B3}"/>
              </a:ext>
            </a:extLst>
          </p:cNvPr>
          <p:cNvSpPr/>
          <p:nvPr/>
        </p:nvSpPr>
        <p:spPr>
          <a:xfrm>
            <a:off x="85724" y="1660880"/>
            <a:ext cx="1981201" cy="225070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" name="Ορθογώνιο: Στρογγύλεμα γωνιών 36">
            <a:extLst>
              <a:ext uri="{FF2B5EF4-FFF2-40B4-BE49-F238E27FC236}">
                <a16:creationId xmlns:a16="http://schemas.microsoft.com/office/drawing/2014/main" id="{FB3EE942-198F-01B8-F747-9802ADA1AABF}"/>
              </a:ext>
            </a:extLst>
          </p:cNvPr>
          <p:cNvSpPr/>
          <p:nvPr/>
        </p:nvSpPr>
        <p:spPr>
          <a:xfrm>
            <a:off x="85723" y="3361905"/>
            <a:ext cx="1981201" cy="225070"/>
          </a:xfrm>
          <a:prstGeom prst="roundRect">
            <a:avLst/>
          </a:prstGeom>
          <a:noFill/>
          <a:ln w="254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Ορθογώνιο: Στρογγύλεμα γωνιών 37">
            <a:extLst>
              <a:ext uri="{FF2B5EF4-FFF2-40B4-BE49-F238E27FC236}">
                <a16:creationId xmlns:a16="http://schemas.microsoft.com/office/drawing/2014/main" id="{8300FCD8-1529-54EA-B976-BE680447C521}"/>
              </a:ext>
            </a:extLst>
          </p:cNvPr>
          <p:cNvSpPr/>
          <p:nvPr/>
        </p:nvSpPr>
        <p:spPr>
          <a:xfrm>
            <a:off x="5133975" y="1908730"/>
            <a:ext cx="1981201" cy="22507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" name="Ορθογώνιο: Στρογγύλεμα γωνιών 40">
            <a:extLst>
              <a:ext uri="{FF2B5EF4-FFF2-40B4-BE49-F238E27FC236}">
                <a16:creationId xmlns:a16="http://schemas.microsoft.com/office/drawing/2014/main" id="{A58BC60F-1129-BA14-9E2A-B7BB881DA675}"/>
              </a:ext>
            </a:extLst>
          </p:cNvPr>
          <p:cNvSpPr/>
          <p:nvPr/>
        </p:nvSpPr>
        <p:spPr>
          <a:xfrm>
            <a:off x="5115406" y="5947131"/>
            <a:ext cx="1981201" cy="22507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" name="Ορθογώνιο: Στρογγύλεμα γωνιών 41">
            <a:extLst>
              <a:ext uri="{FF2B5EF4-FFF2-40B4-BE49-F238E27FC236}">
                <a16:creationId xmlns:a16="http://schemas.microsoft.com/office/drawing/2014/main" id="{3F4211F5-7732-544E-37F2-1F2BA41BFE09}"/>
              </a:ext>
            </a:extLst>
          </p:cNvPr>
          <p:cNvSpPr/>
          <p:nvPr/>
        </p:nvSpPr>
        <p:spPr>
          <a:xfrm>
            <a:off x="5115405" y="4345776"/>
            <a:ext cx="1981201" cy="22507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" name="Ορθογώνιο: Στρογγύλεμα γωνιών 42">
            <a:extLst>
              <a:ext uri="{FF2B5EF4-FFF2-40B4-BE49-F238E27FC236}">
                <a16:creationId xmlns:a16="http://schemas.microsoft.com/office/drawing/2014/main" id="{ACD32E04-1C6A-35A7-392C-98A539A710D5}"/>
              </a:ext>
            </a:extLst>
          </p:cNvPr>
          <p:cNvSpPr/>
          <p:nvPr/>
        </p:nvSpPr>
        <p:spPr>
          <a:xfrm>
            <a:off x="5115406" y="3139395"/>
            <a:ext cx="1981201" cy="22507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68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1" grpId="0" animBg="1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Εικόνα 28">
            <a:extLst>
              <a:ext uri="{FF2B5EF4-FFF2-40B4-BE49-F238E27FC236}">
                <a16:creationId xmlns:a16="http://schemas.microsoft.com/office/drawing/2014/main" id="{5EA45DAE-A317-144D-6084-28E2A4F8B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72" y="1264920"/>
            <a:ext cx="8871228" cy="4981224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3194EB5-9A58-F0DB-806D-763DF0F7D2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34EDF44-1DC1-4755-2461-34AB09FFA7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799D44B-627F-6F38-4C9B-E27F0C4667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7324725" cy="365107"/>
          </a:xfrm>
        </p:spPr>
        <p:txBody>
          <a:bodyPr/>
          <a:lstStyle/>
          <a:p>
            <a:r>
              <a:rPr lang="el-GR" dirty="0"/>
              <a:t>Βέλτιστες αναβαθμίσεις κτιριακού κελύφους, κλιματική ζώνη Γ</a:t>
            </a:r>
          </a:p>
        </p:txBody>
      </p:sp>
      <p:sp>
        <p:nvSpPr>
          <p:cNvPr id="7" name="Βέλος: Καμπύλο προς τα κάτω 6">
            <a:extLst>
              <a:ext uri="{FF2B5EF4-FFF2-40B4-BE49-F238E27FC236}">
                <a16:creationId xmlns:a16="http://schemas.microsoft.com/office/drawing/2014/main" id="{5FCD2801-843F-4C73-BFCC-2ABB463E91CA}"/>
              </a:ext>
            </a:extLst>
          </p:cNvPr>
          <p:cNvSpPr/>
          <p:nvPr/>
        </p:nvSpPr>
        <p:spPr>
          <a:xfrm rot="11873591">
            <a:off x="7183666" y="5410877"/>
            <a:ext cx="547992" cy="144544"/>
          </a:xfrm>
          <a:prstGeom prst="curvedDown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3" name="Βέλος: Καμπύλο προς τα κάτω 12">
            <a:extLst>
              <a:ext uri="{FF2B5EF4-FFF2-40B4-BE49-F238E27FC236}">
                <a16:creationId xmlns:a16="http://schemas.microsoft.com/office/drawing/2014/main" id="{B0E1B514-7FD1-542F-14BC-93DB5EDA0337}"/>
              </a:ext>
            </a:extLst>
          </p:cNvPr>
          <p:cNvSpPr/>
          <p:nvPr/>
        </p:nvSpPr>
        <p:spPr>
          <a:xfrm rot="11456268">
            <a:off x="5647409" y="5308778"/>
            <a:ext cx="960954" cy="238328"/>
          </a:xfrm>
          <a:prstGeom prst="curvedDown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Βέλος: Καμπύλο προς τα κάτω 13">
            <a:extLst>
              <a:ext uri="{FF2B5EF4-FFF2-40B4-BE49-F238E27FC236}">
                <a16:creationId xmlns:a16="http://schemas.microsoft.com/office/drawing/2014/main" id="{D25A9131-AFEF-EBA9-1553-F02EB7842D8C}"/>
              </a:ext>
            </a:extLst>
          </p:cNvPr>
          <p:cNvSpPr/>
          <p:nvPr/>
        </p:nvSpPr>
        <p:spPr>
          <a:xfrm rot="12192691">
            <a:off x="4475835" y="5175028"/>
            <a:ext cx="960954" cy="238328"/>
          </a:xfrm>
          <a:prstGeom prst="curvedDown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Βέλος: Καμπύλο προς τα κάτω 14">
            <a:extLst>
              <a:ext uri="{FF2B5EF4-FFF2-40B4-BE49-F238E27FC236}">
                <a16:creationId xmlns:a16="http://schemas.microsoft.com/office/drawing/2014/main" id="{0DCA65AF-A117-8631-8040-AED0CA4A16A7}"/>
              </a:ext>
            </a:extLst>
          </p:cNvPr>
          <p:cNvSpPr/>
          <p:nvPr/>
        </p:nvSpPr>
        <p:spPr>
          <a:xfrm rot="13290006">
            <a:off x="2941061" y="4512897"/>
            <a:ext cx="1132603" cy="253640"/>
          </a:xfrm>
          <a:prstGeom prst="curvedDown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08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6" name="Βέλος: Καμπύλο προς τα κάτω 15">
            <a:extLst>
              <a:ext uri="{FF2B5EF4-FFF2-40B4-BE49-F238E27FC236}">
                <a16:creationId xmlns:a16="http://schemas.microsoft.com/office/drawing/2014/main" id="{A7534EFF-BEB5-FE83-AA34-CB0234BEC2A6}"/>
              </a:ext>
            </a:extLst>
          </p:cNvPr>
          <p:cNvSpPr/>
          <p:nvPr/>
        </p:nvSpPr>
        <p:spPr>
          <a:xfrm rot="13571901">
            <a:off x="1326770" y="3494445"/>
            <a:ext cx="1728502" cy="353860"/>
          </a:xfrm>
          <a:prstGeom prst="curvedDownArrow">
            <a:avLst/>
          </a:prstGeom>
          <a:gradFill flip="none" rotWithShape="1">
            <a:gsLst>
              <a:gs pos="775">
                <a:srgbClr val="00FFFF"/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Βέλος: Καμπύλο προς τα κάτω 16">
            <a:extLst>
              <a:ext uri="{FF2B5EF4-FFF2-40B4-BE49-F238E27FC236}">
                <a16:creationId xmlns:a16="http://schemas.microsoft.com/office/drawing/2014/main" id="{A71561DB-5580-16C6-891B-6A431C6B0172}"/>
              </a:ext>
            </a:extLst>
          </p:cNvPr>
          <p:cNvSpPr/>
          <p:nvPr/>
        </p:nvSpPr>
        <p:spPr>
          <a:xfrm rot="14526896">
            <a:off x="1165330" y="1945431"/>
            <a:ext cx="793540" cy="248235"/>
          </a:xfrm>
          <a:prstGeom prst="curvedDownArrow">
            <a:avLst/>
          </a:prstGeom>
          <a:gradFill flip="none" rotWithShape="1">
            <a:gsLst>
              <a:gs pos="100000">
                <a:srgbClr val="00FF00"/>
              </a:gs>
              <a:gs pos="85000">
                <a:srgbClr val="E3FF00"/>
              </a:gs>
              <a:gs pos="72000">
                <a:srgbClr val="FFFF00"/>
              </a:gs>
              <a:gs pos="34000">
                <a:srgbClr val="00FFFF"/>
              </a:gs>
            </a:gsLst>
            <a:lin ang="0" scaled="1"/>
            <a:tileRect/>
          </a:gradFill>
          <a:ln>
            <a:noFill/>
          </a:ln>
          <a:effectLst/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35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Εικόνα 41">
            <a:extLst>
              <a:ext uri="{FF2B5EF4-FFF2-40B4-BE49-F238E27FC236}">
                <a16:creationId xmlns:a16="http://schemas.microsoft.com/office/drawing/2014/main" id="{98604902-6C73-AF79-0A09-56B781128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264921"/>
            <a:ext cx="9089904" cy="49812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0EEF9C-3A64-1160-BF0D-5B77B0CF7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046EC4-769A-A8CC-F9D8-5204ECFF89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294D4D-75D0-26D0-6717-ED60B5B2BB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8486775" cy="365107"/>
          </a:xfrm>
        </p:spPr>
        <p:txBody>
          <a:bodyPr/>
          <a:lstStyle/>
          <a:p>
            <a:r>
              <a:rPr lang="el-GR" dirty="0"/>
              <a:t>Βέλτιστες αναβαθμίσεις Η/Μ εξοπλισμού, κλιματική ζώνη Γ</a:t>
            </a:r>
          </a:p>
          <a:p>
            <a:endParaRPr lang="en-GB" dirty="0"/>
          </a:p>
        </p:txBody>
      </p:sp>
      <p:grpSp>
        <p:nvGrpSpPr>
          <p:cNvPr id="55" name="Ομάδα 54">
            <a:extLst>
              <a:ext uri="{FF2B5EF4-FFF2-40B4-BE49-F238E27FC236}">
                <a16:creationId xmlns:a16="http://schemas.microsoft.com/office/drawing/2014/main" id="{CFF8DCCC-D170-1F63-5FFD-C08010C12A95}"/>
              </a:ext>
            </a:extLst>
          </p:cNvPr>
          <p:cNvGrpSpPr/>
          <p:nvPr/>
        </p:nvGrpSpPr>
        <p:grpSpPr>
          <a:xfrm>
            <a:off x="3950330" y="2051227"/>
            <a:ext cx="4600574" cy="2610381"/>
            <a:chOff x="3971926" y="1990725"/>
            <a:chExt cx="4600574" cy="2610381"/>
          </a:xfrm>
        </p:grpSpPr>
        <p:graphicFrame>
          <p:nvGraphicFramePr>
            <p:cNvPr id="51" name="Διάγραμμα 50">
              <a:extLst>
                <a:ext uri="{FF2B5EF4-FFF2-40B4-BE49-F238E27FC236}">
                  <a16:creationId xmlns:a16="http://schemas.microsoft.com/office/drawing/2014/main" id="{FFEFBB00-B20F-CF78-44BD-E54A1DCD3B0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7721902"/>
                </p:ext>
              </p:extLst>
            </p:nvPr>
          </p:nvGraphicFramePr>
          <p:xfrm>
            <a:off x="3971926" y="1990725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54" name="Αριστερή αγκύλη 53">
              <a:extLst>
                <a:ext uri="{FF2B5EF4-FFF2-40B4-BE49-F238E27FC236}">
                  <a16:creationId xmlns:a16="http://schemas.microsoft.com/office/drawing/2014/main" id="{F2A41B61-8F05-3F94-C557-E2E33B40BE62}"/>
                </a:ext>
              </a:extLst>
            </p:cNvPr>
            <p:cNvSpPr/>
            <p:nvPr/>
          </p:nvSpPr>
          <p:spPr>
            <a:xfrm rot="5400000">
              <a:off x="6792140" y="3573221"/>
              <a:ext cx="102130" cy="1953639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57" name="Ομάδα 56">
            <a:extLst>
              <a:ext uri="{FF2B5EF4-FFF2-40B4-BE49-F238E27FC236}">
                <a16:creationId xmlns:a16="http://schemas.microsoft.com/office/drawing/2014/main" id="{7B0FAC85-BC84-B3A4-D0E7-BEC02CD734C3}"/>
              </a:ext>
            </a:extLst>
          </p:cNvPr>
          <p:cNvGrpSpPr/>
          <p:nvPr/>
        </p:nvGrpSpPr>
        <p:grpSpPr>
          <a:xfrm>
            <a:off x="2109911" y="1874269"/>
            <a:ext cx="4491910" cy="2845917"/>
            <a:chOff x="5422873" y="1902589"/>
            <a:chExt cx="4600574" cy="2508250"/>
          </a:xfrm>
        </p:grpSpPr>
        <p:graphicFrame>
          <p:nvGraphicFramePr>
            <p:cNvPr id="58" name="Διάγραμμα 57">
              <a:extLst>
                <a:ext uri="{FF2B5EF4-FFF2-40B4-BE49-F238E27FC236}">
                  <a16:creationId xmlns:a16="http://schemas.microsoft.com/office/drawing/2014/main" id="{6740396D-DCCB-C1FD-BCC5-BBE03333C31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65752868"/>
                </p:ext>
              </p:extLst>
            </p:nvPr>
          </p:nvGraphicFramePr>
          <p:xfrm>
            <a:off x="5422873" y="1902589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9" r:lo="rId10" r:qs="rId11" r:cs="rId12"/>
            </a:graphicData>
          </a:graphic>
        </p:graphicFrame>
        <p:sp>
          <p:nvSpPr>
            <p:cNvPr id="59" name="Αριστερή αγκύλη 58">
              <a:extLst>
                <a:ext uri="{FF2B5EF4-FFF2-40B4-BE49-F238E27FC236}">
                  <a16:creationId xmlns:a16="http://schemas.microsoft.com/office/drawing/2014/main" id="{06021326-4BF7-56B2-E25A-3E28DB841BCE}"/>
                </a:ext>
              </a:extLst>
            </p:cNvPr>
            <p:cNvSpPr/>
            <p:nvPr/>
          </p:nvSpPr>
          <p:spPr>
            <a:xfrm rot="5400000">
              <a:off x="8306402" y="3841294"/>
              <a:ext cx="111595" cy="924240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79" name="Ομάδα 78">
            <a:extLst>
              <a:ext uri="{FF2B5EF4-FFF2-40B4-BE49-F238E27FC236}">
                <a16:creationId xmlns:a16="http://schemas.microsoft.com/office/drawing/2014/main" id="{60C23FEC-6048-74D1-254B-A1520F77E9B0}"/>
              </a:ext>
            </a:extLst>
          </p:cNvPr>
          <p:cNvGrpSpPr/>
          <p:nvPr/>
        </p:nvGrpSpPr>
        <p:grpSpPr>
          <a:xfrm>
            <a:off x="1077759" y="2381214"/>
            <a:ext cx="7353781" cy="3908425"/>
            <a:chOff x="1132993" y="2262011"/>
            <a:chExt cx="7353781" cy="3908425"/>
          </a:xfrm>
        </p:grpSpPr>
        <p:grpSp>
          <p:nvGrpSpPr>
            <p:cNvPr id="75" name="Ομάδα 74">
              <a:extLst>
                <a:ext uri="{FF2B5EF4-FFF2-40B4-BE49-F238E27FC236}">
                  <a16:creationId xmlns:a16="http://schemas.microsoft.com/office/drawing/2014/main" id="{F2CC0963-7E69-6BE8-68BB-1521C88BA056}"/>
                </a:ext>
              </a:extLst>
            </p:cNvPr>
            <p:cNvGrpSpPr/>
            <p:nvPr/>
          </p:nvGrpSpPr>
          <p:grpSpPr>
            <a:xfrm>
              <a:off x="1132993" y="2262011"/>
              <a:ext cx="7353781" cy="3908425"/>
              <a:chOff x="3800079" y="643604"/>
              <a:chExt cx="7353781" cy="3908425"/>
            </a:xfrm>
          </p:grpSpPr>
          <p:grpSp>
            <p:nvGrpSpPr>
              <p:cNvPr id="73" name="Ομάδα 72">
                <a:extLst>
                  <a:ext uri="{FF2B5EF4-FFF2-40B4-BE49-F238E27FC236}">
                    <a16:creationId xmlns:a16="http://schemas.microsoft.com/office/drawing/2014/main" id="{B473A1AE-B68D-26C7-94A7-B46373667C52}"/>
                  </a:ext>
                </a:extLst>
              </p:cNvPr>
              <p:cNvGrpSpPr/>
              <p:nvPr/>
            </p:nvGrpSpPr>
            <p:grpSpPr>
              <a:xfrm>
                <a:off x="3800079" y="643604"/>
                <a:ext cx="7353781" cy="3908425"/>
                <a:chOff x="1736122" y="5278446"/>
                <a:chExt cx="7353781" cy="3908425"/>
              </a:xfrm>
            </p:grpSpPr>
            <p:grpSp>
              <p:nvGrpSpPr>
                <p:cNvPr id="69" name="Ομάδα 68">
                  <a:extLst>
                    <a:ext uri="{FF2B5EF4-FFF2-40B4-BE49-F238E27FC236}">
                      <a16:creationId xmlns:a16="http://schemas.microsoft.com/office/drawing/2014/main" id="{A1305787-537F-2D0E-D820-9BF5603F3274}"/>
                    </a:ext>
                  </a:extLst>
                </p:cNvPr>
                <p:cNvGrpSpPr/>
                <p:nvPr/>
              </p:nvGrpSpPr>
              <p:grpSpPr>
                <a:xfrm>
                  <a:off x="1736122" y="5278446"/>
                  <a:ext cx="7353781" cy="3908425"/>
                  <a:chOff x="1707547" y="5378226"/>
                  <a:chExt cx="7353781" cy="3908425"/>
                </a:xfrm>
              </p:grpSpPr>
              <p:graphicFrame>
                <p:nvGraphicFramePr>
                  <p:cNvPr id="63" name="Διάγραμμα 62">
                    <a:extLst>
                      <a:ext uri="{FF2B5EF4-FFF2-40B4-BE49-F238E27FC236}">
                        <a16:creationId xmlns:a16="http://schemas.microsoft.com/office/drawing/2014/main" id="{E98ABDA3-A733-CA62-5840-CE2657BFB3C7}"/>
                      </a:ext>
                    </a:extLst>
                  </p:cNvPr>
                  <p:cNvGraphicFramePr/>
                  <p:nvPr>
                    <p:extLst>
                      <p:ext uri="{D42A27DB-BD31-4B8C-83A1-F6EECF244321}">
                        <p14:modId xmlns:p14="http://schemas.microsoft.com/office/powerpoint/2010/main" val="436238512"/>
                      </p:ext>
                    </p:extLst>
                  </p:nvPr>
                </p:nvGraphicFramePr>
                <p:xfrm>
                  <a:off x="1707547" y="5378226"/>
                  <a:ext cx="7353781" cy="3908425"/>
                </p:xfrm>
                <a:graphic>
                  <a:graphicData uri="http://schemas.openxmlformats.org/drawingml/2006/diagram">
                    <dgm:relIds xmlns:dgm="http://schemas.openxmlformats.org/drawingml/2006/diagram" xmlns:r="http://schemas.openxmlformats.org/officeDocument/2006/relationships" r:dm="rId14" r:lo="rId15" r:qs="rId16" r:cs="rId17"/>
                  </a:graphicData>
                </a:graphic>
              </p:graphicFrame>
              <p:sp>
                <p:nvSpPr>
                  <p:cNvPr id="66" name="Οβάλ 65">
                    <a:extLst>
                      <a:ext uri="{FF2B5EF4-FFF2-40B4-BE49-F238E27FC236}">
                        <a16:creationId xmlns:a16="http://schemas.microsoft.com/office/drawing/2014/main" id="{D75A5C1B-5F79-6C3E-30E0-FDC999690B17}"/>
                      </a:ext>
                    </a:extLst>
                  </p:cNvPr>
                  <p:cNvSpPr/>
                  <p:nvPr/>
                </p:nvSpPr>
                <p:spPr>
                  <a:xfrm>
                    <a:off x="6265870" y="6906601"/>
                    <a:ext cx="202519" cy="197992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FF19"/>
                    </a:solidFill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67" name="Οβάλ 66">
                    <a:extLst>
                      <a:ext uri="{FF2B5EF4-FFF2-40B4-BE49-F238E27FC236}">
                        <a16:creationId xmlns:a16="http://schemas.microsoft.com/office/drawing/2014/main" id="{0BC09735-2E32-785E-B619-4D58BE5E7663}"/>
                      </a:ext>
                    </a:extLst>
                  </p:cNvPr>
                  <p:cNvSpPr/>
                  <p:nvPr/>
                </p:nvSpPr>
                <p:spPr>
                  <a:xfrm>
                    <a:off x="5546685" y="7119670"/>
                    <a:ext cx="258326" cy="221408"/>
                  </a:xfrm>
                  <a:prstGeom prst="ellipse">
                    <a:avLst/>
                  </a:prstGeom>
                  <a:noFill/>
                  <a:ln>
                    <a:solidFill>
                      <a:srgbClr val="0000FF"/>
                    </a:solidFill>
                  </a:ln>
                </p:spPr>
                <p:style>
                  <a:lnRef idx="2">
                    <a:scrgbClr r="0" g="0" b="0"/>
                  </a:lnRef>
                  <a:fillRef idx="1">
                    <a:scrgbClr r="0" g="0" b="0"/>
                  </a:fillRef>
                  <a:effectRef idx="0">
                    <a:schemeClr val="accent1">
                      <a:tint val="6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</p:grp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FB5632C1-6D04-777F-969F-96A9F17C32C2}"/>
                    </a:ext>
                  </a:extLst>
                </p:cNvPr>
                <p:cNvSpPr txBox="1"/>
                <p:nvPr/>
              </p:nvSpPr>
              <p:spPr>
                <a:xfrm>
                  <a:off x="6479421" y="6871966"/>
                  <a:ext cx="164268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l-GR" dirty="0"/>
                    <a:t>Φωτοβολταϊκά</a:t>
                  </a:r>
                  <a:endParaRPr lang="el-GR" dirty="0">
                    <a:latin typeface="+mn-lt"/>
                  </a:endParaRP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07A0F6AF-FD3C-0197-35A2-8EC6E25DFB00}"/>
                    </a:ext>
                  </a:extLst>
                </p:cNvPr>
                <p:cNvSpPr txBox="1"/>
                <p:nvPr/>
              </p:nvSpPr>
              <p:spPr>
                <a:xfrm>
                  <a:off x="5644724" y="7211753"/>
                  <a:ext cx="240642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l-GR" dirty="0"/>
                    <a:t>Μηχανικός αερισμός</a:t>
                  </a:r>
                  <a:endParaRPr lang="el-GR" dirty="0">
                    <a:latin typeface="+mn-lt"/>
                  </a:endParaRPr>
                </a:p>
              </p:txBody>
            </p:sp>
          </p:grpSp>
          <p:sp>
            <p:nvSpPr>
              <p:cNvPr id="74" name="Αριστερή αγκύλη 73">
                <a:extLst>
                  <a:ext uri="{FF2B5EF4-FFF2-40B4-BE49-F238E27FC236}">
                    <a16:creationId xmlns:a16="http://schemas.microsoft.com/office/drawing/2014/main" id="{6C23E52C-B32A-46B4-02E0-F530A48A79F5}"/>
                  </a:ext>
                </a:extLst>
              </p:cNvPr>
              <p:cNvSpPr/>
              <p:nvPr/>
            </p:nvSpPr>
            <p:spPr>
              <a:xfrm rot="10800000">
                <a:off x="7018238" y="2458786"/>
                <a:ext cx="57011" cy="543864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  <p:cxnSp>
          <p:nvCxnSpPr>
            <p:cNvPr id="77" name="Ευθεία γραμμή σύνδεσης 76">
              <a:extLst>
                <a:ext uri="{FF2B5EF4-FFF2-40B4-BE49-F238E27FC236}">
                  <a16:creationId xmlns:a16="http://schemas.microsoft.com/office/drawing/2014/main" id="{4358200E-94FC-BC99-CD74-777EE56755BF}"/>
                </a:ext>
              </a:extLst>
            </p:cNvPr>
            <p:cNvCxnSpPr>
              <a:cxnSpLocks/>
            </p:cNvCxnSpPr>
            <p:nvPr/>
          </p:nvCxnSpPr>
          <p:spPr>
            <a:xfrm>
              <a:off x="3717381" y="4083143"/>
              <a:ext cx="544260" cy="0"/>
            </a:xfrm>
            <a:prstGeom prst="line">
              <a:avLst/>
            </a:prstGeom>
            <a:ln w="2540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00C5C0CE-9578-B833-F509-D32E983E07FB}"/>
              </a:ext>
            </a:extLst>
          </p:cNvPr>
          <p:cNvSpPr txBox="1"/>
          <p:nvPr/>
        </p:nvSpPr>
        <p:spPr>
          <a:xfrm>
            <a:off x="4067175" y="2947987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l-GR" sz="1200" dirty="0" err="1">
              <a:latin typeface="+mn-lt"/>
            </a:endParaRPr>
          </a:p>
        </p:txBody>
      </p:sp>
      <p:grpSp>
        <p:nvGrpSpPr>
          <p:cNvPr id="85" name="Ομάδα 84">
            <a:extLst>
              <a:ext uri="{FF2B5EF4-FFF2-40B4-BE49-F238E27FC236}">
                <a16:creationId xmlns:a16="http://schemas.microsoft.com/office/drawing/2014/main" id="{42C3B7CE-1D7E-941D-942C-A9B479E87426}"/>
              </a:ext>
            </a:extLst>
          </p:cNvPr>
          <p:cNvGrpSpPr/>
          <p:nvPr/>
        </p:nvGrpSpPr>
        <p:grpSpPr>
          <a:xfrm>
            <a:off x="3523195" y="3037483"/>
            <a:ext cx="1048805" cy="1546027"/>
            <a:chOff x="3523195" y="3037483"/>
            <a:chExt cx="1142401" cy="1546027"/>
          </a:xfrm>
        </p:grpSpPr>
        <p:sp>
          <p:nvSpPr>
            <p:cNvPr id="82" name="Βέλος: Αριστερό-επάνω 81">
              <a:extLst>
                <a:ext uri="{FF2B5EF4-FFF2-40B4-BE49-F238E27FC236}">
                  <a16:creationId xmlns:a16="http://schemas.microsoft.com/office/drawing/2014/main" id="{D43A7961-31A1-3DDF-3C8F-FFC85A46AC95}"/>
                </a:ext>
              </a:extLst>
            </p:cNvPr>
            <p:cNvSpPr/>
            <p:nvPr/>
          </p:nvSpPr>
          <p:spPr>
            <a:xfrm rot="16200000">
              <a:off x="3769406" y="3727972"/>
              <a:ext cx="609327" cy="1101750"/>
            </a:xfrm>
            <a:prstGeom prst="leftUpArrow">
              <a:avLst>
                <a:gd name="adj1" fmla="val 20171"/>
                <a:gd name="adj2" fmla="val 3000"/>
                <a:gd name="adj3" fmla="val 27306"/>
              </a:avLst>
            </a:prstGeom>
            <a:solidFill>
              <a:srgbClr val="00FFFF">
                <a:alpha val="37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285750" indent="-285750" algn="l">
                <a:spcAft>
                  <a:spcPts val="1200"/>
                </a:spcAft>
                <a:buFont typeface="Arial" panose="020B0604020202020204" pitchFamily="34" charset="0"/>
                <a:buChar char="•"/>
              </a:pPr>
              <a:endParaRPr lang="el-GR" sz="1200" dirty="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55F4B74-511D-ED4C-1E1A-C6863248B8ED}"/>
                </a:ext>
              </a:extLst>
            </p:cNvPr>
            <p:cNvSpPr txBox="1"/>
            <p:nvPr/>
          </p:nvSpPr>
          <p:spPr>
            <a:xfrm>
              <a:off x="3793508" y="3037483"/>
              <a:ext cx="87208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NGB &amp; MSU</a:t>
              </a:r>
              <a:endParaRPr lang="el-GR" dirty="0" err="1">
                <a:latin typeface="+mn-lt"/>
              </a:endParaRPr>
            </a:p>
          </p:txBody>
        </p:sp>
      </p:grpSp>
      <p:grpSp>
        <p:nvGrpSpPr>
          <p:cNvPr id="130" name="Ομάδα 129">
            <a:extLst>
              <a:ext uri="{FF2B5EF4-FFF2-40B4-BE49-F238E27FC236}">
                <a16:creationId xmlns:a16="http://schemas.microsoft.com/office/drawing/2014/main" id="{6C45B65A-82F7-10CC-75E6-2701F05F0894}"/>
              </a:ext>
            </a:extLst>
          </p:cNvPr>
          <p:cNvGrpSpPr/>
          <p:nvPr/>
        </p:nvGrpSpPr>
        <p:grpSpPr>
          <a:xfrm>
            <a:off x="1912819" y="1083917"/>
            <a:ext cx="6638085" cy="4955424"/>
            <a:chOff x="1958347" y="1103918"/>
            <a:chExt cx="6638085" cy="4955424"/>
          </a:xfrm>
        </p:grpSpPr>
        <p:grpSp>
          <p:nvGrpSpPr>
            <p:cNvPr id="118" name="Ομάδα 117">
              <a:extLst>
                <a:ext uri="{FF2B5EF4-FFF2-40B4-BE49-F238E27FC236}">
                  <a16:creationId xmlns:a16="http://schemas.microsoft.com/office/drawing/2014/main" id="{B002F9ED-A799-4CDB-2DE0-CB5786A2AF9C}"/>
                </a:ext>
              </a:extLst>
            </p:cNvPr>
            <p:cNvGrpSpPr/>
            <p:nvPr/>
          </p:nvGrpSpPr>
          <p:grpSpPr>
            <a:xfrm>
              <a:off x="1958347" y="1103918"/>
              <a:ext cx="6638085" cy="4955424"/>
              <a:chOff x="1770603" y="517977"/>
              <a:chExt cx="6638085" cy="4987870"/>
            </a:xfrm>
          </p:grpSpPr>
          <p:graphicFrame>
            <p:nvGraphicFramePr>
              <p:cNvPr id="119" name="Διάγραμμα 118">
                <a:extLst>
                  <a:ext uri="{FF2B5EF4-FFF2-40B4-BE49-F238E27FC236}">
                    <a16:creationId xmlns:a16="http://schemas.microsoft.com/office/drawing/2014/main" id="{B7647F01-1FFD-B1AA-5037-095A7116B516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341313974"/>
                  </p:ext>
                </p:extLst>
              </p:nvPr>
            </p:nvGraphicFramePr>
            <p:xfrm>
              <a:off x="1770603" y="517977"/>
              <a:ext cx="6638085" cy="49878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9" r:lo="rId20" r:qs="rId21" r:cs="rId22"/>
              </a:graphicData>
            </a:graphic>
          </p:graphicFrame>
          <p:grpSp>
            <p:nvGrpSpPr>
              <p:cNvPr id="120" name="Ομάδα 119">
                <a:extLst>
                  <a:ext uri="{FF2B5EF4-FFF2-40B4-BE49-F238E27FC236}">
                    <a16:creationId xmlns:a16="http://schemas.microsoft.com/office/drawing/2014/main" id="{A0357A29-818B-169C-1463-52B0781F12F4}"/>
                  </a:ext>
                </a:extLst>
              </p:cNvPr>
              <p:cNvGrpSpPr/>
              <p:nvPr/>
            </p:nvGrpSpPr>
            <p:grpSpPr>
              <a:xfrm>
                <a:off x="5553138" y="3345790"/>
                <a:ext cx="1267243" cy="394135"/>
                <a:chOff x="4425799" y="3081432"/>
                <a:chExt cx="1267243" cy="394135"/>
              </a:xfrm>
            </p:grpSpPr>
            <p:sp>
              <p:nvSpPr>
                <p:cNvPr id="125" name="Ορθογώνιο 124">
                  <a:extLst>
                    <a:ext uri="{FF2B5EF4-FFF2-40B4-BE49-F238E27FC236}">
                      <a16:creationId xmlns:a16="http://schemas.microsoft.com/office/drawing/2014/main" id="{B29AF528-A30D-62E0-C1D0-36F5B90C93A2}"/>
                    </a:ext>
                  </a:extLst>
                </p:cNvPr>
                <p:cNvSpPr/>
                <p:nvPr/>
              </p:nvSpPr>
              <p:spPr>
                <a:xfrm>
                  <a:off x="4425799" y="3081432"/>
                  <a:ext cx="1267243" cy="394135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26" name="TextBox 125">
                  <a:extLst>
                    <a:ext uri="{FF2B5EF4-FFF2-40B4-BE49-F238E27FC236}">
                      <a16:creationId xmlns:a16="http://schemas.microsoft.com/office/drawing/2014/main" id="{FEC7BB8C-FC6C-5B08-BB3D-D8E882B44399}"/>
                    </a:ext>
                  </a:extLst>
                </p:cNvPr>
                <p:cNvSpPr txBox="1"/>
                <p:nvPr/>
              </p:nvSpPr>
              <p:spPr>
                <a:xfrm>
                  <a:off x="4425799" y="3081432"/>
                  <a:ext cx="1267243" cy="39413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26626" tIns="0" rIns="0" bIns="0" numCol="1" spcCol="1270" anchor="t" anchorCtr="0">
                  <a:noAutofit/>
                </a:bodyPr>
                <a:lstStyle/>
                <a:p>
                  <a:pPr marL="0" lvl="0" indent="0" algn="l" defTabSz="8445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n-US" sz="1900" kern="1200" dirty="0"/>
                    <a:t>G</a:t>
                  </a:r>
                  <a:r>
                    <a:rPr lang="en-US" sz="1800" kern="1200" dirty="0"/>
                    <a:t>HP </a:t>
                  </a:r>
                  <a:r>
                    <a:rPr lang="en-US" sz="1900" kern="1200" dirty="0"/>
                    <a:t>&amp; FC</a:t>
                  </a:r>
                  <a:endParaRPr lang="el-GR" sz="1900" kern="1200" dirty="0"/>
                </a:p>
              </p:txBody>
            </p:sp>
          </p:grpSp>
          <p:grpSp>
            <p:nvGrpSpPr>
              <p:cNvPr id="121" name="Ομάδα 120">
                <a:extLst>
                  <a:ext uri="{FF2B5EF4-FFF2-40B4-BE49-F238E27FC236}">
                    <a16:creationId xmlns:a16="http://schemas.microsoft.com/office/drawing/2014/main" id="{C696A840-AC87-6AF7-6D4C-1B37F1CA15BF}"/>
                  </a:ext>
                </a:extLst>
              </p:cNvPr>
              <p:cNvGrpSpPr/>
              <p:nvPr/>
            </p:nvGrpSpPr>
            <p:grpSpPr>
              <a:xfrm>
                <a:off x="4763372" y="3011912"/>
                <a:ext cx="1750856" cy="349317"/>
                <a:chOff x="3355372" y="1247927"/>
                <a:chExt cx="2143009" cy="698633"/>
              </a:xfrm>
            </p:grpSpPr>
            <p:sp>
              <p:nvSpPr>
                <p:cNvPr id="123" name="Ορθογώνιο 122">
                  <a:extLst>
                    <a:ext uri="{FF2B5EF4-FFF2-40B4-BE49-F238E27FC236}">
                      <a16:creationId xmlns:a16="http://schemas.microsoft.com/office/drawing/2014/main" id="{EA3788AD-4959-3BC8-7F34-D1B8DD14D43E}"/>
                    </a:ext>
                  </a:extLst>
                </p:cNvPr>
                <p:cNvSpPr/>
                <p:nvPr/>
              </p:nvSpPr>
              <p:spPr>
                <a:xfrm>
                  <a:off x="3355372" y="1247927"/>
                  <a:ext cx="2143009" cy="698633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4E80AB78-09C8-798F-0B36-F15E7A3E1807}"/>
                    </a:ext>
                  </a:extLst>
                </p:cNvPr>
                <p:cNvSpPr txBox="1"/>
                <p:nvPr/>
              </p:nvSpPr>
              <p:spPr>
                <a:xfrm>
                  <a:off x="3355372" y="1247927"/>
                  <a:ext cx="2143009" cy="698633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2400" tIns="0" rIns="0" bIns="0" numCol="1" spcCol="1270" anchor="t" anchorCtr="0">
                  <a:noAutofit/>
                </a:bodyPr>
                <a:lstStyle/>
                <a:p>
                  <a:pPr marL="0" lvl="0" indent="0" algn="l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l-GR" sz="1800" kern="1200" dirty="0" err="1"/>
                    <a:t>Ηλ</a:t>
                  </a:r>
                  <a:r>
                    <a:rPr lang="el-GR" sz="1800" kern="1200" dirty="0"/>
                    <a:t>. Συλλέκτης</a:t>
                  </a:r>
                </a:p>
              </p:txBody>
            </p:sp>
          </p:grp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B2B4C19E-1BF5-0E91-EAD1-ABDCEAF5D27E}"/>
                  </a:ext>
                </a:extLst>
              </p:cNvPr>
              <p:cNvSpPr txBox="1"/>
              <p:nvPr/>
            </p:nvSpPr>
            <p:spPr>
              <a:xfrm>
                <a:off x="4361059" y="2529153"/>
                <a:ext cx="1663906" cy="43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l-GR" dirty="0"/>
                  <a:t>Φωτοβολταϊκά</a:t>
                </a:r>
                <a:endParaRPr lang="el-GR" dirty="0">
                  <a:latin typeface="+mn-lt"/>
                </a:endParaRPr>
              </a:p>
            </p:txBody>
          </p:sp>
        </p:grpSp>
        <p:grpSp>
          <p:nvGrpSpPr>
            <p:cNvPr id="127" name="Ομάδα 126">
              <a:extLst>
                <a:ext uri="{FF2B5EF4-FFF2-40B4-BE49-F238E27FC236}">
                  <a16:creationId xmlns:a16="http://schemas.microsoft.com/office/drawing/2014/main" id="{AB65E527-622B-EC8F-8B44-D6F3E0D1A990}"/>
                </a:ext>
              </a:extLst>
            </p:cNvPr>
            <p:cNvGrpSpPr/>
            <p:nvPr/>
          </p:nvGrpSpPr>
          <p:grpSpPr>
            <a:xfrm>
              <a:off x="2156278" y="1576106"/>
              <a:ext cx="966269" cy="2419617"/>
              <a:chOff x="2240078" y="1428953"/>
              <a:chExt cx="966269" cy="1836506"/>
            </a:xfrm>
          </p:grpSpPr>
          <p:sp>
            <p:nvSpPr>
              <p:cNvPr id="128" name="Αριστερή αγκύλη 127">
                <a:extLst>
                  <a:ext uri="{FF2B5EF4-FFF2-40B4-BE49-F238E27FC236}">
                    <a16:creationId xmlns:a16="http://schemas.microsoft.com/office/drawing/2014/main" id="{A36F31F0-575D-40AC-0C5D-268F5AB432A4}"/>
                  </a:ext>
                </a:extLst>
              </p:cNvPr>
              <p:cNvSpPr/>
              <p:nvPr/>
            </p:nvSpPr>
            <p:spPr>
              <a:xfrm rot="10800000">
                <a:off x="3113522" y="1428953"/>
                <a:ext cx="92825" cy="1836506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cxnSp>
            <p:nvCxnSpPr>
              <p:cNvPr id="129" name="Ευθεία γραμμή σύνδεσης 128">
                <a:extLst>
                  <a:ext uri="{FF2B5EF4-FFF2-40B4-BE49-F238E27FC236}">
                    <a16:creationId xmlns:a16="http://schemas.microsoft.com/office/drawing/2014/main" id="{6735E79C-447C-631D-D4EB-7D325C9E8F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40078" y="1428957"/>
                <a:ext cx="808920" cy="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24713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Εικόνα 18">
            <a:extLst>
              <a:ext uri="{FF2B5EF4-FFF2-40B4-BE49-F238E27FC236}">
                <a16:creationId xmlns:a16="http://schemas.microsoft.com/office/drawing/2014/main" id="{45F1ADA3-AAF4-D8E0-F436-18D2E90B7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72" y="1264921"/>
            <a:ext cx="8932255" cy="4981224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C5D3557D-523E-2032-DCB9-F88485807D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C28D49F-58D2-0791-0EAB-A8F913222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9BBAEA5-D40B-3BC5-9B7D-F154C7BDAB1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7896225" cy="365107"/>
          </a:xfrm>
        </p:spPr>
        <p:txBody>
          <a:bodyPr/>
          <a:lstStyle/>
          <a:p>
            <a:r>
              <a:rPr lang="el-GR" dirty="0"/>
              <a:t>Βέλτιστες αναβαθμίσεις κτιριακού κελύφους, κλιματική ζώνη Α</a:t>
            </a:r>
          </a:p>
          <a:p>
            <a:endParaRPr lang="el-GR" dirty="0"/>
          </a:p>
        </p:txBody>
      </p:sp>
      <p:sp>
        <p:nvSpPr>
          <p:cNvPr id="8" name="Βέλος: Καμπύλο προς τα δεξιά 7">
            <a:extLst>
              <a:ext uri="{FF2B5EF4-FFF2-40B4-BE49-F238E27FC236}">
                <a16:creationId xmlns:a16="http://schemas.microsoft.com/office/drawing/2014/main" id="{441481FA-6B46-6E55-6338-E1EEB4FBDC18}"/>
              </a:ext>
            </a:extLst>
          </p:cNvPr>
          <p:cNvSpPr/>
          <p:nvPr/>
        </p:nvSpPr>
        <p:spPr>
          <a:xfrm rot="6311736">
            <a:off x="7805276" y="5172947"/>
            <a:ext cx="181895" cy="604526"/>
          </a:xfrm>
          <a:prstGeom prst="curvedRightArrow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9" name="Βέλος: Καμπύλο προς τα δεξιά 8">
            <a:extLst>
              <a:ext uri="{FF2B5EF4-FFF2-40B4-BE49-F238E27FC236}">
                <a16:creationId xmlns:a16="http://schemas.microsoft.com/office/drawing/2014/main" id="{69EEF13C-AFCB-B3A8-5947-D5D02839440E}"/>
              </a:ext>
            </a:extLst>
          </p:cNvPr>
          <p:cNvSpPr/>
          <p:nvPr/>
        </p:nvSpPr>
        <p:spPr>
          <a:xfrm rot="5679734">
            <a:off x="6366306" y="5074130"/>
            <a:ext cx="170008" cy="585158"/>
          </a:xfrm>
          <a:prstGeom prst="curvedRightArrow">
            <a:avLst/>
          </a:prstGeom>
          <a:gradFill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0" name="Βέλος: Καμπύλο προς τα δεξιά 9">
            <a:extLst>
              <a:ext uri="{FF2B5EF4-FFF2-40B4-BE49-F238E27FC236}">
                <a16:creationId xmlns:a16="http://schemas.microsoft.com/office/drawing/2014/main" id="{935CAA7F-05C8-1FE6-C63E-72C754E213B2}"/>
              </a:ext>
            </a:extLst>
          </p:cNvPr>
          <p:cNvSpPr/>
          <p:nvPr/>
        </p:nvSpPr>
        <p:spPr>
          <a:xfrm rot="6200837">
            <a:off x="5280470" y="4695488"/>
            <a:ext cx="257195" cy="887345"/>
          </a:xfrm>
          <a:prstGeom prst="curvedRightArrow">
            <a:avLst/>
          </a:prstGeom>
          <a:gradFill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2" name="Βέλος: Καμπύλο προς τα δεξιά 11">
            <a:extLst>
              <a:ext uri="{FF2B5EF4-FFF2-40B4-BE49-F238E27FC236}">
                <a16:creationId xmlns:a16="http://schemas.microsoft.com/office/drawing/2014/main" id="{E1163DC1-4418-C611-FF4E-44531258F483}"/>
              </a:ext>
            </a:extLst>
          </p:cNvPr>
          <p:cNvSpPr/>
          <p:nvPr/>
        </p:nvSpPr>
        <p:spPr>
          <a:xfrm rot="5963931">
            <a:off x="4245284" y="4596538"/>
            <a:ext cx="269669" cy="890670"/>
          </a:xfrm>
          <a:prstGeom prst="curvedRightArrow">
            <a:avLst/>
          </a:prstGeom>
          <a:gradFill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Βέλος: Καμπύλο προς τα δεξιά 13">
            <a:extLst>
              <a:ext uri="{FF2B5EF4-FFF2-40B4-BE49-F238E27FC236}">
                <a16:creationId xmlns:a16="http://schemas.microsoft.com/office/drawing/2014/main" id="{7DE19FB1-0E5B-0684-0E8A-18DEA2CD68FB}"/>
              </a:ext>
            </a:extLst>
          </p:cNvPr>
          <p:cNvSpPr/>
          <p:nvPr/>
        </p:nvSpPr>
        <p:spPr>
          <a:xfrm rot="7744947">
            <a:off x="1811157" y="2845759"/>
            <a:ext cx="258764" cy="1367915"/>
          </a:xfrm>
          <a:prstGeom prst="curvedRightArrow">
            <a:avLst/>
          </a:prstGeom>
          <a:gradFill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5" name="Βέλος: Καμπύλο προς τα δεξιά 14">
            <a:extLst>
              <a:ext uri="{FF2B5EF4-FFF2-40B4-BE49-F238E27FC236}">
                <a16:creationId xmlns:a16="http://schemas.microsoft.com/office/drawing/2014/main" id="{1E3A4C9C-675E-B73E-BBE8-0C0CD2CD2856}"/>
              </a:ext>
            </a:extLst>
          </p:cNvPr>
          <p:cNvSpPr/>
          <p:nvPr/>
        </p:nvSpPr>
        <p:spPr>
          <a:xfrm rot="8631402">
            <a:off x="1230376" y="1924734"/>
            <a:ext cx="195361" cy="624583"/>
          </a:xfrm>
          <a:prstGeom prst="curvedRightArrow">
            <a:avLst/>
          </a:prstGeom>
          <a:gradFill>
            <a:gsLst>
              <a:gs pos="0">
                <a:srgbClr val="00FF00"/>
              </a:gs>
              <a:gs pos="23000">
                <a:srgbClr val="DEFF00"/>
              </a:gs>
              <a:gs pos="6700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Βέλος: Καμπύλο προς τα δεξιά 16">
            <a:extLst>
              <a:ext uri="{FF2B5EF4-FFF2-40B4-BE49-F238E27FC236}">
                <a16:creationId xmlns:a16="http://schemas.microsoft.com/office/drawing/2014/main" id="{89B5E37F-E460-D861-B082-6E737836D7D8}"/>
              </a:ext>
            </a:extLst>
          </p:cNvPr>
          <p:cNvSpPr/>
          <p:nvPr/>
        </p:nvSpPr>
        <p:spPr>
          <a:xfrm rot="6735565">
            <a:off x="3006378" y="3811896"/>
            <a:ext cx="299091" cy="1594872"/>
          </a:xfrm>
          <a:prstGeom prst="curvedRightArrow">
            <a:avLst/>
          </a:prstGeom>
          <a:gradFill>
            <a:gsLst>
              <a:gs pos="0">
                <a:srgbClr val="FFFF00"/>
              </a:gs>
              <a:gs pos="100000">
                <a:srgbClr val="00FFFF"/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56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4" grpId="0" animBg="1"/>
      <p:bldP spid="15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40E89F9D-3D92-AB7B-72CE-6490326761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2BCE055-D8FD-CDB8-DB58-1FD4A44D1B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Περιεχόμενα</a:t>
            </a:r>
          </a:p>
        </p:txBody>
      </p:sp>
      <p:sp>
        <p:nvSpPr>
          <p:cNvPr id="7" name="Θέση κειμένου 3">
            <a:extLst>
              <a:ext uri="{FF2B5EF4-FFF2-40B4-BE49-F238E27FC236}">
                <a16:creationId xmlns:a16="http://schemas.microsoft.com/office/drawing/2014/main" id="{FA3542BC-0B77-8D42-D8E1-0776317007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709438"/>
            <a:ext cx="9144000" cy="3043537"/>
          </a:xfrm>
        </p:spPr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1. Εισαγωγή στο πρόβλημα προσδιορισμού βέλτιστων κτιριακών παρεμβάσεων</a:t>
            </a:r>
          </a:p>
          <a:p>
            <a:endParaRPr lang="el-GR" dirty="0">
              <a:latin typeface="+mj-lt"/>
              <a:cs typeface="Calibri" panose="020F0502020204030204" pitchFamily="34" charset="0"/>
            </a:endParaRPr>
          </a:p>
          <a:p>
            <a:r>
              <a:rPr lang="el-GR" dirty="0">
                <a:latin typeface="+mj-lt"/>
                <a:cs typeface="Calibri" panose="020F0502020204030204" pitchFamily="34" charset="0"/>
              </a:rPr>
              <a:t>2. Μεθοδολογία</a:t>
            </a:r>
          </a:p>
          <a:p>
            <a:endParaRPr lang="el-GR" dirty="0">
              <a:latin typeface="+mj-lt"/>
              <a:cs typeface="Calibri" panose="020F0502020204030204" pitchFamily="34" charset="0"/>
            </a:endParaRPr>
          </a:p>
          <a:p>
            <a:r>
              <a:rPr lang="el-GR" dirty="0">
                <a:latin typeface="+mj-lt"/>
                <a:cs typeface="Calibri" panose="020F0502020204030204" pitchFamily="34" charset="0"/>
              </a:rPr>
              <a:t>3. Αποτελέσματα προσομοιώσεων</a:t>
            </a:r>
          </a:p>
          <a:p>
            <a:endParaRPr lang="el-GR" dirty="0">
              <a:latin typeface="+mj-lt"/>
              <a:cs typeface="Calibri" panose="020F0502020204030204" pitchFamily="34" charset="0"/>
            </a:endParaRPr>
          </a:p>
          <a:p>
            <a:r>
              <a:rPr lang="el-GR" dirty="0">
                <a:latin typeface="+mj-lt"/>
                <a:cs typeface="Calibri" panose="020F0502020204030204" pitchFamily="34" charset="0"/>
              </a:rPr>
              <a:t>4. Συμπεράσματα</a:t>
            </a:r>
          </a:p>
        </p:txBody>
      </p:sp>
    </p:spTree>
    <p:extLst>
      <p:ext uri="{BB962C8B-B14F-4D97-AF65-F5344CB8AC3E}">
        <p14:creationId xmlns:p14="http://schemas.microsoft.com/office/powerpoint/2010/main" val="1992936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961463F0-3F68-D10B-1E9C-50C54AC96E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1"/>
          <a:stretch/>
        </p:blipFill>
        <p:spPr>
          <a:xfrm>
            <a:off x="85059" y="1333295"/>
            <a:ext cx="8963247" cy="4912849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44E9CA9-31DE-9E12-C74E-C0E8F0138D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3E169ED-3705-5BD1-5729-4E5503CEA9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0EAA5330-763C-E000-5298-C8698F289FD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" y="899813"/>
            <a:ext cx="6581775" cy="365107"/>
          </a:xfrm>
        </p:spPr>
        <p:txBody>
          <a:bodyPr/>
          <a:lstStyle/>
          <a:p>
            <a:r>
              <a:rPr lang="el-GR" dirty="0"/>
              <a:t>Βέλτιστες αναβαθμίσεις Η/Μ εξοπλισμού, κλιματική ζώνη Α</a:t>
            </a:r>
          </a:p>
          <a:p>
            <a:endParaRPr lang="el-GR" dirty="0"/>
          </a:p>
        </p:txBody>
      </p: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54CED25C-9A66-AB03-7E3B-ED705ABFE014}"/>
              </a:ext>
            </a:extLst>
          </p:cNvPr>
          <p:cNvGrpSpPr/>
          <p:nvPr/>
        </p:nvGrpSpPr>
        <p:grpSpPr>
          <a:xfrm>
            <a:off x="5041446" y="2715475"/>
            <a:ext cx="4600574" cy="2508250"/>
            <a:chOff x="3971926" y="1990725"/>
            <a:chExt cx="4600574" cy="2508250"/>
          </a:xfrm>
        </p:grpSpPr>
        <p:graphicFrame>
          <p:nvGraphicFramePr>
            <p:cNvPr id="14" name="Διάγραμμα 13">
              <a:extLst>
                <a:ext uri="{FF2B5EF4-FFF2-40B4-BE49-F238E27FC236}">
                  <a16:creationId xmlns:a16="http://schemas.microsoft.com/office/drawing/2014/main" id="{3EE05661-7EDB-E828-2390-2E13AE51AC6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59119134"/>
                </p:ext>
              </p:extLst>
            </p:nvPr>
          </p:nvGraphicFramePr>
          <p:xfrm>
            <a:off x="3971926" y="1990725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5" name="Αριστερή αγκύλη 14">
              <a:extLst>
                <a:ext uri="{FF2B5EF4-FFF2-40B4-BE49-F238E27FC236}">
                  <a16:creationId xmlns:a16="http://schemas.microsoft.com/office/drawing/2014/main" id="{8BF44B3F-A345-73A2-2A8A-304B6E997CA4}"/>
                </a:ext>
              </a:extLst>
            </p:cNvPr>
            <p:cNvSpPr/>
            <p:nvPr/>
          </p:nvSpPr>
          <p:spPr>
            <a:xfrm rot="5400000">
              <a:off x="6722691" y="3842400"/>
              <a:ext cx="71512" cy="740230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17" name="Ομάδα 16">
            <a:extLst>
              <a:ext uri="{FF2B5EF4-FFF2-40B4-BE49-F238E27FC236}">
                <a16:creationId xmlns:a16="http://schemas.microsoft.com/office/drawing/2014/main" id="{730B7986-0DBA-8F6E-0725-050597CBA4ED}"/>
              </a:ext>
            </a:extLst>
          </p:cNvPr>
          <p:cNvGrpSpPr/>
          <p:nvPr/>
        </p:nvGrpSpPr>
        <p:grpSpPr>
          <a:xfrm>
            <a:off x="3677871" y="2735613"/>
            <a:ext cx="4600574" cy="2508250"/>
            <a:chOff x="3971926" y="1990725"/>
            <a:chExt cx="4600574" cy="2508250"/>
          </a:xfrm>
        </p:grpSpPr>
        <p:graphicFrame>
          <p:nvGraphicFramePr>
            <p:cNvPr id="19" name="Διάγραμμα 18">
              <a:extLst>
                <a:ext uri="{FF2B5EF4-FFF2-40B4-BE49-F238E27FC236}">
                  <a16:creationId xmlns:a16="http://schemas.microsoft.com/office/drawing/2014/main" id="{01600D04-6E28-3D9A-EFD4-0E60FD148E5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831485375"/>
                </p:ext>
              </p:extLst>
            </p:nvPr>
          </p:nvGraphicFramePr>
          <p:xfrm>
            <a:off x="3971926" y="1990725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21" name="Αριστερή αγκύλη 20">
              <a:extLst>
                <a:ext uri="{FF2B5EF4-FFF2-40B4-BE49-F238E27FC236}">
                  <a16:creationId xmlns:a16="http://schemas.microsoft.com/office/drawing/2014/main" id="{8B924BF8-14E7-9DE8-A5AE-329A9ACFA401}"/>
                </a:ext>
              </a:extLst>
            </p:cNvPr>
            <p:cNvSpPr/>
            <p:nvPr/>
          </p:nvSpPr>
          <p:spPr>
            <a:xfrm rot="5400000">
              <a:off x="6629939" y="3935151"/>
              <a:ext cx="145653" cy="628867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22" name="Ομάδα 21">
            <a:extLst>
              <a:ext uri="{FF2B5EF4-FFF2-40B4-BE49-F238E27FC236}">
                <a16:creationId xmlns:a16="http://schemas.microsoft.com/office/drawing/2014/main" id="{A94DBAF7-BEAD-D8AB-299D-714DAD893C1F}"/>
              </a:ext>
            </a:extLst>
          </p:cNvPr>
          <p:cNvGrpSpPr/>
          <p:nvPr/>
        </p:nvGrpSpPr>
        <p:grpSpPr>
          <a:xfrm>
            <a:off x="1413341" y="2635810"/>
            <a:ext cx="4600574" cy="2508250"/>
            <a:chOff x="3971926" y="1990725"/>
            <a:chExt cx="4600574" cy="2508250"/>
          </a:xfrm>
        </p:grpSpPr>
        <p:graphicFrame>
          <p:nvGraphicFramePr>
            <p:cNvPr id="23" name="Διάγραμμα 22">
              <a:extLst>
                <a:ext uri="{FF2B5EF4-FFF2-40B4-BE49-F238E27FC236}">
                  <a16:creationId xmlns:a16="http://schemas.microsoft.com/office/drawing/2014/main" id="{CA5A14E4-183D-7375-0B41-EED2663F6E5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74058909"/>
                </p:ext>
              </p:extLst>
            </p:nvPr>
          </p:nvGraphicFramePr>
          <p:xfrm>
            <a:off x="3971926" y="1990725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24" name="Αριστερή αγκύλη 23">
              <a:extLst>
                <a:ext uri="{FF2B5EF4-FFF2-40B4-BE49-F238E27FC236}">
                  <a16:creationId xmlns:a16="http://schemas.microsoft.com/office/drawing/2014/main" id="{8B469D46-AB26-9DAD-A3F0-3E6C104386E9}"/>
                </a:ext>
              </a:extLst>
            </p:cNvPr>
            <p:cNvSpPr/>
            <p:nvPr/>
          </p:nvSpPr>
          <p:spPr>
            <a:xfrm rot="5400000">
              <a:off x="7322087" y="3243004"/>
              <a:ext cx="50669" cy="1918180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5" name="Shape 24">
            <a:extLst>
              <a:ext uri="{FF2B5EF4-FFF2-40B4-BE49-F238E27FC236}">
                <a16:creationId xmlns:a16="http://schemas.microsoft.com/office/drawing/2014/main" id="{2693E94B-08C5-7FF5-7680-649775E95B8D}"/>
              </a:ext>
            </a:extLst>
          </p:cNvPr>
          <p:cNvSpPr/>
          <p:nvPr/>
        </p:nvSpPr>
        <p:spPr>
          <a:xfrm rot="6506044">
            <a:off x="4158955" y="3784921"/>
            <a:ext cx="1305168" cy="1124499"/>
          </a:xfrm>
          <a:prstGeom prst="swooshArrow">
            <a:avLst>
              <a:gd name="adj1" fmla="val 16310"/>
              <a:gd name="adj2" fmla="val 31370"/>
            </a:avLst>
          </a:prstGeom>
          <a:solidFill>
            <a:srgbClr val="E6E0EC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6" name="Ομάδα 25">
            <a:extLst>
              <a:ext uri="{FF2B5EF4-FFF2-40B4-BE49-F238E27FC236}">
                <a16:creationId xmlns:a16="http://schemas.microsoft.com/office/drawing/2014/main" id="{3EC29FA1-DAB1-7A12-A566-3CFDC52FF6F4}"/>
              </a:ext>
            </a:extLst>
          </p:cNvPr>
          <p:cNvGrpSpPr/>
          <p:nvPr/>
        </p:nvGrpSpPr>
        <p:grpSpPr>
          <a:xfrm>
            <a:off x="1135747" y="1290720"/>
            <a:ext cx="6901158" cy="4955424"/>
            <a:chOff x="1695274" y="1103918"/>
            <a:chExt cx="6901158" cy="4955424"/>
          </a:xfrm>
        </p:grpSpPr>
        <p:grpSp>
          <p:nvGrpSpPr>
            <p:cNvPr id="27" name="Ομάδα 26">
              <a:extLst>
                <a:ext uri="{FF2B5EF4-FFF2-40B4-BE49-F238E27FC236}">
                  <a16:creationId xmlns:a16="http://schemas.microsoft.com/office/drawing/2014/main" id="{F3AD163A-758B-AEDE-59BE-9195F8AEFAF1}"/>
                </a:ext>
              </a:extLst>
            </p:cNvPr>
            <p:cNvGrpSpPr/>
            <p:nvPr/>
          </p:nvGrpSpPr>
          <p:grpSpPr>
            <a:xfrm>
              <a:off x="1958347" y="1103918"/>
              <a:ext cx="6638085" cy="4955424"/>
              <a:chOff x="1770603" y="517977"/>
              <a:chExt cx="6638085" cy="4987870"/>
            </a:xfrm>
          </p:grpSpPr>
          <p:graphicFrame>
            <p:nvGraphicFramePr>
              <p:cNvPr id="31" name="Διάγραμμα 30">
                <a:extLst>
                  <a:ext uri="{FF2B5EF4-FFF2-40B4-BE49-F238E27FC236}">
                    <a16:creationId xmlns:a16="http://schemas.microsoft.com/office/drawing/2014/main" id="{FCDD2375-06E1-6089-6DA6-4CBA0666670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67846656"/>
                  </p:ext>
                </p:extLst>
              </p:nvPr>
            </p:nvGraphicFramePr>
            <p:xfrm>
              <a:off x="1770603" y="517977"/>
              <a:ext cx="6638085" cy="49878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8" r:lo="rId19" r:qs="rId20" r:cs="rId21"/>
              </a:graphicData>
            </a:graphic>
          </p:graphicFrame>
          <p:grpSp>
            <p:nvGrpSpPr>
              <p:cNvPr id="32" name="Ομάδα 31">
                <a:extLst>
                  <a:ext uri="{FF2B5EF4-FFF2-40B4-BE49-F238E27FC236}">
                    <a16:creationId xmlns:a16="http://schemas.microsoft.com/office/drawing/2014/main" id="{13EEDAE5-BF81-201C-8EF8-669590AF558B}"/>
                  </a:ext>
                </a:extLst>
              </p:cNvPr>
              <p:cNvGrpSpPr/>
              <p:nvPr/>
            </p:nvGrpSpPr>
            <p:grpSpPr>
              <a:xfrm>
                <a:off x="4736171" y="3061707"/>
                <a:ext cx="2084210" cy="678218"/>
                <a:chOff x="3608832" y="2797349"/>
                <a:chExt cx="2084210" cy="678218"/>
              </a:xfrm>
            </p:grpSpPr>
            <p:sp>
              <p:nvSpPr>
                <p:cNvPr id="37" name="Ορθογώνιο 36">
                  <a:extLst>
                    <a:ext uri="{FF2B5EF4-FFF2-40B4-BE49-F238E27FC236}">
                      <a16:creationId xmlns:a16="http://schemas.microsoft.com/office/drawing/2014/main" id="{817B739A-A9FE-36EA-BD49-27D30ED8F6BD}"/>
                    </a:ext>
                  </a:extLst>
                </p:cNvPr>
                <p:cNvSpPr/>
                <p:nvPr/>
              </p:nvSpPr>
              <p:spPr>
                <a:xfrm>
                  <a:off x="4425799" y="3081432"/>
                  <a:ext cx="1267243" cy="394135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A68ED5B0-C39F-7F79-D979-BA811C1ED8B9}"/>
                    </a:ext>
                  </a:extLst>
                </p:cNvPr>
                <p:cNvSpPr txBox="1"/>
                <p:nvPr/>
              </p:nvSpPr>
              <p:spPr>
                <a:xfrm>
                  <a:off x="3608832" y="2797349"/>
                  <a:ext cx="1294555" cy="39413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26626" tIns="0" rIns="0" bIns="0" numCol="1" spcCol="1270" anchor="t" anchorCtr="0">
                  <a:noAutofit/>
                </a:bodyPr>
                <a:lstStyle/>
                <a:p>
                  <a:pPr marL="0" lvl="0" indent="0" algn="l" defTabSz="8445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n-US" sz="1900" kern="1200" dirty="0"/>
                    <a:t>G</a:t>
                  </a:r>
                  <a:r>
                    <a:rPr lang="en-US" sz="1800" kern="1200" dirty="0"/>
                    <a:t>HP </a:t>
                  </a:r>
                  <a:r>
                    <a:rPr lang="en-US" sz="1900" kern="1200" dirty="0"/>
                    <a:t>&amp; FC</a:t>
                  </a:r>
                  <a:endParaRPr lang="el-GR" sz="1900" kern="1200" dirty="0"/>
                </a:p>
              </p:txBody>
            </p:sp>
          </p:grpSp>
          <p:grpSp>
            <p:nvGrpSpPr>
              <p:cNvPr id="33" name="Ομάδα 32">
                <a:extLst>
                  <a:ext uri="{FF2B5EF4-FFF2-40B4-BE49-F238E27FC236}">
                    <a16:creationId xmlns:a16="http://schemas.microsoft.com/office/drawing/2014/main" id="{5D65E433-F7EE-E089-3372-ED1BFA195773}"/>
                  </a:ext>
                </a:extLst>
              </p:cNvPr>
              <p:cNvGrpSpPr/>
              <p:nvPr/>
            </p:nvGrpSpPr>
            <p:grpSpPr>
              <a:xfrm>
                <a:off x="4106701" y="2698131"/>
                <a:ext cx="2407526" cy="663098"/>
                <a:chOff x="2551622" y="620366"/>
                <a:chExt cx="2946759" cy="1326194"/>
              </a:xfrm>
            </p:grpSpPr>
            <p:sp>
              <p:nvSpPr>
                <p:cNvPr id="35" name="Ορθογώνιο 34">
                  <a:extLst>
                    <a:ext uri="{FF2B5EF4-FFF2-40B4-BE49-F238E27FC236}">
                      <a16:creationId xmlns:a16="http://schemas.microsoft.com/office/drawing/2014/main" id="{6D914945-A8C8-D799-EB42-BD20697DC03D}"/>
                    </a:ext>
                  </a:extLst>
                </p:cNvPr>
                <p:cNvSpPr/>
                <p:nvPr/>
              </p:nvSpPr>
              <p:spPr>
                <a:xfrm>
                  <a:off x="3355372" y="1247927"/>
                  <a:ext cx="2143009" cy="698633"/>
                </a:xfrm>
                <a:prstGeom prst="rect">
                  <a:avLst/>
                </a:prstGeom>
              </p:spPr>
              <p:style>
                <a:lnRef idx="0">
                  <a:schemeClr val="dk1">
                    <a:alpha val="0"/>
                    <a:hueOff val="0"/>
                    <a:satOff val="0"/>
                    <a:lumOff val="0"/>
                    <a:alphaOff val="0"/>
                  </a:schemeClr>
                </a:lnRef>
                <a:fill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lt1">
                    <a:alpha val="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A8FB0DE6-F8E6-A8BC-9CA4-00B27C8FEF62}"/>
                    </a:ext>
                  </a:extLst>
                </p:cNvPr>
                <p:cNvSpPr txBox="1"/>
                <p:nvPr/>
              </p:nvSpPr>
              <p:spPr>
                <a:xfrm>
                  <a:off x="2551622" y="620366"/>
                  <a:ext cx="2143009" cy="698633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102400" tIns="0" rIns="0" bIns="0" numCol="1" spcCol="1270" anchor="t" anchorCtr="0">
                  <a:noAutofit/>
                </a:bodyPr>
                <a:lstStyle/>
                <a:p>
                  <a:pPr marL="0" lvl="0" indent="0" algn="l" defTabSz="8001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r>
                    <a:rPr lang="el-GR" sz="1800" kern="1200" dirty="0" err="1"/>
                    <a:t>Ηλ</a:t>
                  </a:r>
                  <a:r>
                    <a:rPr lang="el-GR" sz="1800" kern="1200" dirty="0"/>
                    <a:t>. Συλλέκτης</a:t>
                  </a:r>
                </a:p>
              </p:txBody>
            </p: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0AA0C6D-C21D-8B64-965D-98DC6C5A0EAB}"/>
                  </a:ext>
                </a:extLst>
              </p:cNvPr>
              <p:cNvSpPr txBox="1"/>
              <p:nvPr/>
            </p:nvSpPr>
            <p:spPr>
              <a:xfrm>
                <a:off x="3558705" y="2272049"/>
                <a:ext cx="1663906" cy="43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l-GR" dirty="0"/>
                  <a:t>Φωτοβολταϊκά</a:t>
                </a:r>
                <a:endParaRPr lang="el-GR" dirty="0">
                  <a:latin typeface="+mn-lt"/>
                </a:endParaRPr>
              </a:p>
            </p:txBody>
          </p:sp>
        </p:grpSp>
        <p:grpSp>
          <p:nvGrpSpPr>
            <p:cNvPr id="28" name="Ομάδα 27">
              <a:extLst>
                <a:ext uri="{FF2B5EF4-FFF2-40B4-BE49-F238E27FC236}">
                  <a16:creationId xmlns:a16="http://schemas.microsoft.com/office/drawing/2014/main" id="{2F22FD8A-1F1F-F710-6A10-5E22A6F7069E}"/>
                </a:ext>
              </a:extLst>
            </p:cNvPr>
            <p:cNvGrpSpPr/>
            <p:nvPr/>
          </p:nvGrpSpPr>
          <p:grpSpPr>
            <a:xfrm>
              <a:off x="1695274" y="2024423"/>
              <a:ext cx="1361382" cy="1971298"/>
              <a:chOff x="1779074" y="1769229"/>
              <a:chExt cx="1361382" cy="1496229"/>
            </a:xfrm>
          </p:grpSpPr>
          <p:sp>
            <p:nvSpPr>
              <p:cNvPr id="29" name="Αριστερή αγκύλη 28">
                <a:extLst>
                  <a:ext uri="{FF2B5EF4-FFF2-40B4-BE49-F238E27FC236}">
                    <a16:creationId xmlns:a16="http://schemas.microsoft.com/office/drawing/2014/main" id="{1F2D21D6-2DF6-F2F7-193A-06ECCE17C7D4}"/>
                  </a:ext>
                </a:extLst>
              </p:cNvPr>
              <p:cNvSpPr/>
              <p:nvPr/>
            </p:nvSpPr>
            <p:spPr>
              <a:xfrm rot="10800000">
                <a:off x="3075356" y="1783019"/>
                <a:ext cx="65100" cy="1482439"/>
              </a:xfrm>
              <a:prstGeom prst="leftBracket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cxnSp>
            <p:nvCxnSpPr>
              <p:cNvPr id="30" name="Ευθεία γραμμή σύνδεσης 29">
                <a:extLst>
                  <a:ext uri="{FF2B5EF4-FFF2-40B4-BE49-F238E27FC236}">
                    <a16:creationId xmlns:a16="http://schemas.microsoft.com/office/drawing/2014/main" id="{99E2A48D-3EE7-8911-584F-58D460DC8C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79074" y="1769229"/>
                <a:ext cx="1296281" cy="13790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Ομάδα 38">
            <a:extLst>
              <a:ext uri="{FF2B5EF4-FFF2-40B4-BE49-F238E27FC236}">
                <a16:creationId xmlns:a16="http://schemas.microsoft.com/office/drawing/2014/main" id="{AE26D2FA-89D0-5D73-0F44-D63E0923CB8E}"/>
              </a:ext>
            </a:extLst>
          </p:cNvPr>
          <p:cNvGrpSpPr/>
          <p:nvPr/>
        </p:nvGrpSpPr>
        <p:grpSpPr>
          <a:xfrm>
            <a:off x="760095" y="2215382"/>
            <a:ext cx="4600574" cy="2508250"/>
            <a:chOff x="3971926" y="1990725"/>
            <a:chExt cx="4600574" cy="2508250"/>
          </a:xfrm>
        </p:grpSpPr>
        <p:graphicFrame>
          <p:nvGraphicFramePr>
            <p:cNvPr id="40" name="Διάγραμμα 39">
              <a:extLst>
                <a:ext uri="{FF2B5EF4-FFF2-40B4-BE49-F238E27FC236}">
                  <a16:creationId xmlns:a16="http://schemas.microsoft.com/office/drawing/2014/main" id="{B387746C-4E80-EDB3-8C9C-5866A3B155D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31558860"/>
                </p:ext>
              </p:extLst>
            </p:nvPr>
          </p:nvGraphicFramePr>
          <p:xfrm>
            <a:off x="3971926" y="1990725"/>
            <a:ext cx="4600574" cy="25082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3" r:lo="rId24" r:qs="rId25" r:cs="rId26"/>
            </a:graphicData>
          </a:graphic>
        </p:graphicFrame>
        <p:sp>
          <p:nvSpPr>
            <p:cNvPr id="41" name="Αριστερή αγκύλη 40">
              <a:extLst>
                <a:ext uri="{FF2B5EF4-FFF2-40B4-BE49-F238E27FC236}">
                  <a16:creationId xmlns:a16="http://schemas.microsoft.com/office/drawing/2014/main" id="{72DA03E2-2286-56D4-8D41-1142E090D93E}"/>
                </a:ext>
              </a:extLst>
            </p:cNvPr>
            <p:cNvSpPr/>
            <p:nvPr/>
          </p:nvSpPr>
          <p:spPr>
            <a:xfrm rot="5400000">
              <a:off x="6249353" y="3442720"/>
              <a:ext cx="45719" cy="1569418"/>
            </a:xfrm>
            <a:prstGeom prst="leftBracket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</p:spTree>
    <p:extLst>
      <p:ext uri="{BB962C8B-B14F-4D97-AF65-F5344CB8AC3E}">
        <p14:creationId xmlns:p14="http://schemas.microsoft.com/office/powerpoint/2010/main" val="344269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5159596-E797-067C-47AC-4161F2074C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A53CBCF-CD4E-3DF0-1345-2DCDD3C7792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/>
              <a:t>Συμπεράσματα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AC1205EC-A65C-2C30-C99D-B5D6DA8DA92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l-GR" dirty="0"/>
          </a:p>
        </p:txBody>
      </p:sp>
      <p:graphicFrame>
        <p:nvGraphicFramePr>
          <p:cNvPr id="5" name="Πίνακας 4">
            <a:extLst>
              <a:ext uri="{FF2B5EF4-FFF2-40B4-BE49-F238E27FC236}">
                <a16:creationId xmlns:a16="http://schemas.microsoft.com/office/drawing/2014/main" id="{CDC2E9FB-00BB-B296-037D-C2E71CB420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763683"/>
              </p:ext>
            </p:extLst>
          </p:nvPr>
        </p:nvGraphicFramePr>
        <p:xfrm>
          <a:off x="377672" y="1544955"/>
          <a:ext cx="5671184" cy="12439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1350">
                  <a:extLst>
                    <a:ext uri="{9D8B030D-6E8A-4147-A177-3AD203B41FA5}">
                      <a16:colId xmlns:a16="http://schemas.microsoft.com/office/drawing/2014/main" val="1511011316"/>
                    </a:ext>
                  </a:extLst>
                </a:gridCol>
                <a:gridCol w="1077773">
                  <a:extLst>
                    <a:ext uri="{9D8B030D-6E8A-4147-A177-3AD203B41FA5}">
                      <a16:colId xmlns:a16="http://schemas.microsoft.com/office/drawing/2014/main" val="935067905"/>
                    </a:ext>
                  </a:extLst>
                </a:gridCol>
                <a:gridCol w="1077773">
                  <a:extLst>
                    <a:ext uri="{9D8B030D-6E8A-4147-A177-3AD203B41FA5}">
                      <a16:colId xmlns:a16="http://schemas.microsoft.com/office/drawing/2014/main" val="3422392898"/>
                    </a:ext>
                  </a:extLst>
                </a:gridCol>
                <a:gridCol w="1351826">
                  <a:extLst>
                    <a:ext uri="{9D8B030D-6E8A-4147-A177-3AD203B41FA5}">
                      <a16:colId xmlns:a16="http://schemas.microsoft.com/office/drawing/2014/main" val="174331700"/>
                    </a:ext>
                  </a:extLst>
                </a:gridCol>
                <a:gridCol w="1352462">
                  <a:extLst>
                    <a:ext uri="{9D8B030D-6E8A-4147-A177-3AD203B41FA5}">
                      <a16:colId xmlns:a16="http://schemas.microsoft.com/office/drawing/2014/main" val="3167223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 dirty="0">
                          <a:effectLst/>
                        </a:rPr>
                        <a:t> 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300" dirty="0">
                          <a:effectLst/>
                        </a:rPr>
                        <a:t>Γενετικός αλγόριθμος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300">
                          <a:effectLst/>
                        </a:rPr>
                        <a:t>Προσομοίωση συνολικών σεναρίων 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861086"/>
                  </a:ext>
                </a:extLst>
              </a:tr>
              <a:tr h="367665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Χρόνος υπολογισμού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Εξετασμένα σενάρια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Χρόνος υπολογισμού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Εξετασμένα σενάρια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0685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Ζώνη Α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65 λεπτά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1.200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900"/>
                        </a:spcAft>
                      </a:pPr>
                      <a:r>
                        <a:rPr lang="el-GR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 dirty="0">
                          <a:effectLst/>
                        </a:rPr>
                        <a:t>150 ώρες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86.016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1605941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Ζώνη Γ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>
                          <a:effectLst/>
                        </a:rPr>
                        <a:t>90 λεπτά</a:t>
                      </a:r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200" dirty="0">
                          <a:effectLst/>
                        </a:rPr>
                        <a:t>1.700</a:t>
                      </a:r>
                      <a:endParaRPr lang="el-GR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346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675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EB8713-B33B-5076-6D3A-6C6810271E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E43196-9506-C3A9-B279-93165DFF32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6666614" cy="627321"/>
          </a:xfrm>
        </p:spPr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Εισαγωγή στο πρόβλημα προσδιορισμού βέλτιστων κτιριακών παρεμβάσεων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85BE3F-46A8-54BC-7886-7078E96343F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sz="1800" dirty="0"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Εκτίμηση βέλτιστου κόστους [12]</a:t>
            </a:r>
            <a:endParaRPr lang="el-GR" dirty="0">
              <a:latin typeface="+mj-lt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27" name="Ορθογώνιο: Στρογγύλεμα γωνιών 26">
            <a:extLst>
              <a:ext uri="{FF2B5EF4-FFF2-40B4-BE49-F238E27FC236}">
                <a16:creationId xmlns:a16="http://schemas.microsoft.com/office/drawing/2014/main" id="{144100A8-5FAC-7E40-7F47-6ED11CCE5EAB}"/>
              </a:ext>
            </a:extLst>
          </p:cNvPr>
          <p:cNvSpPr/>
          <p:nvPr/>
        </p:nvSpPr>
        <p:spPr>
          <a:xfrm rot="5400000">
            <a:off x="1953635" y="3000219"/>
            <a:ext cx="1034781" cy="344585"/>
          </a:xfrm>
          <a:prstGeom prst="roundRect">
            <a:avLst/>
          </a:prstGeom>
          <a:solidFill>
            <a:schemeClr val="bg1"/>
          </a:solidFill>
          <a:effectLst/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" name="Αριστερό άγκιστρο 29">
            <a:extLst>
              <a:ext uri="{FF2B5EF4-FFF2-40B4-BE49-F238E27FC236}">
                <a16:creationId xmlns:a16="http://schemas.microsoft.com/office/drawing/2014/main" id="{7E2117DF-8273-CC46-0338-092E7C1EADC0}"/>
              </a:ext>
            </a:extLst>
          </p:cNvPr>
          <p:cNvSpPr/>
          <p:nvPr/>
        </p:nvSpPr>
        <p:spPr>
          <a:xfrm>
            <a:off x="2369653" y="3059600"/>
            <a:ext cx="297024" cy="425833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1" name="Ορθογώνιο 40">
            <a:extLst>
              <a:ext uri="{FF2B5EF4-FFF2-40B4-BE49-F238E27FC236}">
                <a16:creationId xmlns:a16="http://schemas.microsoft.com/office/drawing/2014/main" id="{799E11C3-D2AD-8A10-6E72-4B8FE577AAAE}"/>
              </a:ext>
            </a:extLst>
          </p:cNvPr>
          <p:cNvSpPr/>
          <p:nvPr/>
        </p:nvSpPr>
        <p:spPr>
          <a:xfrm>
            <a:off x="1232066" y="2268500"/>
            <a:ext cx="1019175" cy="369332"/>
          </a:xfrm>
          <a:prstGeom prst="rect">
            <a:avLst/>
          </a:prstGeom>
          <a:solidFill>
            <a:schemeClr val="bg1"/>
          </a:solidFill>
          <a:effectLst/>
        </p:spPr>
        <p:txBody>
          <a:bodyPr wrap="square" rtlCol="0" anchor="ctr">
            <a:spAutoFit/>
          </a:bodyPr>
          <a:lstStyle/>
          <a:p>
            <a:pPr algn="l">
              <a:spcAft>
                <a:spcPts val="1200"/>
              </a:spcAft>
            </a:pPr>
            <a:r>
              <a:rPr lang="en-US" dirty="0">
                <a:cs typeface="Calibri" panose="020F0502020204030204" pitchFamily="34" charset="0"/>
              </a:rPr>
              <a:t>[€/m</a:t>
            </a:r>
            <a:r>
              <a:rPr lang="en-US" baseline="30000" dirty="0">
                <a:cs typeface="Calibri" panose="020F0502020204030204" pitchFamily="34" charset="0"/>
              </a:rPr>
              <a:t>2</a:t>
            </a:r>
            <a:r>
              <a:rPr lang="en-US" dirty="0">
                <a:cs typeface="Arial" panose="020B0604020202020204" pitchFamily="34" charset="0"/>
              </a:rPr>
              <a:t>]</a:t>
            </a:r>
            <a:endParaRPr lang="el-GR" dirty="0">
              <a:cs typeface="Arial" panose="020B0604020202020204" pitchFamily="34" charset="0"/>
            </a:endParaRPr>
          </a:p>
        </p:txBody>
      </p:sp>
      <p:grpSp>
        <p:nvGrpSpPr>
          <p:cNvPr id="48" name="Ομάδα 47">
            <a:extLst>
              <a:ext uri="{FF2B5EF4-FFF2-40B4-BE49-F238E27FC236}">
                <a16:creationId xmlns:a16="http://schemas.microsoft.com/office/drawing/2014/main" id="{2AEFAE9C-6C6D-DB8A-2C3E-5E9B745E120F}"/>
              </a:ext>
            </a:extLst>
          </p:cNvPr>
          <p:cNvGrpSpPr/>
          <p:nvPr/>
        </p:nvGrpSpPr>
        <p:grpSpPr>
          <a:xfrm>
            <a:off x="471383" y="1378368"/>
            <a:ext cx="8201234" cy="4765257"/>
            <a:chOff x="471383" y="1378368"/>
            <a:chExt cx="8201234" cy="4765257"/>
          </a:xfrm>
        </p:grpSpPr>
        <p:grpSp>
          <p:nvGrpSpPr>
            <p:cNvPr id="35" name="Ομάδα 34">
              <a:extLst>
                <a:ext uri="{FF2B5EF4-FFF2-40B4-BE49-F238E27FC236}">
                  <a16:creationId xmlns:a16="http://schemas.microsoft.com/office/drawing/2014/main" id="{74A14D57-F41E-83DC-EE6A-1E6F9EDE5CA4}"/>
                </a:ext>
              </a:extLst>
            </p:cNvPr>
            <p:cNvGrpSpPr/>
            <p:nvPr/>
          </p:nvGrpSpPr>
          <p:grpSpPr>
            <a:xfrm>
              <a:off x="471383" y="1378368"/>
              <a:ext cx="8201234" cy="4765257"/>
              <a:chOff x="864806" y="1480285"/>
              <a:chExt cx="7938952" cy="4631401"/>
            </a:xfrm>
          </p:grpSpPr>
          <p:grpSp>
            <p:nvGrpSpPr>
              <p:cNvPr id="31" name="Ομάδα 30">
                <a:extLst>
                  <a:ext uri="{FF2B5EF4-FFF2-40B4-BE49-F238E27FC236}">
                    <a16:creationId xmlns:a16="http://schemas.microsoft.com/office/drawing/2014/main" id="{AA71962E-611B-6CB8-8D52-FCD5DD564B29}"/>
                  </a:ext>
                </a:extLst>
              </p:cNvPr>
              <p:cNvGrpSpPr/>
              <p:nvPr/>
            </p:nvGrpSpPr>
            <p:grpSpPr>
              <a:xfrm>
                <a:off x="864806" y="1480285"/>
                <a:ext cx="7938952" cy="4631401"/>
                <a:chOff x="864806" y="1480285"/>
                <a:chExt cx="7938952" cy="4631401"/>
              </a:xfrm>
            </p:grpSpPr>
            <p:grpSp>
              <p:nvGrpSpPr>
                <p:cNvPr id="24" name="Ομάδα 23">
                  <a:extLst>
                    <a:ext uri="{FF2B5EF4-FFF2-40B4-BE49-F238E27FC236}">
                      <a16:creationId xmlns:a16="http://schemas.microsoft.com/office/drawing/2014/main" id="{11435FCB-F789-0A55-D38E-7A596BA59BFB}"/>
                    </a:ext>
                  </a:extLst>
                </p:cNvPr>
                <p:cNvGrpSpPr/>
                <p:nvPr/>
              </p:nvGrpSpPr>
              <p:grpSpPr>
                <a:xfrm>
                  <a:off x="864806" y="1480285"/>
                  <a:ext cx="7938952" cy="4631401"/>
                  <a:chOff x="524564" y="1614743"/>
                  <a:chExt cx="7938952" cy="4631401"/>
                </a:xfrm>
              </p:grpSpPr>
              <p:grpSp>
                <p:nvGrpSpPr>
                  <p:cNvPr id="16" name="Ομάδα 15">
                    <a:extLst>
                      <a:ext uri="{FF2B5EF4-FFF2-40B4-BE49-F238E27FC236}">
                        <a16:creationId xmlns:a16="http://schemas.microsoft.com/office/drawing/2014/main" id="{96FB142C-2E58-BF9C-ED35-197C84FB5E2D}"/>
                      </a:ext>
                    </a:extLst>
                  </p:cNvPr>
                  <p:cNvGrpSpPr/>
                  <p:nvPr/>
                </p:nvGrpSpPr>
                <p:grpSpPr>
                  <a:xfrm>
                    <a:off x="524564" y="1614743"/>
                    <a:ext cx="7938952" cy="4631401"/>
                    <a:chOff x="439504" y="1537412"/>
                    <a:chExt cx="7938952" cy="4631401"/>
                  </a:xfrm>
                </p:grpSpPr>
                <p:grpSp>
                  <p:nvGrpSpPr>
                    <p:cNvPr id="14" name="Ομάδα 13">
                      <a:extLst>
                        <a:ext uri="{FF2B5EF4-FFF2-40B4-BE49-F238E27FC236}">
                          <a16:creationId xmlns:a16="http://schemas.microsoft.com/office/drawing/2014/main" id="{1D05D1EC-0C03-5735-7B1D-2E0577D6F5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8662" y="1537412"/>
                      <a:ext cx="7929794" cy="4631401"/>
                      <a:chOff x="1537584" y="2016015"/>
                      <a:chExt cx="8221222" cy="5191850"/>
                    </a:xfrm>
                  </p:grpSpPr>
                  <p:pic>
                    <p:nvPicPr>
                      <p:cNvPr id="12" name="Εικόνα 11">
                        <a:extLst>
                          <a:ext uri="{FF2B5EF4-FFF2-40B4-BE49-F238E27FC236}">
                            <a16:creationId xmlns:a16="http://schemas.microsoft.com/office/drawing/2014/main" id="{C66FA064-D478-0EF0-15BD-3E3AB767BDFF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537584" y="2016015"/>
                        <a:ext cx="8221222" cy="5191850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3" name="Ορθογώνιο: Στρογγύλεμα γωνιών 12">
                        <a:extLst>
                          <a:ext uri="{FF2B5EF4-FFF2-40B4-BE49-F238E27FC236}">
                            <a16:creationId xmlns:a16="http://schemas.microsoft.com/office/drawing/2014/main" id="{88D76762-6D91-5FED-6C9F-01F6336C6EB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671618" y="2226641"/>
                        <a:ext cx="1531089" cy="272492"/>
                      </a:xfrm>
                      <a:prstGeom prst="roundRect">
                        <a:avLst/>
                      </a:prstGeom>
                      <a:solidFill>
                        <a:srgbClr val="FFFFFF"/>
                      </a:solidFill>
                      <a:effectLst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marL="285750" indent="-285750" algn="l">
                          <a:spcAft>
                            <a:spcPts val="1200"/>
                          </a:spcAft>
                          <a:buFont typeface="Arial" panose="020B0604020202020204" pitchFamily="34" charset="0"/>
                          <a:buChar char="•"/>
                        </a:pPr>
                        <a:endParaRPr lang="el-GR" sz="1200" dirty="0">
                          <a:latin typeface="+mn-lt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15" name="TextBox 14">
                      <a:extLst>
                        <a:ext uri="{FF2B5EF4-FFF2-40B4-BE49-F238E27FC236}">
                          <a16:creationId xmlns:a16="http://schemas.microsoft.com/office/drawing/2014/main" id="{F664084B-51E9-4C52-58E6-AE0AB3B6C0D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9504" y="1716419"/>
                      <a:ext cx="1753694" cy="64633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/>
                      <a:r>
                        <a:rPr lang="el-GR" dirty="0">
                          <a:cs typeface="Calibri" panose="020F0502020204030204" pitchFamily="34" charset="0"/>
                        </a:rPr>
                        <a:t>Κόστος Κύκλου Ζωής (</a:t>
                      </a:r>
                      <a:r>
                        <a:rPr lang="en-US" dirty="0">
                          <a:cs typeface="Calibri" panose="020F0502020204030204" pitchFamily="34" charset="0"/>
                        </a:rPr>
                        <a:t>LCC</a:t>
                      </a:r>
                      <a:r>
                        <a:rPr lang="el-GR" dirty="0">
                          <a:cs typeface="Calibri" panose="020F0502020204030204" pitchFamily="34" charset="0"/>
                        </a:rPr>
                        <a:t>)</a:t>
                      </a:r>
                    </a:p>
                  </p:txBody>
                </p:sp>
              </p:grpSp>
              <p:sp>
                <p:nvSpPr>
                  <p:cNvPr id="21" name="Ορθογώνιο: Στρογγύλεμα γωνιών 20">
                    <a:extLst>
                      <a:ext uri="{FF2B5EF4-FFF2-40B4-BE49-F238E27FC236}">
                        <a16:creationId xmlns:a16="http://schemas.microsoft.com/office/drawing/2014/main" id="{9331BC80-3EEB-3461-ED02-584EA80EA050}"/>
                      </a:ext>
                    </a:extLst>
                  </p:cNvPr>
                  <p:cNvSpPr/>
                  <p:nvPr/>
                </p:nvSpPr>
                <p:spPr>
                  <a:xfrm>
                    <a:off x="1987178" y="5619040"/>
                    <a:ext cx="4934617" cy="365107"/>
                  </a:xfrm>
                  <a:prstGeom prst="roundRect">
                    <a:avLst/>
                  </a:prstGeom>
                  <a:solidFill>
                    <a:schemeClr val="bg1"/>
                  </a:solidFill>
                  <a:effectLst/>
                </p:spPr>
                <p:txBody>
                  <a:bodyPr wrap="square" rtlCol="0" anchor="ctr">
                    <a:spAutoFit/>
                  </a:bodyPr>
                  <a:lstStyle/>
                  <a:p>
                    <a:pPr marL="285750" indent="-285750" algn="l">
                      <a:spcAft>
                        <a:spcPts val="1200"/>
                      </a:spcAft>
                      <a:buFont typeface="Arial" panose="020B0604020202020204" pitchFamily="34" charset="0"/>
                      <a:buChar char="•"/>
                    </a:pPr>
                    <a:endParaRPr lang="el-GR" sz="1200" dirty="0">
                      <a:latin typeface="+mn-lt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Ορθογώνιο: Στρογγύλεμα γωνιών 21">
                    <a:extLst>
                      <a:ext uri="{FF2B5EF4-FFF2-40B4-BE49-F238E27FC236}">
                        <a16:creationId xmlns:a16="http://schemas.microsoft.com/office/drawing/2014/main" id="{64CF8733-7A8A-9EE3-445D-E85C7786CD3F}"/>
                      </a:ext>
                    </a:extLst>
                  </p:cNvPr>
                  <p:cNvSpPr/>
                  <p:nvPr/>
                </p:nvSpPr>
                <p:spPr>
                  <a:xfrm>
                    <a:off x="4155558" y="5164648"/>
                    <a:ext cx="3177492" cy="715089"/>
                  </a:xfrm>
                  <a:prstGeom prst="roundRect">
                    <a:avLst/>
                  </a:prstGeom>
                  <a:solidFill>
                    <a:schemeClr val="bg1"/>
                  </a:solidFill>
                  <a:effectLst/>
                </p:spPr>
                <p:txBody>
                  <a:bodyPr wrap="square" rtlCol="0" anchor="ctr">
                    <a:spAutoFit/>
                  </a:bodyPr>
                  <a:lstStyle/>
                  <a:p>
                    <a:pPr algn="l">
                      <a:spcAft>
                        <a:spcPts val="1200"/>
                      </a:spcAft>
                    </a:pPr>
                    <a:r>
                      <a:rPr lang="el-GR" dirty="0">
                        <a:cs typeface="Calibri" panose="020F0502020204030204" pitchFamily="34" charset="0"/>
                      </a:rPr>
                      <a:t>Πρωτογενής Κατανάλωση Ενέργειας (</a:t>
                    </a:r>
                    <a:r>
                      <a:rPr lang="en-US" dirty="0">
                        <a:cs typeface="Calibri" panose="020F0502020204030204" pitchFamily="34" charset="0"/>
                      </a:rPr>
                      <a:t>PEC</a:t>
                    </a:r>
                    <a:r>
                      <a:rPr lang="el-GR" dirty="0">
                        <a:cs typeface="Calibri" panose="020F0502020204030204" pitchFamily="34" charset="0"/>
                      </a:rPr>
                      <a:t>)</a:t>
                    </a:r>
                  </a:p>
                </p:txBody>
              </p:sp>
            </p:grpSp>
            <p:sp>
              <p:nvSpPr>
                <p:cNvPr id="25" name="Ορθογώνιο: Στρογγύλεμα γωνιών 24">
                  <a:extLst>
                    <a:ext uri="{FF2B5EF4-FFF2-40B4-BE49-F238E27FC236}">
                      <a16:creationId xmlns:a16="http://schemas.microsoft.com/office/drawing/2014/main" id="{59A487C7-77CA-F29A-2716-4D47C9914409}"/>
                    </a:ext>
                  </a:extLst>
                </p:cNvPr>
                <p:cNvSpPr/>
                <p:nvPr/>
              </p:nvSpPr>
              <p:spPr>
                <a:xfrm>
                  <a:off x="4710223" y="3883296"/>
                  <a:ext cx="1382233" cy="715089"/>
                </a:xfrm>
                <a:prstGeom prst="roundRect">
                  <a:avLst/>
                </a:prstGeom>
                <a:solidFill>
                  <a:schemeClr val="bg1"/>
                </a:solidFill>
                <a:effectLst/>
              </p:spPr>
              <p:txBody>
                <a:bodyPr wrap="square" rtlCol="0" anchor="ctr">
                  <a:spAutoFit/>
                </a:bodyPr>
                <a:lstStyle/>
                <a:p>
                  <a:pPr algn="l">
                    <a:spcAft>
                      <a:spcPts val="1200"/>
                    </a:spcAft>
                  </a:pPr>
                  <a:r>
                    <a:rPr lang="el-GR" b="1" dirty="0">
                      <a:cs typeface="Calibri" panose="020F0502020204030204" pitchFamily="34" charset="0"/>
                    </a:rPr>
                    <a:t>Βέλτιστο κόστος</a:t>
                  </a:r>
                </a:p>
              </p:txBody>
            </p:sp>
          </p:grpSp>
          <p:sp>
            <p:nvSpPr>
              <p:cNvPr id="34" name="Ορθογώνιο 33">
                <a:extLst>
                  <a:ext uri="{FF2B5EF4-FFF2-40B4-BE49-F238E27FC236}">
                    <a16:creationId xmlns:a16="http://schemas.microsoft.com/office/drawing/2014/main" id="{6F2BC58C-ADBD-AD6D-78F1-0F1D864B51DF}"/>
                  </a:ext>
                </a:extLst>
              </p:cNvPr>
              <p:cNvSpPr/>
              <p:nvPr/>
            </p:nvSpPr>
            <p:spPr>
              <a:xfrm>
                <a:off x="873963" y="2923874"/>
                <a:ext cx="1753694" cy="835555"/>
              </a:xfrm>
              <a:prstGeom prst="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 anchor="ctr">
                <a:spAutoFit/>
              </a:bodyPr>
              <a:lstStyle/>
              <a:p>
                <a:pPr marL="285750" indent="-28575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l-GR" sz="1200" dirty="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Ορθογώνιο 43">
              <a:extLst>
                <a:ext uri="{FF2B5EF4-FFF2-40B4-BE49-F238E27FC236}">
                  <a16:creationId xmlns:a16="http://schemas.microsoft.com/office/drawing/2014/main" id="{DF24BB88-8A63-CE9A-ECB2-15B2552080D8}"/>
                </a:ext>
              </a:extLst>
            </p:cNvPr>
            <p:cNvSpPr/>
            <p:nvPr/>
          </p:nvSpPr>
          <p:spPr>
            <a:xfrm>
              <a:off x="7337612" y="5069190"/>
              <a:ext cx="1325544" cy="369332"/>
            </a:xfrm>
            <a:prstGeom prst="rect">
              <a:avLst/>
            </a:prstGeom>
            <a:solidFill>
              <a:schemeClr val="bg1"/>
            </a:solidFill>
            <a:effectLst/>
          </p:spPr>
          <p:txBody>
            <a:bodyPr wrap="square" rtlCol="0" anchor="ctr">
              <a:sp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dirty="0">
                  <a:cs typeface="Calibri" panose="020F0502020204030204" pitchFamily="34" charset="0"/>
                </a:rPr>
                <a:t>[kWh/m</a:t>
              </a:r>
              <a:r>
                <a:rPr lang="en-US" baseline="30000" dirty="0">
                  <a:cs typeface="Calibri" panose="020F0502020204030204" pitchFamily="34" charset="0"/>
                </a:rPr>
                <a:t>2</a:t>
              </a:r>
              <a:r>
                <a:rPr lang="en-US" dirty="0">
                  <a:cs typeface="Calibri" panose="020F0502020204030204" pitchFamily="34" charset="0"/>
                </a:rPr>
                <a:t>.y]</a:t>
              </a:r>
              <a:endParaRPr lang="el-GR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39" name="Ομάδα 38">
            <a:extLst>
              <a:ext uri="{FF2B5EF4-FFF2-40B4-BE49-F238E27FC236}">
                <a16:creationId xmlns:a16="http://schemas.microsoft.com/office/drawing/2014/main" id="{6DC0F022-84A0-FE3B-66B9-F0D831501DB9}"/>
              </a:ext>
            </a:extLst>
          </p:cNvPr>
          <p:cNvGrpSpPr/>
          <p:nvPr/>
        </p:nvGrpSpPr>
        <p:grpSpPr>
          <a:xfrm>
            <a:off x="471383" y="2889032"/>
            <a:ext cx="1862810" cy="667840"/>
            <a:chOff x="340242" y="2949351"/>
            <a:chExt cx="2326434" cy="646331"/>
          </a:xfrm>
        </p:grpSpPr>
        <p:sp>
          <p:nvSpPr>
            <p:cNvPr id="37" name="Αριστερό άγκιστρο 36">
              <a:extLst>
                <a:ext uri="{FF2B5EF4-FFF2-40B4-BE49-F238E27FC236}">
                  <a16:creationId xmlns:a16="http://schemas.microsoft.com/office/drawing/2014/main" id="{EB011553-1672-C086-D717-CA68CC565AED}"/>
                </a:ext>
              </a:extLst>
            </p:cNvPr>
            <p:cNvSpPr/>
            <p:nvPr/>
          </p:nvSpPr>
          <p:spPr>
            <a:xfrm>
              <a:off x="2369653" y="3059600"/>
              <a:ext cx="297023" cy="412117"/>
            </a:xfrm>
            <a:prstGeom prst="leftBrace">
              <a:avLst>
                <a:gd name="adj1" fmla="val 0"/>
                <a:gd name="adj2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8" name="Βέλος: Πεντάγωνο 37">
              <a:extLst>
                <a:ext uri="{FF2B5EF4-FFF2-40B4-BE49-F238E27FC236}">
                  <a16:creationId xmlns:a16="http://schemas.microsoft.com/office/drawing/2014/main" id="{EA8E62F4-2B9F-DA34-BB3E-3C738EFE1927}"/>
                </a:ext>
              </a:extLst>
            </p:cNvPr>
            <p:cNvSpPr/>
            <p:nvPr/>
          </p:nvSpPr>
          <p:spPr>
            <a:xfrm>
              <a:off x="340242" y="2949351"/>
              <a:ext cx="2029410" cy="646331"/>
            </a:xfrm>
            <a:prstGeom prst="homePlate">
              <a:avLst/>
            </a:prstGeom>
            <a:solidFill>
              <a:srgbClr val="FFC000">
                <a:alpha val="32000"/>
              </a:srgb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l"/>
              <a:r>
                <a:rPr lang="el-GR" b="1" dirty="0">
                  <a:cs typeface="Calibri" panose="020F0502020204030204" pitchFamily="34" charset="0"/>
                </a:rPr>
                <a:t>Οικονομικό χάσμα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93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E7E39C8-7313-29D7-E36C-5DD02D18CD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6592186" cy="574158"/>
          </a:xfrm>
        </p:spPr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Εισαγωγή στο πρόβλημα προσδιορισμού βέλτιστων κτιριακών παρεμβάσεων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CB586484-0672-C2E9-4F38-5684D0340C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b="1" dirty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l-GR" sz="18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ροηγούμενη προσέγγιση [12] </a:t>
            </a:r>
          </a:p>
          <a:p>
            <a:endParaRPr lang="el-GR" dirty="0"/>
          </a:p>
        </p:txBody>
      </p:sp>
      <p:grpSp>
        <p:nvGrpSpPr>
          <p:cNvPr id="35" name="Ομάδα 34">
            <a:extLst>
              <a:ext uri="{FF2B5EF4-FFF2-40B4-BE49-F238E27FC236}">
                <a16:creationId xmlns:a16="http://schemas.microsoft.com/office/drawing/2014/main" id="{D29F0564-3DFF-6172-0968-2A63304DD7EC}"/>
              </a:ext>
            </a:extLst>
          </p:cNvPr>
          <p:cNvGrpSpPr/>
          <p:nvPr/>
        </p:nvGrpSpPr>
        <p:grpSpPr>
          <a:xfrm>
            <a:off x="1403497" y="1264920"/>
            <a:ext cx="6337006" cy="4959772"/>
            <a:chOff x="1802288" y="1274882"/>
            <a:chExt cx="6299721" cy="4974947"/>
          </a:xfrm>
        </p:grpSpPr>
        <p:grpSp>
          <p:nvGrpSpPr>
            <p:cNvPr id="27" name="Ομάδα 26">
              <a:extLst>
                <a:ext uri="{FF2B5EF4-FFF2-40B4-BE49-F238E27FC236}">
                  <a16:creationId xmlns:a16="http://schemas.microsoft.com/office/drawing/2014/main" id="{E5ACA44D-1467-C6D1-AEC4-F08E670A48B7}"/>
                </a:ext>
              </a:extLst>
            </p:cNvPr>
            <p:cNvGrpSpPr/>
            <p:nvPr/>
          </p:nvGrpSpPr>
          <p:grpSpPr>
            <a:xfrm>
              <a:off x="1802288" y="1274882"/>
              <a:ext cx="6299721" cy="4974947"/>
              <a:chOff x="1802288" y="1274882"/>
              <a:chExt cx="6299721" cy="4974947"/>
            </a:xfrm>
          </p:grpSpPr>
          <p:grpSp>
            <p:nvGrpSpPr>
              <p:cNvPr id="25" name="Ομάδα 24">
                <a:extLst>
                  <a:ext uri="{FF2B5EF4-FFF2-40B4-BE49-F238E27FC236}">
                    <a16:creationId xmlns:a16="http://schemas.microsoft.com/office/drawing/2014/main" id="{D79D4B48-05A0-C277-4774-EFDBD0D1C5B6}"/>
                  </a:ext>
                </a:extLst>
              </p:cNvPr>
              <p:cNvGrpSpPr/>
              <p:nvPr/>
            </p:nvGrpSpPr>
            <p:grpSpPr>
              <a:xfrm>
                <a:off x="1802288" y="1274882"/>
                <a:ext cx="6299721" cy="4974947"/>
                <a:chOff x="1802288" y="1274882"/>
                <a:chExt cx="6299721" cy="4974947"/>
              </a:xfrm>
            </p:grpSpPr>
            <p:grpSp>
              <p:nvGrpSpPr>
                <p:cNvPr id="23" name="Ομάδα 22">
                  <a:extLst>
                    <a:ext uri="{FF2B5EF4-FFF2-40B4-BE49-F238E27FC236}">
                      <a16:creationId xmlns:a16="http://schemas.microsoft.com/office/drawing/2014/main" id="{EA303679-3D76-415E-E63A-5FAA9DF138C8}"/>
                    </a:ext>
                  </a:extLst>
                </p:cNvPr>
                <p:cNvGrpSpPr/>
                <p:nvPr/>
              </p:nvGrpSpPr>
              <p:grpSpPr>
                <a:xfrm>
                  <a:off x="1802288" y="1274882"/>
                  <a:ext cx="6299721" cy="4974947"/>
                  <a:chOff x="1802288" y="1274882"/>
                  <a:chExt cx="6299721" cy="4974947"/>
                </a:xfrm>
              </p:grpSpPr>
              <p:grpSp>
                <p:nvGrpSpPr>
                  <p:cNvPr id="20" name="Ομάδα 19">
                    <a:extLst>
                      <a:ext uri="{FF2B5EF4-FFF2-40B4-BE49-F238E27FC236}">
                        <a16:creationId xmlns:a16="http://schemas.microsoft.com/office/drawing/2014/main" id="{E960464E-1566-C614-CD1D-1892C86D42CA}"/>
                      </a:ext>
                    </a:extLst>
                  </p:cNvPr>
                  <p:cNvGrpSpPr/>
                  <p:nvPr/>
                </p:nvGrpSpPr>
                <p:grpSpPr>
                  <a:xfrm>
                    <a:off x="1802288" y="1274882"/>
                    <a:ext cx="6299721" cy="4974947"/>
                    <a:chOff x="1802288" y="1274882"/>
                    <a:chExt cx="6299721" cy="4974947"/>
                  </a:xfrm>
                </p:grpSpPr>
                <p:grpSp>
                  <p:nvGrpSpPr>
                    <p:cNvPr id="16" name="Ομάδα 15">
                      <a:extLst>
                        <a:ext uri="{FF2B5EF4-FFF2-40B4-BE49-F238E27FC236}">
                          <a16:creationId xmlns:a16="http://schemas.microsoft.com/office/drawing/2014/main" id="{FCA49BC1-6B7C-30A7-5E5E-C1CB8627679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02289" y="1274882"/>
                      <a:ext cx="6299720" cy="4974947"/>
                      <a:chOff x="1802289" y="1274882"/>
                      <a:chExt cx="6299720" cy="4974947"/>
                    </a:xfrm>
                  </p:grpSpPr>
                  <p:pic>
                    <p:nvPicPr>
                      <p:cNvPr id="14" name="Εικόνα 13">
                        <a:extLst>
                          <a:ext uri="{FF2B5EF4-FFF2-40B4-BE49-F238E27FC236}">
                            <a16:creationId xmlns:a16="http://schemas.microsoft.com/office/drawing/2014/main" id="{39AFE87B-44B9-51F9-4D71-C0A6C5FD6E18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02289" y="1274882"/>
                        <a:ext cx="6299720" cy="4974947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5" name="Ορθογώνιο: Στρογγύλεμα γωνιών 14">
                        <a:extLst>
                          <a:ext uri="{FF2B5EF4-FFF2-40B4-BE49-F238E27FC236}">
                            <a16:creationId xmlns:a16="http://schemas.microsoft.com/office/drawing/2014/main" id="{FFAD3065-3DD9-B717-8BFA-034FC3ED11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62454" y="5841206"/>
                        <a:ext cx="5837537" cy="408623"/>
                      </a:xfrm>
                      <a:prstGeom prst="roundRect">
                        <a:avLst/>
                      </a:prstGeom>
                      <a:solidFill>
                        <a:schemeClr val="bg1"/>
                      </a:solidFill>
                      <a:effectLst/>
                    </p:spPr>
                    <p:txBody>
                      <a:bodyPr wrap="square" rtlCol="0" anchor="ctr">
                        <a:spAutoFit/>
                      </a:bodyPr>
                      <a:lstStyle/>
                      <a:p>
                        <a:pPr algn="l">
                          <a:spcAft>
                            <a:spcPts val="1200"/>
                          </a:spcAft>
                        </a:pPr>
                        <a:r>
                          <a:rPr lang="el-GR" dirty="0">
                            <a:cs typeface="Calibri" panose="020F0502020204030204" pitchFamily="34" charset="0"/>
                          </a:rPr>
                          <a:t>Πρωτογενής Κατανάλωση Ενέργειας (</a:t>
                        </a:r>
                        <a:r>
                          <a:rPr lang="en-US" dirty="0">
                            <a:cs typeface="Calibri" panose="020F0502020204030204" pitchFamily="34" charset="0"/>
                          </a:rPr>
                          <a:t>PEC</a:t>
                        </a:r>
                        <a:r>
                          <a:rPr lang="el-GR" dirty="0">
                            <a:cs typeface="Calibri" panose="020F0502020204030204" pitchFamily="34" charset="0"/>
                          </a:rPr>
                          <a:t>) [</a:t>
                        </a:r>
                        <a:r>
                          <a:rPr lang="en-US" dirty="0">
                            <a:cs typeface="Calibri" panose="020F0502020204030204" pitchFamily="34" charset="0"/>
                          </a:rPr>
                          <a:t>kWh/m</a:t>
                        </a:r>
                        <a:r>
                          <a:rPr lang="en-US" baseline="30000" dirty="0">
                            <a:cs typeface="Calibri" panose="020F0502020204030204" pitchFamily="34" charset="0"/>
                          </a:rPr>
                          <a:t>2</a:t>
                        </a:r>
                        <a:r>
                          <a:rPr lang="en-US" dirty="0">
                            <a:cs typeface="Calibri" panose="020F0502020204030204" pitchFamily="34" charset="0"/>
                          </a:rPr>
                          <a:t>.y</a:t>
                        </a:r>
                        <a:r>
                          <a:rPr lang="el-GR" dirty="0">
                            <a:cs typeface="Calibri" panose="020F0502020204030204" pitchFamily="34" charset="0"/>
                          </a:rPr>
                          <a:t>]</a:t>
                        </a:r>
                      </a:p>
                    </p:txBody>
                  </p:sp>
                </p:grpSp>
                <p:sp>
                  <p:nvSpPr>
                    <p:cNvPr id="18" name="Ορθογώνιο: Στρογγύλεμα γωνιών 17">
                      <a:extLst>
                        <a:ext uri="{FF2B5EF4-FFF2-40B4-BE49-F238E27FC236}">
                          <a16:creationId xmlns:a16="http://schemas.microsoft.com/office/drawing/2014/main" id="{4D231F5E-4636-1CC9-270C-5075FFC96C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2288" y="2838893"/>
                      <a:ext cx="260165" cy="2115879"/>
                    </a:xfrm>
                    <a:prstGeom prst="roundRect">
                      <a:avLst/>
                    </a:prstGeom>
                    <a:solidFill>
                      <a:schemeClr val="bg1"/>
                    </a:solidFill>
                    <a:effectLst/>
                  </p:spPr>
                  <p:txBody>
                    <a:bodyPr wrap="square" rtlCol="0" anchor="ctr">
                      <a:spAutoFit/>
                    </a:bodyPr>
                    <a:lstStyle/>
                    <a:p>
                      <a:pPr marL="285750" indent="-285750" algn="l">
                        <a:spcAft>
                          <a:spcPts val="1200"/>
                        </a:spcAft>
                        <a:buFont typeface="Arial" panose="020B0604020202020204" pitchFamily="34" charset="0"/>
                        <a:buChar char="•"/>
                      </a:pPr>
                      <a:endParaRPr lang="el-GR" sz="1200" dirty="0">
                        <a:latin typeface="+mn-lt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22" name="Ορθογώνιο: Στρογγύλεμα γωνιών 21">
                    <a:extLst>
                      <a:ext uri="{FF2B5EF4-FFF2-40B4-BE49-F238E27FC236}">
                        <a16:creationId xmlns:a16="http://schemas.microsoft.com/office/drawing/2014/main" id="{BDD74BF3-60AF-85C8-72C2-B0FB8A704E2C}"/>
                      </a:ext>
                    </a:extLst>
                  </p:cNvPr>
                  <p:cNvSpPr/>
                  <p:nvPr/>
                </p:nvSpPr>
                <p:spPr>
                  <a:xfrm>
                    <a:off x="2246396" y="1274882"/>
                    <a:ext cx="5837537" cy="408623"/>
                  </a:xfrm>
                  <a:prstGeom prst="roundRect">
                    <a:avLst/>
                  </a:prstGeom>
                  <a:solidFill>
                    <a:schemeClr val="bg1"/>
                  </a:solidFill>
                  <a:effectLst/>
                </p:spPr>
                <p:txBody>
                  <a:bodyPr wrap="square" rtlCol="0" anchor="ctr">
                    <a:spAutoFit/>
                  </a:bodyPr>
                  <a:lstStyle/>
                  <a:p>
                    <a:pPr algn="ctr">
                      <a:spcAft>
                        <a:spcPts val="1200"/>
                      </a:spcAft>
                    </a:pPr>
                    <a:r>
                      <a:rPr lang="el-GR" dirty="0">
                        <a:cs typeface="Calibri" panose="020F0502020204030204" pitchFamily="34" charset="0"/>
                      </a:rPr>
                      <a:t>Μονοκατοικία σε κλιματική ζώνη Γ, </a:t>
                    </a:r>
                    <a:r>
                      <a:rPr lang="en-US" dirty="0">
                        <a:cs typeface="Calibri" panose="020F0502020204030204" pitchFamily="34" charset="0"/>
                      </a:rPr>
                      <a:t>P1</a:t>
                    </a:r>
                    <a:endParaRPr lang="el-GR" dirty="0"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24" name="Ορθογώνιο: Στρογγύλεμα γωνιών 23">
                  <a:extLst>
                    <a:ext uri="{FF2B5EF4-FFF2-40B4-BE49-F238E27FC236}">
                      <a16:creationId xmlns:a16="http://schemas.microsoft.com/office/drawing/2014/main" id="{1C9F2D6C-A834-93AC-87B6-0194E11DDE2D}"/>
                    </a:ext>
                  </a:extLst>
                </p:cNvPr>
                <p:cNvSpPr/>
                <p:nvPr/>
              </p:nvSpPr>
              <p:spPr>
                <a:xfrm>
                  <a:off x="3977661" y="5139857"/>
                  <a:ext cx="3329893" cy="409873"/>
                </a:xfrm>
                <a:prstGeom prst="roundRect">
                  <a:avLst/>
                </a:prstGeom>
                <a:noFill/>
                <a:effectLst/>
              </p:spPr>
              <p:txBody>
                <a:bodyPr wrap="square" rtlCol="0" anchor="ctr">
                  <a:spAutoFit/>
                </a:bodyPr>
                <a:lstStyle/>
                <a:p>
                  <a:pPr algn="l">
                    <a:spcAft>
                      <a:spcPts val="1200"/>
                    </a:spcAft>
                  </a:pPr>
                  <a:r>
                    <a:rPr lang="el-GR" b="1" dirty="0">
                      <a:cs typeface="Calibri" panose="020F0502020204030204" pitchFamily="34" charset="0"/>
                    </a:rPr>
                    <a:t>Περιοχή βέλτιστου κόστους</a:t>
                  </a:r>
                </a:p>
              </p:txBody>
            </p:sp>
          </p:grpSp>
          <p:sp>
            <p:nvSpPr>
              <p:cNvPr id="26" name="Ορθογώνιο: Στρογγύλεμα γωνιών 25">
                <a:extLst>
                  <a:ext uri="{FF2B5EF4-FFF2-40B4-BE49-F238E27FC236}">
                    <a16:creationId xmlns:a16="http://schemas.microsoft.com/office/drawing/2014/main" id="{CBA55452-EB97-2076-7B47-83F2F7A99EB6}"/>
                  </a:ext>
                </a:extLst>
              </p:cNvPr>
              <p:cNvSpPr/>
              <p:nvPr/>
            </p:nvSpPr>
            <p:spPr>
              <a:xfrm rot="5400000">
                <a:off x="6074308" y="3673919"/>
                <a:ext cx="350612" cy="2115879"/>
              </a:xfrm>
              <a:prstGeom prst="roundRect">
                <a:avLst/>
              </a:prstGeom>
              <a:solidFill>
                <a:schemeClr val="bg1"/>
              </a:solidFill>
              <a:effectLst/>
            </p:spPr>
            <p:txBody>
              <a:bodyPr wrap="square" rtlCol="0" anchor="ctr">
                <a:spAutoFit/>
              </a:bodyPr>
              <a:lstStyle/>
              <a:p>
                <a:pPr marL="285750" indent="-28575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endParaRPr lang="el-GR" sz="1200" dirty="0">
                  <a:latin typeface="+mn-lt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9" name="Ευθεία γραμμή σύνδεσης 28">
              <a:extLst>
                <a:ext uri="{FF2B5EF4-FFF2-40B4-BE49-F238E27FC236}">
                  <a16:creationId xmlns:a16="http://schemas.microsoft.com/office/drawing/2014/main" id="{A8E87DF7-8323-100A-07F1-0AE378FFBF9E}"/>
                </a:ext>
              </a:extLst>
            </p:cNvPr>
            <p:cNvCxnSpPr>
              <a:cxnSpLocks/>
            </p:cNvCxnSpPr>
            <p:nvPr/>
          </p:nvCxnSpPr>
          <p:spPr>
            <a:xfrm>
              <a:off x="7432158" y="1924493"/>
              <a:ext cx="0" cy="3700130"/>
            </a:xfrm>
            <a:prstGeom prst="line">
              <a:avLst/>
            </a:prstGeom>
            <a:ln w="22225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Οβάλ 44">
            <a:extLst>
              <a:ext uri="{FF2B5EF4-FFF2-40B4-BE49-F238E27FC236}">
                <a16:creationId xmlns:a16="http://schemas.microsoft.com/office/drawing/2014/main" id="{42215B9A-A646-5DC0-1151-B013781712D7}"/>
              </a:ext>
            </a:extLst>
          </p:cNvPr>
          <p:cNvSpPr/>
          <p:nvPr/>
        </p:nvSpPr>
        <p:spPr>
          <a:xfrm rot="19222357">
            <a:off x="2393202" y="3822433"/>
            <a:ext cx="567742" cy="1882079"/>
          </a:xfrm>
          <a:prstGeom prst="ellipse">
            <a:avLst/>
          </a:prstGeom>
          <a:noFill/>
          <a:ln w="4762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102E5A0-5820-F637-7E94-16D24757B72D}"/>
              </a:ext>
            </a:extLst>
          </p:cNvPr>
          <p:cNvSpPr txBox="1"/>
          <p:nvPr/>
        </p:nvSpPr>
        <p:spPr>
          <a:xfrm>
            <a:off x="419132" y="2824160"/>
            <a:ext cx="9843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cs typeface="Calibri" panose="020F0502020204030204" pitchFamily="34" charset="0"/>
              </a:rPr>
              <a:t>Κόστος Κύκλου Ζωής (</a:t>
            </a:r>
            <a:r>
              <a:rPr lang="en-US" dirty="0">
                <a:cs typeface="Calibri" panose="020F0502020204030204" pitchFamily="34" charset="0"/>
              </a:rPr>
              <a:t>LCC</a:t>
            </a:r>
            <a:r>
              <a:rPr lang="el-GR" dirty="0">
                <a:cs typeface="Calibri" panose="020F0502020204030204" pitchFamily="34" charset="0"/>
              </a:rPr>
              <a:t>)</a:t>
            </a:r>
            <a:r>
              <a:rPr lang="en-US" dirty="0">
                <a:cs typeface="Calibri" panose="020F0502020204030204" pitchFamily="34" charset="0"/>
              </a:rPr>
              <a:t> </a:t>
            </a:r>
          </a:p>
          <a:p>
            <a:r>
              <a:rPr lang="en-US" dirty="0">
                <a:cs typeface="Calibri" panose="020F0502020204030204" pitchFamily="34" charset="0"/>
              </a:rPr>
              <a:t>[€/m</a:t>
            </a:r>
            <a:r>
              <a:rPr lang="en-US" baseline="30000" dirty="0">
                <a:cs typeface="Calibri" panose="020F0502020204030204" pitchFamily="34" charset="0"/>
              </a:rPr>
              <a:t>2</a:t>
            </a:r>
            <a:r>
              <a:rPr lang="en-US" dirty="0">
                <a:cs typeface="Calibri" panose="020F0502020204030204" pitchFamily="34" charset="0"/>
              </a:rPr>
              <a:t>]</a:t>
            </a:r>
            <a:endParaRPr lang="el-GR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5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64D1287C-E1CF-AE9B-5526-EFAADCF198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" r="4985"/>
          <a:stretch/>
        </p:blipFill>
        <p:spPr>
          <a:xfrm>
            <a:off x="4008475" y="894770"/>
            <a:ext cx="5135526" cy="5351374"/>
          </a:xfrm>
          <a:prstGeom prst="rect">
            <a:avLst/>
          </a:prstGeom>
        </p:spPr>
      </p:pic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984142A2-5DA4-7F06-3D47-E750C08BA3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B014041E-98AB-5722-CFC9-BBF145B27D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1" y="0"/>
            <a:ext cx="6497053" cy="503853"/>
          </a:xfrm>
        </p:spPr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Εισαγωγή στο πρόβλημα προσδιορισμού βέλτιστων κτιριακών παρεμβάσεων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4C09BB0-2F2C-F42E-6650-92FC706058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899813"/>
            <a:ext cx="6497052" cy="365107"/>
          </a:xfrm>
        </p:spPr>
        <p:txBody>
          <a:bodyPr/>
          <a:lstStyle/>
          <a:p>
            <a:r>
              <a:rPr lang="el-GR" altLang="el-GR" dirty="0"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Περίοδοι κατασκευής και κ</a:t>
            </a:r>
            <a:r>
              <a:rPr kumimoji="0" lang="el-GR" altLang="el-GR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λιματικές ζώνες στην Ελλάδα [17], [18] </a:t>
            </a:r>
            <a:endParaRPr kumimoji="0" lang="el-GR" altLang="el-GR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4D1F6C-198B-9421-0166-D2C8995FCB07}"/>
              </a:ext>
            </a:extLst>
          </p:cNvPr>
          <p:cNvSpPr txBox="1"/>
          <p:nvPr/>
        </p:nvSpPr>
        <p:spPr>
          <a:xfrm>
            <a:off x="-2" y="1545416"/>
            <a:ext cx="4008477" cy="2608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900"/>
              </a:spcAft>
            </a:pPr>
            <a:r>
              <a:rPr lang="el-GR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Διακρίνονται  οι ακόλουθες περίοδοι κατασκευής:</a:t>
            </a:r>
          </a:p>
          <a:p>
            <a:pPr marL="342900" lvl="0" indent="-342900" algn="just">
              <a:spcAft>
                <a:spcPts val="900"/>
              </a:spcAft>
              <a:buSzPts val="800"/>
              <a:buFont typeface="Wingdings" panose="05000000000000000000" pitchFamily="2" charset="2"/>
              <a:buChar char=""/>
              <a:tabLst>
                <a:tab pos="266700" algn="l"/>
              </a:tabLst>
            </a:pPr>
            <a:r>
              <a:rPr lang="el-GR" sz="1800" dirty="0">
                <a:effectLst/>
                <a:ea typeface="Times New Roman" panose="02020603050405020304" pitchFamily="18" charset="0"/>
                <a:cs typeface="Wingdings" panose="05000000000000000000" pitchFamily="2" charset="2"/>
              </a:rPr>
              <a:t>P1: Πριν από το 1980 </a:t>
            </a:r>
          </a:p>
          <a:p>
            <a:pPr marL="342900" lvl="0" indent="-342900" algn="just">
              <a:spcAft>
                <a:spcPts val="900"/>
              </a:spcAft>
              <a:buSzPts val="800"/>
              <a:buFont typeface="Wingdings" panose="05000000000000000000" pitchFamily="2" charset="2"/>
              <a:buChar char=""/>
              <a:tabLst>
                <a:tab pos="266700" algn="l"/>
              </a:tabLst>
            </a:pPr>
            <a:r>
              <a:rPr lang="el-GR" sz="1800" dirty="0">
                <a:effectLst/>
                <a:ea typeface="Times New Roman" panose="02020603050405020304" pitchFamily="18" charset="0"/>
                <a:cs typeface="Wingdings" panose="05000000000000000000" pitchFamily="2" charset="2"/>
              </a:rPr>
              <a:t>P2: 1980-2000</a:t>
            </a:r>
          </a:p>
          <a:p>
            <a:pPr marL="342900" lvl="0" indent="-342900" algn="just">
              <a:spcAft>
                <a:spcPts val="900"/>
              </a:spcAft>
              <a:buSzPts val="800"/>
              <a:buFont typeface="Wingdings" panose="05000000000000000000" pitchFamily="2" charset="2"/>
              <a:buChar char=""/>
              <a:tabLst>
                <a:tab pos="266700" algn="l"/>
              </a:tabLst>
            </a:pPr>
            <a:r>
              <a:rPr lang="el-GR" sz="1800" dirty="0">
                <a:effectLst/>
                <a:ea typeface="Times New Roman" panose="02020603050405020304" pitchFamily="18" charset="0"/>
                <a:cs typeface="Wingdings" panose="05000000000000000000" pitchFamily="2" charset="2"/>
              </a:rPr>
              <a:t>P3: 2001-2010</a:t>
            </a:r>
          </a:p>
          <a:p>
            <a:pPr marL="342900" lvl="0" indent="-342900" algn="just">
              <a:spcAft>
                <a:spcPts val="900"/>
              </a:spcAft>
              <a:buSzPts val="800"/>
              <a:buFont typeface="Wingdings" panose="05000000000000000000" pitchFamily="2" charset="2"/>
              <a:buChar char=""/>
              <a:tabLst>
                <a:tab pos="266700" algn="l"/>
              </a:tabLst>
            </a:pPr>
            <a:r>
              <a:rPr lang="el-GR" sz="1800" dirty="0">
                <a:effectLst/>
                <a:ea typeface="Times New Roman" panose="02020603050405020304" pitchFamily="18" charset="0"/>
                <a:cs typeface="Wingdings" panose="05000000000000000000" pitchFamily="2" charset="2"/>
              </a:rPr>
              <a:t>P4: 2010-2016</a:t>
            </a:r>
          </a:p>
          <a:p>
            <a:pPr marL="342900" lvl="0" indent="-342900" algn="just">
              <a:spcAft>
                <a:spcPts val="900"/>
              </a:spcAft>
              <a:buSzPts val="800"/>
              <a:buFont typeface="Wingdings" panose="05000000000000000000" pitchFamily="2" charset="2"/>
              <a:buChar char=""/>
              <a:tabLst>
                <a:tab pos="266700" algn="l"/>
              </a:tabLst>
            </a:pPr>
            <a:r>
              <a:rPr lang="el-GR" sz="1800" dirty="0">
                <a:effectLst/>
                <a:ea typeface="Times New Roman" panose="02020603050405020304" pitchFamily="18" charset="0"/>
                <a:cs typeface="Wingdings" panose="05000000000000000000" pitchFamily="2" charset="2"/>
              </a:rPr>
              <a:t>P5: Νέα κτίρια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B7C49A-DC5C-F3E5-A5E7-C59F56F1D766}"/>
              </a:ext>
            </a:extLst>
          </p:cNvPr>
          <p:cNvSpPr txBox="1"/>
          <p:nvPr/>
        </p:nvSpPr>
        <p:spPr>
          <a:xfrm>
            <a:off x="4497572" y="5092997"/>
            <a:ext cx="178627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l-GR" sz="1600" dirty="0">
                <a:cs typeface="Calibri" panose="020F0502020204030204" pitchFamily="34" charset="0"/>
              </a:rPr>
              <a:t>Κλιματική Ζώνη Α</a:t>
            </a:r>
          </a:p>
          <a:p>
            <a:pPr algn="l"/>
            <a:r>
              <a:rPr lang="el-GR" sz="1600" dirty="0">
                <a:cs typeface="Calibri" panose="020F0502020204030204" pitchFamily="34" charset="0"/>
              </a:rPr>
              <a:t>Κλιματική Ζώνη Β</a:t>
            </a:r>
          </a:p>
          <a:p>
            <a:pPr algn="l"/>
            <a:r>
              <a:rPr lang="el-GR" sz="1600" dirty="0">
                <a:cs typeface="Calibri" panose="020F0502020204030204" pitchFamily="34" charset="0"/>
              </a:rPr>
              <a:t>Κλιματική Ζώνη Γ</a:t>
            </a:r>
          </a:p>
          <a:p>
            <a:pPr algn="l"/>
            <a:r>
              <a:rPr lang="el-GR" sz="1600" dirty="0">
                <a:cs typeface="Calibri" panose="020F0502020204030204" pitchFamily="34" charset="0"/>
              </a:rPr>
              <a:t>Κλιματική Ζώνη Δ</a:t>
            </a:r>
            <a:endParaRPr lang="el-GR" sz="1400" dirty="0">
              <a:cs typeface="Calibri" panose="020F0502020204030204" pitchFamily="34" charset="0"/>
            </a:endParaRPr>
          </a:p>
        </p:txBody>
      </p:sp>
      <p:sp>
        <p:nvSpPr>
          <p:cNvPr id="23" name="Βέλος: Δεξιό 22">
            <a:extLst>
              <a:ext uri="{FF2B5EF4-FFF2-40B4-BE49-F238E27FC236}">
                <a16:creationId xmlns:a16="http://schemas.microsoft.com/office/drawing/2014/main" id="{F41DA800-B4A8-6D65-CD31-D236D8709138}"/>
              </a:ext>
            </a:extLst>
          </p:cNvPr>
          <p:cNvSpPr/>
          <p:nvPr/>
        </p:nvSpPr>
        <p:spPr>
          <a:xfrm rot="9166528">
            <a:off x="7516933" y="1247648"/>
            <a:ext cx="732294" cy="370420"/>
          </a:xfrm>
          <a:prstGeom prst="rightArrow">
            <a:avLst>
              <a:gd name="adj1" fmla="val 18597"/>
              <a:gd name="adj2" fmla="val 51055"/>
            </a:avLst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4" name="Βέλος: Δεξιό 23">
            <a:extLst>
              <a:ext uri="{FF2B5EF4-FFF2-40B4-BE49-F238E27FC236}">
                <a16:creationId xmlns:a16="http://schemas.microsoft.com/office/drawing/2014/main" id="{A0339037-4D88-08BB-B5B6-53A4293954ED}"/>
              </a:ext>
            </a:extLst>
          </p:cNvPr>
          <p:cNvSpPr/>
          <p:nvPr/>
        </p:nvSpPr>
        <p:spPr>
          <a:xfrm rot="9027518">
            <a:off x="7214138" y="5124108"/>
            <a:ext cx="747317" cy="345739"/>
          </a:xfrm>
          <a:prstGeom prst="rightArrow">
            <a:avLst>
              <a:gd name="adj1" fmla="val 19394"/>
              <a:gd name="adj2" fmla="val 45572"/>
            </a:avLst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5" name="Ορθογώνιο: Στρογγύλεμα γωνιών 24">
            <a:extLst>
              <a:ext uri="{FF2B5EF4-FFF2-40B4-BE49-F238E27FC236}">
                <a16:creationId xmlns:a16="http://schemas.microsoft.com/office/drawing/2014/main" id="{654D660D-A4A5-6915-F557-46978E6BC6C7}"/>
              </a:ext>
            </a:extLst>
          </p:cNvPr>
          <p:cNvSpPr/>
          <p:nvPr/>
        </p:nvSpPr>
        <p:spPr>
          <a:xfrm>
            <a:off x="385729" y="2175659"/>
            <a:ext cx="2281271" cy="421765"/>
          </a:xfrm>
          <a:prstGeom prst="roundRect">
            <a:avLst>
              <a:gd name="adj" fmla="val 15385"/>
            </a:avLst>
          </a:prstGeom>
          <a:noFill/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B39BB5-69A7-FC7A-9CF2-59BA1006251B}"/>
              </a:ext>
            </a:extLst>
          </p:cNvPr>
          <p:cNvSpPr txBox="1"/>
          <p:nvPr/>
        </p:nvSpPr>
        <p:spPr>
          <a:xfrm>
            <a:off x="7297326" y="4773757"/>
            <a:ext cx="35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800" dirty="0">
                <a:solidFill>
                  <a:srgbClr val="00B050"/>
                </a:solidFill>
                <a:latin typeface="+mn-lt"/>
              </a:rPr>
              <a:t>A</a:t>
            </a:r>
            <a:endParaRPr lang="el-GR" sz="2800" dirty="0" err="1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17F159-9ED8-0A73-17CB-BDB35853994B}"/>
              </a:ext>
            </a:extLst>
          </p:cNvPr>
          <p:cNvSpPr txBox="1"/>
          <p:nvPr/>
        </p:nvSpPr>
        <p:spPr>
          <a:xfrm>
            <a:off x="7963787" y="1424399"/>
            <a:ext cx="350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l-GR" sz="2800" dirty="0">
                <a:solidFill>
                  <a:srgbClr val="00B050"/>
                </a:solidFill>
              </a:rPr>
              <a:t>Γ</a:t>
            </a:r>
          </a:p>
        </p:txBody>
      </p:sp>
    </p:spTree>
    <p:extLst>
      <p:ext uri="{BB962C8B-B14F-4D97-AF65-F5344CB8AC3E}">
        <p14:creationId xmlns:p14="http://schemas.microsoft.com/office/powerpoint/2010/main" val="3250324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1AA094A0-8632-CD11-D463-7F97FFC60C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C7D1944-2D15-62DB-C689-A9C3E14AC1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67DBCBB-4A8D-0E1D-85C6-4E9FB857EF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Κτίριο μελέτης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988D873E-CE51-283C-ADF8-792555DF1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4920"/>
            <a:ext cx="3598455" cy="3983494"/>
          </a:xfrm>
          <a:prstGeom prst="rect">
            <a:avLst/>
          </a:prstGeom>
        </p:spPr>
      </p:pic>
      <p:graphicFrame>
        <p:nvGraphicFramePr>
          <p:cNvPr id="10" name="Πίνακας 9">
            <a:extLst>
              <a:ext uri="{FF2B5EF4-FFF2-40B4-BE49-F238E27FC236}">
                <a16:creationId xmlns:a16="http://schemas.microsoft.com/office/drawing/2014/main" id="{36F84ABE-B946-99DE-FC3A-F7E2764FF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09222"/>
              </p:ext>
            </p:extLst>
          </p:nvPr>
        </p:nvGraphicFramePr>
        <p:xfrm>
          <a:off x="3606463" y="990600"/>
          <a:ext cx="5170080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0570">
                  <a:extLst>
                    <a:ext uri="{9D8B030D-6E8A-4147-A177-3AD203B41FA5}">
                      <a16:colId xmlns:a16="http://schemas.microsoft.com/office/drawing/2014/main" val="3843323763"/>
                    </a:ext>
                  </a:extLst>
                </a:gridCol>
                <a:gridCol w="1850065">
                  <a:extLst>
                    <a:ext uri="{9D8B030D-6E8A-4147-A177-3AD203B41FA5}">
                      <a16:colId xmlns:a16="http://schemas.microsoft.com/office/drawing/2014/main" val="1221597654"/>
                    </a:ext>
                  </a:extLst>
                </a:gridCol>
                <a:gridCol w="1429445">
                  <a:extLst>
                    <a:ext uri="{9D8B030D-6E8A-4147-A177-3AD203B41FA5}">
                      <a16:colId xmlns:a16="http://schemas.microsoft.com/office/drawing/2014/main" val="3048543596"/>
                    </a:ext>
                  </a:extLst>
                </a:gridCol>
              </a:tblGrid>
              <a:tr h="129849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Τοίχος 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Επιφάνεια [m</a:t>
                      </a:r>
                      <a:r>
                        <a:rPr lang="en-US" sz="1800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l-GR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]</a:t>
                      </a:r>
                      <a:endParaRPr lang="el-GR" sz="18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alpha val="3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U [W</a:t>
                      </a:r>
                      <a:r>
                        <a:rPr lang="el-GR" sz="18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8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1800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8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K</a:t>
                      </a:r>
                      <a:r>
                        <a:rPr lang="el-GR" sz="1800" baseline="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]</a:t>
                      </a:r>
                      <a:endParaRPr lang="el-GR" sz="1800" baseline="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alpha val="3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570799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28,56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2,32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80276202"/>
                  </a:ext>
                </a:extLst>
              </a:tr>
              <a:tr h="20701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26,72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2,32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219631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22,98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2,32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7866919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4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22,32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2,32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9811501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Οροφή 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80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1,95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3168886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Δάπεδο 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80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0,87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1911447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Σύνολο</a:t>
                      </a:r>
                      <a:endParaRPr lang="el-GR" sz="18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260.58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-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8535389"/>
                  </a:ext>
                </a:extLst>
              </a:tr>
            </a:tbl>
          </a:graphicData>
        </a:graphic>
      </p:graphicFrame>
      <p:graphicFrame>
        <p:nvGraphicFramePr>
          <p:cNvPr id="11" name="Πίνακας 10">
            <a:extLst>
              <a:ext uri="{FF2B5EF4-FFF2-40B4-BE49-F238E27FC236}">
                <a16:creationId xmlns:a16="http://schemas.microsoft.com/office/drawing/2014/main" id="{0B6C6230-22A2-E03C-CD66-4DFB0D24A8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69060"/>
              </p:ext>
            </p:extLst>
          </p:nvPr>
        </p:nvGraphicFramePr>
        <p:xfrm>
          <a:off x="3606463" y="3185160"/>
          <a:ext cx="5170080" cy="30609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90570">
                  <a:extLst>
                    <a:ext uri="{9D8B030D-6E8A-4147-A177-3AD203B41FA5}">
                      <a16:colId xmlns:a16="http://schemas.microsoft.com/office/drawing/2014/main" val="2332723343"/>
                    </a:ext>
                  </a:extLst>
                </a:gridCol>
                <a:gridCol w="1850065">
                  <a:extLst>
                    <a:ext uri="{9D8B030D-6E8A-4147-A177-3AD203B41FA5}">
                      <a16:colId xmlns:a16="http://schemas.microsoft.com/office/drawing/2014/main" val="2622722750"/>
                    </a:ext>
                  </a:extLst>
                </a:gridCol>
                <a:gridCol w="1429445">
                  <a:extLst>
                    <a:ext uri="{9D8B030D-6E8A-4147-A177-3AD203B41FA5}">
                      <a16:colId xmlns:a16="http://schemas.microsoft.com/office/drawing/2014/main" val="62905766"/>
                    </a:ext>
                  </a:extLst>
                </a:gridCol>
              </a:tblGrid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Υαλοπίνακας </a:t>
                      </a:r>
                      <a:r>
                        <a:rPr lang="el-GR" sz="1800" dirty="0">
                          <a:solidFill>
                            <a:schemeClr val="accent6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el-GR" sz="18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endParaRPr lang="el-GR" sz="1800" baseline="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522644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1,44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7997015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0,36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3110630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3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2,64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7946826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4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1,44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1384633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1,98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8680049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1,44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0247073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2,64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7721377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1,44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2053963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4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9</a:t>
                      </a:r>
                      <a:endParaRPr lang="el-GR" sz="1800" dirty="0">
                        <a:solidFill>
                          <a:schemeClr val="accent4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2,64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4,25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7099317"/>
                  </a:ext>
                </a:extLst>
              </a:tr>
              <a:tr h="278271"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solidFill>
                            <a:schemeClr val="accent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Σύνολο</a:t>
                      </a:r>
                      <a:endParaRPr lang="el-GR" sz="18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15.12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-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3724746"/>
                  </a:ext>
                </a:extLst>
              </a:tr>
            </a:tbl>
          </a:graphicData>
        </a:graphic>
      </p:graphicFrame>
      <p:graphicFrame>
        <p:nvGraphicFramePr>
          <p:cNvPr id="21" name="Διάγραμμα 20">
            <a:extLst>
              <a:ext uri="{FF2B5EF4-FFF2-40B4-BE49-F238E27FC236}">
                <a16:creationId xmlns:a16="http://schemas.microsoft.com/office/drawing/2014/main" id="{D5F1A75E-08FC-FEC9-516C-80DDCCA383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2045279"/>
              </p:ext>
            </p:extLst>
          </p:nvPr>
        </p:nvGraphicFramePr>
        <p:xfrm>
          <a:off x="-506501" y="1412032"/>
          <a:ext cx="7215557" cy="4827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17494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1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5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894EB63C-8B28-59AB-AE9B-6DAADD1274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567517D-040B-4855-6F29-C3BF03EFAC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4C1A845A-42E5-A051-4C3A-0148F9DCAC5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Εξεταζόμενα σενάρια</a:t>
            </a:r>
          </a:p>
          <a:p>
            <a:endParaRPr lang="el-GR" dirty="0"/>
          </a:p>
        </p:txBody>
      </p:sp>
      <p:graphicFrame>
        <p:nvGraphicFramePr>
          <p:cNvPr id="10" name="Πίνακας 9">
            <a:extLst>
              <a:ext uri="{FF2B5EF4-FFF2-40B4-BE49-F238E27FC236}">
                <a16:creationId xmlns:a16="http://schemas.microsoft.com/office/drawing/2014/main" id="{F3D815B4-6705-3962-2566-8C39CB0F9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14855"/>
              </p:ext>
            </p:extLst>
          </p:nvPr>
        </p:nvGraphicFramePr>
        <p:xfrm>
          <a:off x="0" y="1264920"/>
          <a:ext cx="9134475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5687">
                  <a:extLst>
                    <a:ext uri="{9D8B030D-6E8A-4147-A177-3AD203B41FA5}">
                      <a16:colId xmlns:a16="http://schemas.microsoft.com/office/drawing/2014/main" val="3798412084"/>
                    </a:ext>
                  </a:extLst>
                </a:gridCol>
                <a:gridCol w="1092788">
                  <a:extLst>
                    <a:ext uri="{9D8B030D-6E8A-4147-A177-3AD203B41FA5}">
                      <a16:colId xmlns:a16="http://schemas.microsoft.com/office/drawing/2014/main" val="1633172290"/>
                    </a:ext>
                  </a:extLst>
                </a:gridCol>
                <a:gridCol w="962025">
                  <a:extLst>
                    <a:ext uri="{9D8B030D-6E8A-4147-A177-3AD203B41FA5}">
                      <a16:colId xmlns:a16="http://schemas.microsoft.com/office/drawing/2014/main" val="2204397126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3848409375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10970907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347214680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279515988"/>
                    </a:ext>
                  </a:extLst>
                </a:gridCol>
                <a:gridCol w="1095375">
                  <a:extLst>
                    <a:ext uri="{9D8B030D-6E8A-4147-A177-3AD203B41FA5}">
                      <a16:colId xmlns:a16="http://schemas.microsoft.com/office/drawing/2014/main" val="1313042098"/>
                    </a:ext>
                  </a:extLst>
                </a:gridCol>
              </a:tblGrid>
              <a:tr h="0">
                <a:tc gridSpan="8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Συντελεστές θερμικής διαπερατότητας κτιριακού κελύφους U [W/m</a:t>
                      </a:r>
                      <a:r>
                        <a:rPr lang="el-GR" sz="1800" b="1" kern="1200" baseline="300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K]</a:t>
                      </a: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2999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accent4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Κάθετοι Τοίχοι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2,320</a:t>
                      </a:r>
                      <a:endParaRPr lang="el-GR" sz="1800" dirty="0"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0,757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0,291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0,202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0,155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rowSpan="3" gridSpan="2">
                  <a:txBody>
                    <a:bodyPr/>
                    <a:lstStyle/>
                    <a:p>
                      <a:pPr algn="ctr"/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rowSpan="3" hMerge="1">
                  <a:txBody>
                    <a:bodyPr/>
                    <a:lstStyle/>
                    <a:p>
                      <a:pPr algn="ctr"/>
                      <a:endParaRPr lang="el-GR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33706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accent4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Οροφή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1,950</a:t>
                      </a:r>
                      <a:endParaRPr lang="el-GR" sz="1800" dirty="0"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0,832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0,301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0,207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0,157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1998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accent4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Δάπεδο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0,870</a:t>
                      </a:r>
                      <a:endParaRPr lang="el-GR" sz="1800" dirty="0"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0,771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0,293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0,203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0,155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 gridSpan="2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1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800" b="1" kern="1200" dirty="0">
                          <a:solidFill>
                            <a:schemeClr val="accent4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Υαλοπίνακες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4,250</a:t>
                      </a:r>
                      <a:endParaRPr lang="el-GR" sz="1800" dirty="0"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2,50</a:t>
                      </a: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2,30</a:t>
                      </a: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2,000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1,800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1,500</a:t>
                      </a:r>
                      <a:endParaRPr lang="el-GR" sz="18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1,300</a:t>
                      </a:r>
                      <a:endParaRPr lang="el-GR" sz="1800" dirty="0"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9942637"/>
                  </a:ext>
                </a:extLst>
              </a:tr>
            </a:tbl>
          </a:graphicData>
        </a:graphic>
      </p:graphicFrame>
      <p:sp>
        <p:nvSpPr>
          <p:cNvPr id="11" name="Ορθογώνιο: Στρογγύλεμα γωνιών 10">
            <a:extLst>
              <a:ext uri="{FF2B5EF4-FFF2-40B4-BE49-F238E27FC236}">
                <a16:creationId xmlns:a16="http://schemas.microsoft.com/office/drawing/2014/main" id="{A84B19E2-49A3-6C1D-596C-0210467F434B}"/>
              </a:ext>
            </a:extLst>
          </p:cNvPr>
          <p:cNvSpPr/>
          <p:nvPr/>
        </p:nvSpPr>
        <p:spPr>
          <a:xfrm>
            <a:off x="1944689" y="1555323"/>
            <a:ext cx="1064325" cy="1081198"/>
          </a:xfrm>
          <a:prstGeom prst="roundRect">
            <a:avLst>
              <a:gd name="adj" fmla="val 19428"/>
            </a:avLst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12" name="Πίνακας 11">
            <a:extLst>
              <a:ext uri="{FF2B5EF4-FFF2-40B4-BE49-F238E27FC236}">
                <a16:creationId xmlns:a16="http://schemas.microsoft.com/office/drawing/2014/main" id="{7660AB4E-532D-4883-7047-002AC28A1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60011"/>
              </p:ext>
            </p:extLst>
          </p:nvPr>
        </p:nvGraphicFramePr>
        <p:xfrm>
          <a:off x="-1" y="2790824"/>
          <a:ext cx="9134476" cy="33355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81801">
                  <a:extLst>
                    <a:ext uri="{9D8B030D-6E8A-4147-A177-3AD203B41FA5}">
                      <a16:colId xmlns:a16="http://schemas.microsoft.com/office/drawing/2014/main" val="1428102807"/>
                    </a:ext>
                  </a:extLst>
                </a:gridCol>
                <a:gridCol w="2352675">
                  <a:extLst>
                    <a:ext uri="{9D8B030D-6E8A-4147-A177-3AD203B41FA5}">
                      <a16:colId xmlns:a16="http://schemas.microsoft.com/office/drawing/2014/main" val="3204779421"/>
                    </a:ext>
                  </a:extLst>
                </a:gridCol>
              </a:tblGrid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Σύστημα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Θέρμανσης</a:t>
                      </a: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Β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.</a:t>
                      </a: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Απόδοσης </a:t>
                      </a: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/ COP</a:t>
                      </a: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511874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Λέβητας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Πετρελαίου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(NCOB)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0,75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9831768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Λέβητας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Φυσικού Αερίου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(NGB)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1,08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946606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Λέβητας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Βιομάζας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(BB)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0,82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6101479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Αντλία Θερμότητας Υψηλών Θερμοκρασιών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(HTHP)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428813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Γεωθερμική Αντλία Θερμότητας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(GHP)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5,1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439035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Αντλία Θ. Χαμηλών Θερμοκρασιών με Fan Coils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(LTHP&amp;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FC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 </a:t>
                      </a:r>
                      <a:endParaRPr lang="el-GR" sz="1800" b="0" kern="1200" dirty="0">
                        <a:solidFill>
                          <a:srgbClr val="8064A2"/>
                        </a:solidFill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2,5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004067"/>
                  </a:ext>
                </a:extLst>
              </a:tr>
              <a:tr h="41694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Γεωθερμική Αντλία Θερμότητας με Fan Coils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(GHP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&amp;FC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 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5,3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6168380"/>
                  </a:ext>
                </a:extLst>
              </a:tr>
            </a:tbl>
          </a:graphicData>
        </a:graphic>
      </p:graphicFrame>
      <p:sp>
        <p:nvSpPr>
          <p:cNvPr id="15" name="Ορθογώνιο: Στρογγύλεμα γωνιών 14">
            <a:extLst>
              <a:ext uri="{FF2B5EF4-FFF2-40B4-BE49-F238E27FC236}">
                <a16:creationId xmlns:a16="http://schemas.microsoft.com/office/drawing/2014/main" id="{BE0F3F62-F2A5-A58E-3EEA-D775C5C78771}"/>
              </a:ext>
            </a:extLst>
          </p:cNvPr>
          <p:cNvSpPr/>
          <p:nvPr/>
        </p:nvSpPr>
        <p:spPr>
          <a:xfrm>
            <a:off x="9525" y="3150869"/>
            <a:ext cx="9134475" cy="365125"/>
          </a:xfrm>
          <a:prstGeom prst="round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14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C69B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BCD3BC20-1F02-1F36-929E-E5E197654A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FC2C9D8-D4D5-4CB2-1110-B92A0433C1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ACAC6C16-0DCF-39EA-7ACC-C973BE9993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Εξεταζόμενα σενάρια</a:t>
            </a:r>
          </a:p>
          <a:p>
            <a:endParaRPr lang="el-GR" dirty="0"/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F3F8D229-9100-B76E-0294-28D5C4403B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745309"/>
              </p:ext>
            </p:extLst>
          </p:nvPr>
        </p:nvGraphicFramePr>
        <p:xfrm>
          <a:off x="-2" y="1264919"/>
          <a:ext cx="9144002" cy="16010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2302">
                  <a:extLst>
                    <a:ext uri="{9D8B030D-6E8A-4147-A177-3AD203B41FA5}">
                      <a16:colId xmlns:a16="http://schemas.microsoft.com/office/drawing/2014/main" val="1351454912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2566417990"/>
                    </a:ext>
                  </a:extLst>
                </a:gridCol>
              </a:tblGrid>
              <a:tr h="3202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Σύστημα Ψύξης</a:t>
                      </a: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n-US" sz="18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COP</a:t>
                      </a:r>
                      <a:endParaRPr lang="el-GR" sz="1800" b="1" kern="12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23621"/>
                  </a:ext>
                </a:extLst>
              </a:tr>
              <a:tr h="3202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Αντλία Θερμότητας Διαιρούμενου Τύπου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CSU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1,5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247866"/>
                  </a:ext>
                </a:extLst>
              </a:tr>
              <a:tr h="3202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Αντλία Θερμότητας Διαιρούμενου Τύπου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MSU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3,5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500301"/>
                  </a:ext>
                </a:extLst>
              </a:tr>
              <a:tr h="3202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Αντλία Θ. Χαμηλών Θερμοκρασιών με Fan Coils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(LTHP&amp;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FC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 </a:t>
                      </a:r>
                      <a:endParaRPr lang="el-GR" sz="1800" b="0" kern="1200" dirty="0">
                        <a:solidFill>
                          <a:srgbClr val="8064A2"/>
                        </a:solidFill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4,2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048595"/>
                  </a:ext>
                </a:extLst>
              </a:tr>
              <a:tr h="32021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900"/>
                        </a:spcAft>
                      </a:pPr>
                      <a:r>
                        <a:rPr lang="el-GR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Γεωθερμική Αντλία Θερμότητας με Fan Coils</a:t>
                      </a:r>
                      <a:r>
                        <a:rPr lang="en-US" sz="1800" b="0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(GHP</a:t>
                      </a:r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 &amp;FC</a:t>
                      </a:r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) 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900"/>
                        </a:spcAft>
                      </a:pPr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4,5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029353"/>
                  </a:ext>
                </a:extLst>
              </a:tr>
            </a:tbl>
          </a:graphicData>
        </a:graphic>
      </p:graphicFrame>
      <p:sp>
        <p:nvSpPr>
          <p:cNvPr id="13" name="Ορθογώνιο: Στρογγύλεμα γωνιών 12">
            <a:extLst>
              <a:ext uri="{FF2B5EF4-FFF2-40B4-BE49-F238E27FC236}">
                <a16:creationId xmlns:a16="http://schemas.microsoft.com/office/drawing/2014/main" id="{3E5DA122-84ED-7783-C3C1-66EC292835FB}"/>
              </a:ext>
            </a:extLst>
          </p:cNvPr>
          <p:cNvSpPr/>
          <p:nvPr/>
        </p:nvSpPr>
        <p:spPr>
          <a:xfrm>
            <a:off x="0" y="1570669"/>
            <a:ext cx="9144000" cy="278131"/>
          </a:xfrm>
          <a:prstGeom prst="roundRect">
            <a:avLst/>
          </a:prstGeom>
          <a:noFill/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200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18" name="Διάγραμμα 17">
            <a:extLst>
              <a:ext uri="{FF2B5EF4-FFF2-40B4-BE49-F238E27FC236}">
                <a16:creationId xmlns:a16="http://schemas.microsoft.com/office/drawing/2014/main" id="{047F155E-F1C0-0B14-3A63-A273C8CD54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596877"/>
              </p:ext>
            </p:extLst>
          </p:nvPr>
        </p:nvGraphicFramePr>
        <p:xfrm>
          <a:off x="95691" y="3884015"/>
          <a:ext cx="9144002" cy="3780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1" name="Αριστερή αγκύλη 20">
            <a:extLst>
              <a:ext uri="{FF2B5EF4-FFF2-40B4-BE49-F238E27FC236}">
                <a16:creationId xmlns:a16="http://schemas.microsoft.com/office/drawing/2014/main" id="{17A8334A-C07E-613B-F122-88271E3D7767}"/>
              </a:ext>
            </a:extLst>
          </p:cNvPr>
          <p:cNvSpPr/>
          <p:nvPr/>
        </p:nvSpPr>
        <p:spPr>
          <a:xfrm>
            <a:off x="276448" y="4603330"/>
            <a:ext cx="297712" cy="1511720"/>
          </a:xfrm>
          <a:prstGeom prst="leftBracket">
            <a:avLst>
              <a:gd name="adj" fmla="val 132585"/>
            </a:avLst>
          </a:prstGeom>
          <a:ln w="47625">
            <a:solidFill>
              <a:srgbClr val="F476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Αριστερή αγκύλη 21">
            <a:extLst>
              <a:ext uri="{FF2B5EF4-FFF2-40B4-BE49-F238E27FC236}">
                <a16:creationId xmlns:a16="http://schemas.microsoft.com/office/drawing/2014/main" id="{2B9374B9-8AF5-B737-1BD9-DE3E03B62AFF}"/>
              </a:ext>
            </a:extLst>
          </p:cNvPr>
          <p:cNvSpPr/>
          <p:nvPr/>
        </p:nvSpPr>
        <p:spPr>
          <a:xfrm>
            <a:off x="3444949" y="4603331"/>
            <a:ext cx="297712" cy="1511720"/>
          </a:xfrm>
          <a:prstGeom prst="leftBracket">
            <a:avLst>
              <a:gd name="adj" fmla="val 114728"/>
            </a:avLst>
          </a:prstGeom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3" name="Αριστερή αγκύλη 22">
            <a:extLst>
              <a:ext uri="{FF2B5EF4-FFF2-40B4-BE49-F238E27FC236}">
                <a16:creationId xmlns:a16="http://schemas.microsoft.com/office/drawing/2014/main" id="{81599FA2-50D2-7DEB-549A-BD8CC7D1BA5D}"/>
              </a:ext>
            </a:extLst>
          </p:cNvPr>
          <p:cNvSpPr/>
          <p:nvPr/>
        </p:nvSpPr>
        <p:spPr>
          <a:xfrm>
            <a:off x="7187609" y="4552763"/>
            <a:ext cx="175842" cy="880473"/>
          </a:xfrm>
          <a:prstGeom prst="leftBracket">
            <a:avLst>
              <a:gd name="adj" fmla="val 67897"/>
            </a:avLst>
          </a:prstGeom>
          <a:ln w="4762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28" name="Διάγραμμα 27">
            <a:extLst>
              <a:ext uri="{FF2B5EF4-FFF2-40B4-BE49-F238E27FC236}">
                <a16:creationId xmlns:a16="http://schemas.microsoft.com/office/drawing/2014/main" id="{DBAF4BB2-EF10-B76A-C563-E02858C52A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2635849"/>
              </p:ext>
            </p:extLst>
          </p:nvPr>
        </p:nvGraphicFramePr>
        <p:xfrm>
          <a:off x="-2" y="2865982"/>
          <a:ext cx="9144002" cy="773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768921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Graphic spid="18" grpId="0">
        <p:bldAsOne/>
      </p:bldGraphic>
      <p:bldP spid="21" grpId="0" animBg="1"/>
      <p:bldP spid="22" grpId="0" animBg="1"/>
      <p:bldP spid="23" grpId="0" animBg="1"/>
      <p:bldGraphic spid="2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C69B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30E6A5F4-EFDB-3879-6D9B-D9915C976E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720AD-47D2-47E8-AD16-53F0FEF8DF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BEDCDED-1589-EA47-9F8F-A91E09E3315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Μεθοδολογία</a:t>
            </a:r>
          </a:p>
          <a:p>
            <a:endParaRPr lang="el-GR" dirty="0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EC65B28-3228-B772-F967-7253AE0C6D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l-GR" dirty="0">
                <a:latin typeface="+mj-lt"/>
                <a:cs typeface="Calibri" panose="020F0502020204030204" pitchFamily="34" charset="0"/>
              </a:rPr>
              <a:t>Εξεταζόμενα σενάρια</a:t>
            </a:r>
          </a:p>
          <a:p>
            <a:endParaRPr lang="el-GR" dirty="0"/>
          </a:p>
        </p:txBody>
      </p:sp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670F490B-7248-4E23-62C4-7EC3C6438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498095"/>
              </p:ext>
            </p:extLst>
          </p:nvPr>
        </p:nvGraphicFramePr>
        <p:xfrm>
          <a:off x="2877994" y="1500964"/>
          <a:ext cx="5894673" cy="2468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1970">
                  <a:extLst>
                    <a:ext uri="{9D8B030D-6E8A-4147-A177-3AD203B41FA5}">
                      <a16:colId xmlns:a16="http://schemas.microsoft.com/office/drawing/2014/main" val="3936906118"/>
                    </a:ext>
                  </a:extLst>
                </a:gridCol>
                <a:gridCol w="822136">
                  <a:extLst>
                    <a:ext uri="{9D8B030D-6E8A-4147-A177-3AD203B41FA5}">
                      <a16:colId xmlns:a16="http://schemas.microsoft.com/office/drawing/2014/main" val="2908805603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3681453701"/>
                    </a:ext>
                  </a:extLst>
                </a:gridCol>
                <a:gridCol w="1338076">
                  <a:extLst>
                    <a:ext uri="{9D8B030D-6E8A-4147-A177-3AD203B41FA5}">
                      <a16:colId xmlns:a16="http://schemas.microsoft.com/office/drawing/2014/main" val="1073960239"/>
                    </a:ext>
                  </a:extLst>
                </a:gridCol>
                <a:gridCol w="1252866">
                  <a:extLst>
                    <a:ext uri="{9D8B030D-6E8A-4147-A177-3AD203B41FA5}">
                      <a16:colId xmlns:a16="http://schemas.microsoft.com/office/drawing/2014/main" val="947925120"/>
                    </a:ext>
                  </a:extLst>
                </a:gridCol>
              </a:tblGrid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 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5E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Ψύξη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solidFill>
                      <a:srgbClr val="FBD2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1994047"/>
                  </a:ext>
                </a:extLst>
              </a:tr>
              <a:tr h="263223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Θέρμανση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BD2B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CSU</a:t>
                      </a:r>
                      <a:endParaRPr lang="el-GR" sz="1800" b="1" kern="1200" dirty="0">
                        <a:solidFill>
                          <a:srgbClr val="8064A2"/>
                        </a:solidFill>
                        <a:effectLst/>
                        <a:latin typeface="+mn-lt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MSU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LTHP &amp; FC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GHP &amp; FC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1346540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NCOB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161574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NGB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7439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BB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130887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HTHP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297834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GHP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0837997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LTHP &amp; FC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091555"/>
                  </a:ext>
                </a:extLst>
              </a:tr>
              <a:tr h="228548"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rgbClr val="8064A2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GHP &amp; FC</a:t>
                      </a:r>
                      <a:endParaRPr lang="el-GR" sz="1800" dirty="0">
                        <a:solidFill>
                          <a:srgbClr val="8064A2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solidFill>
                            <a:schemeClr val="bg1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όχι</a:t>
                      </a:r>
                      <a:endParaRPr lang="el-GR" sz="18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800" dirty="0">
                          <a:effectLst/>
                          <a:latin typeface="+mn-lt"/>
                          <a:cs typeface="Calibri" panose="020F0502020204030204" pitchFamily="34" charset="0"/>
                        </a:rPr>
                        <a:t>ναι</a:t>
                      </a:r>
                      <a:endParaRPr lang="el-GR" sz="1800" dirty="0"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92D4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8042553"/>
                  </a:ext>
                </a:extLst>
              </a:tr>
            </a:tbl>
          </a:graphicData>
        </a:graphic>
      </p:graphicFrame>
      <p:graphicFrame>
        <p:nvGraphicFramePr>
          <p:cNvPr id="14" name="Πίνακας 13">
            <a:extLst>
              <a:ext uri="{FF2B5EF4-FFF2-40B4-BE49-F238E27FC236}">
                <a16:creationId xmlns:a16="http://schemas.microsoft.com/office/drawing/2014/main" id="{E0CCBDF0-12E3-447C-7E03-DF697F8D2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246277"/>
              </p:ext>
            </p:extLst>
          </p:nvPr>
        </p:nvGraphicFramePr>
        <p:xfrm>
          <a:off x="507683" y="1508760"/>
          <a:ext cx="1945687" cy="3840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5687">
                  <a:extLst>
                    <a:ext uri="{9D8B030D-6E8A-4147-A177-3AD203B41FA5}">
                      <a16:colId xmlns:a16="http://schemas.microsoft.com/office/drawing/2014/main" val="2809330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U [W</a:t>
                      </a:r>
                      <a:r>
                        <a:rPr lang="el-GR" sz="1800" b="1" kern="1200" baseline="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800" b="1" kern="1200" baseline="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1800" b="1" kern="1200" baseline="300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800" b="1" kern="1200" baseline="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K</a:t>
                      </a:r>
                      <a:r>
                        <a:rPr lang="el-GR" sz="1800" b="1" kern="1200" baseline="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]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230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Κάθετοι Τοίχοι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018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Οροφή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934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Δάπεδο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773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Παράθυρα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646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sz="1800" b="1" kern="1200" dirty="0">
                          <a:solidFill>
                            <a:srgbClr val="8064A2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Η/Μ Σύστημα </a:t>
                      </a:r>
                    </a:p>
                  </a:txBody>
                  <a:tcPr marL="68580" marR="68580" marT="0" marB="0">
                    <a:solidFill>
                      <a:srgbClr val="E6E0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680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Θέρμανση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58312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Ψύξη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9718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Ηλιακός Συλλέκτης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385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Φωτοβολταϊκό Σύστημα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0268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l-GR" sz="1800" dirty="0">
                          <a:solidFill>
                            <a:srgbClr val="546F9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Μηχανικός Αερισμός</a:t>
                      </a:r>
                      <a:endParaRPr lang="el-GR" sz="1800" dirty="0">
                        <a:solidFill>
                          <a:srgbClr val="546F9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solidFill>
                      <a:srgbClr val="FBD2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711565"/>
                  </a:ext>
                </a:extLst>
              </a:tr>
            </a:tbl>
          </a:graphicData>
        </a:graphic>
      </p:graphicFrame>
      <p:graphicFrame>
        <p:nvGraphicFramePr>
          <p:cNvPr id="15" name="Διάγραμμα 14">
            <a:extLst>
              <a:ext uri="{FF2B5EF4-FFF2-40B4-BE49-F238E27FC236}">
                <a16:creationId xmlns:a16="http://schemas.microsoft.com/office/drawing/2014/main" id="{5901B888-7026-18C0-B976-7DA1A277EF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2028007"/>
              </p:ext>
            </p:extLst>
          </p:nvPr>
        </p:nvGraphicFramePr>
        <p:xfrm>
          <a:off x="4029556" y="4122596"/>
          <a:ext cx="5781675" cy="212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9225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40000"/>
                <a:lumOff val="60000"/>
              </a:schemeClr>
            </a:gs>
          </a:gsLst>
          <a:lin ang="5400000" scaled="1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square">
        <a:spAutoFit/>
      </a:bodyPr>
      <a:lstStyle>
        <a:defPPr marL="285750" indent="-285750" algn="l">
          <a:spcAft>
            <a:spcPts val="1200"/>
          </a:spcAft>
          <a:buFont typeface="Arial" panose="020B0604020202020204" pitchFamily="34" charset="0"/>
          <a:buChar char="•"/>
          <a:defRPr sz="1200" dirty="0" smtClean="0">
            <a:latin typeface="+mn-lt"/>
            <a:cs typeface="Arial" panose="020B0604020202020204" pitchFamily="34" charset="0"/>
          </a:defRPr>
        </a:defPPr>
      </a:lstStyle>
    </a:spDef>
    <a:txDef>
      <a:spPr>
        <a:noFill/>
      </a:spPr>
      <a:bodyPr wrap="none" rtlCol="0">
        <a:spAutoFit/>
      </a:bodyPr>
      <a:lstStyle>
        <a:defPPr algn="l">
          <a:defRPr sz="12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52859</TotalTime>
  <Words>1229</Words>
  <Application>Microsoft Office PowerPoint</Application>
  <PresentationFormat>Προβολή στην οθόνη (4:3)</PresentationFormat>
  <Paragraphs>497</Paragraphs>
  <Slides>21</Slides>
  <Notes>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Times New Roman</vt:lpstr>
      <vt:lpstr>Wingdings</vt:lpstr>
      <vt:lpstr>Θέμα του Office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Konstantinos Braimakis</dc:creator>
  <cp:lastModifiedBy>Dimitris Ioannidis</cp:lastModifiedBy>
  <cp:revision>1838</cp:revision>
  <cp:lastPrinted>2022-10-06T20:40:32Z</cp:lastPrinted>
  <dcterms:created xsi:type="dcterms:W3CDTF">2021-11-04T21:42:54Z</dcterms:created>
  <dcterms:modified xsi:type="dcterms:W3CDTF">2024-02-27T21:04:57Z</dcterms:modified>
</cp:coreProperties>
</file>