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1"/>
  </p:notesMasterIdLst>
  <p:sldIdLst>
    <p:sldId id="256" r:id="rId2"/>
    <p:sldId id="303" r:id="rId3"/>
    <p:sldId id="304" r:id="rId4"/>
    <p:sldId id="305" r:id="rId5"/>
    <p:sldId id="283" r:id="rId6"/>
    <p:sldId id="300" r:id="rId7"/>
    <p:sldId id="257" r:id="rId8"/>
    <p:sldId id="277" r:id="rId9"/>
    <p:sldId id="278" r:id="rId10"/>
    <p:sldId id="279" r:id="rId11"/>
    <p:sldId id="275" r:id="rId12"/>
    <p:sldId id="286" r:id="rId13"/>
    <p:sldId id="287" r:id="rId14"/>
    <p:sldId id="271" r:id="rId15"/>
    <p:sldId id="263" r:id="rId16"/>
    <p:sldId id="293" r:id="rId17"/>
    <p:sldId id="288" r:id="rId18"/>
    <p:sldId id="272" r:id="rId19"/>
    <p:sldId id="264" r:id="rId20"/>
    <p:sldId id="294" r:id="rId21"/>
    <p:sldId id="289" r:id="rId22"/>
    <p:sldId id="269" r:id="rId23"/>
    <p:sldId id="265" r:id="rId24"/>
    <p:sldId id="295" r:id="rId25"/>
    <p:sldId id="290" r:id="rId26"/>
    <p:sldId id="270" r:id="rId27"/>
    <p:sldId id="266" r:id="rId28"/>
    <p:sldId id="296" r:id="rId29"/>
    <p:sldId id="291" r:id="rId30"/>
    <p:sldId id="273" r:id="rId31"/>
    <p:sldId id="267" r:id="rId32"/>
    <p:sldId id="297" r:id="rId33"/>
    <p:sldId id="292" r:id="rId34"/>
    <p:sldId id="274" r:id="rId35"/>
    <p:sldId id="268" r:id="rId36"/>
    <p:sldId id="298" r:id="rId37"/>
    <p:sldId id="276" r:id="rId38"/>
    <p:sldId id="299" r:id="rId39"/>
    <p:sldId id="302" r:id="rId4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5E6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233" autoAdjust="0"/>
    <p:restoredTop sz="94660" autoAdjust="0"/>
  </p:normalViewPr>
  <p:slideViewPr>
    <p:cSldViewPr snapToGrid="0">
      <p:cViewPr varScale="1">
        <p:scale>
          <a:sx n="88" d="100"/>
          <a:sy n="88" d="100"/>
        </p:scale>
        <p:origin x="-365" y="-7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0" Type="http://schemas.openxmlformats.org/officeDocument/2006/relationships/slide" Target="slides/slide19.xml"/><Relationship Id="rId41"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Vasilis" userId="3965c512-cd1f-49f6-b3ee-79cd1bcd8387" providerId="ADAL" clId="{12E92345-377D-4943-AD0F-091F2723D426}"/>
    <pc:docChg chg="undo custSel modSld modMainMaster">
      <pc:chgData name="Vasilis" userId="3965c512-cd1f-49f6-b3ee-79cd1bcd8387" providerId="ADAL" clId="{12E92345-377D-4943-AD0F-091F2723D426}" dt="2022-10-10T12:11:29.344" v="158" actId="20577"/>
      <pc:docMkLst>
        <pc:docMk/>
      </pc:docMkLst>
      <pc:sldChg chg="addSp modSp mod">
        <pc:chgData name="Vasilis" userId="3965c512-cd1f-49f6-b3ee-79cd1bcd8387" providerId="ADAL" clId="{12E92345-377D-4943-AD0F-091F2723D426}" dt="2022-10-10T12:11:29.344" v="158" actId="20577"/>
        <pc:sldMkLst>
          <pc:docMk/>
          <pc:sldMk cId="2855165909" sldId="256"/>
        </pc:sldMkLst>
        <pc:spChg chg="add mod">
          <ac:chgData name="Vasilis" userId="3965c512-cd1f-49f6-b3ee-79cd1bcd8387" providerId="ADAL" clId="{12E92345-377D-4943-AD0F-091F2723D426}" dt="2022-10-10T12:07:46.317" v="134" actId="207"/>
          <ac:spMkLst>
            <pc:docMk/>
            <pc:sldMk cId="2855165909" sldId="256"/>
            <ac:spMk id="2" creationId="{9110E74C-9E74-2592-95D2-CC45C5255F88}"/>
          </ac:spMkLst>
        </pc:spChg>
        <pc:spChg chg="mod">
          <ac:chgData name="Vasilis" userId="3965c512-cd1f-49f6-b3ee-79cd1bcd8387" providerId="ADAL" clId="{12E92345-377D-4943-AD0F-091F2723D426}" dt="2022-10-10T12:03:36.094" v="18" actId="20577"/>
          <ac:spMkLst>
            <pc:docMk/>
            <pc:sldMk cId="2855165909" sldId="256"/>
            <ac:spMk id="5" creationId="{AD427821-3B04-C210-6A2A-A976402E6BDB}"/>
          </ac:spMkLst>
        </pc:spChg>
        <pc:spChg chg="mod">
          <ac:chgData name="Vasilis" userId="3965c512-cd1f-49f6-b3ee-79cd1bcd8387" providerId="ADAL" clId="{12E92345-377D-4943-AD0F-091F2723D426}" dt="2022-10-10T12:07:25.737" v="130" actId="1076"/>
          <ac:spMkLst>
            <pc:docMk/>
            <pc:sldMk cId="2855165909" sldId="256"/>
            <ac:spMk id="8" creationId="{D3CE8B3F-AA32-2437-9EAE-7ED9E38BCEE8}"/>
          </ac:spMkLst>
        </pc:spChg>
        <pc:spChg chg="mod">
          <ac:chgData name="Vasilis" userId="3965c512-cd1f-49f6-b3ee-79cd1bcd8387" providerId="ADAL" clId="{12E92345-377D-4943-AD0F-091F2723D426}" dt="2022-10-10T12:11:29.344" v="158" actId="20577"/>
          <ac:spMkLst>
            <pc:docMk/>
            <pc:sldMk cId="2855165909" sldId="256"/>
            <ac:spMk id="9" creationId="{92E62E1D-2856-2EC6-C3B1-B3CBAFC2C87B}"/>
          </ac:spMkLst>
        </pc:spChg>
      </pc:sldChg>
      <pc:sldChg chg="addSp delSp">
        <pc:chgData name="Vasilis" userId="3965c512-cd1f-49f6-b3ee-79cd1bcd8387" providerId="ADAL" clId="{12E92345-377D-4943-AD0F-091F2723D426}" dt="2022-10-10T12:08:40.853" v="139"/>
        <pc:sldMkLst>
          <pc:docMk/>
          <pc:sldMk cId="1990854600" sldId="257"/>
        </pc:sldMkLst>
        <pc:spChg chg="add del">
          <ac:chgData name="Vasilis" userId="3965c512-cd1f-49f6-b3ee-79cd1bcd8387" providerId="ADAL" clId="{12E92345-377D-4943-AD0F-091F2723D426}" dt="2022-10-10T12:08:40.853" v="139"/>
          <ac:spMkLst>
            <pc:docMk/>
            <pc:sldMk cId="1990854600" sldId="257"/>
            <ac:spMk id="6" creationId="{813127D1-F065-3DF6-FA01-2AC29EC315E1}"/>
          </ac:spMkLst>
        </pc:spChg>
        <pc:spChg chg="add del">
          <ac:chgData name="Vasilis" userId="3965c512-cd1f-49f6-b3ee-79cd1bcd8387" providerId="ADAL" clId="{12E92345-377D-4943-AD0F-091F2723D426}" dt="2022-10-10T12:08:40.853" v="139"/>
          <ac:spMkLst>
            <pc:docMk/>
            <pc:sldMk cId="1990854600" sldId="257"/>
            <ac:spMk id="7" creationId="{483D64B5-19E0-E8A8-6699-2B653FD91F76}"/>
          </ac:spMkLst>
        </pc:spChg>
        <pc:spChg chg="add del">
          <ac:chgData name="Vasilis" userId="3965c512-cd1f-49f6-b3ee-79cd1bcd8387" providerId="ADAL" clId="{12E92345-377D-4943-AD0F-091F2723D426}" dt="2022-10-10T12:08:40.853" v="139"/>
          <ac:spMkLst>
            <pc:docMk/>
            <pc:sldMk cId="1990854600" sldId="257"/>
            <ac:spMk id="8" creationId="{3921F3DF-E4A9-07BE-0CAB-B77AEE4B1426}"/>
          </ac:spMkLst>
        </pc:spChg>
      </pc:sldChg>
      <pc:sldChg chg="addSp delSp">
        <pc:chgData name="Vasilis" userId="3965c512-cd1f-49f6-b3ee-79cd1bcd8387" providerId="ADAL" clId="{12E92345-377D-4943-AD0F-091F2723D426}" dt="2022-10-10T12:08:40.853" v="139"/>
        <pc:sldMkLst>
          <pc:docMk/>
          <pc:sldMk cId="3598997999" sldId="258"/>
        </pc:sldMkLst>
        <pc:spChg chg="add del">
          <ac:chgData name="Vasilis" userId="3965c512-cd1f-49f6-b3ee-79cd1bcd8387" providerId="ADAL" clId="{12E92345-377D-4943-AD0F-091F2723D426}" dt="2022-10-10T12:08:40.853" v="139"/>
          <ac:spMkLst>
            <pc:docMk/>
            <pc:sldMk cId="3598997999" sldId="258"/>
            <ac:spMk id="5" creationId="{085069CF-7EA3-98AD-7139-C0BDAA38FCAF}"/>
          </ac:spMkLst>
        </pc:spChg>
        <pc:spChg chg="add del">
          <ac:chgData name="Vasilis" userId="3965c512-cd1f-49f6-b3ee-79cd1bcd8387" providerId="ADAL" clId="{12E92345-377D-4943-AD0F-091F2723D426}" dt="2022-10-10T12:08:40.853" v="139"/>
          <ac:spMkLst>
            <pc:docMk/>
            <pc:sldMk cId="3598997999" sldId="258"/>
            <ac:spMk id="6" creationId="{5FA1A15C-B706-2C6A-3008-3AE5C6595E9F}"/>
          </ac:spMkLst>
        </pc:spChg>
        <pc:spChg chg="add del">
          <ac:chgData name="Vasilis" userId="3965c512-cd1f-49f6-b3ee-79cd1bcd8387" providerId="ADAL" clId="{12E92345-377D-4943-AD0F-091F2723D426}" dt="2022-10-10T12:08:40.853" v="139"/>
          <ac:spMkLst>
            <pc:docMk/>
            <pc:sldMk cId="3598997999" sldId="258"/>
            <ac:spMk id="7" creationId="{89D3118B-5BC4-0308-EF4D-A4A79E806963}"/>
          </ac:spMkLst>
        </pc:spChg>
      </pc:sldChg>
      <pc:sldChg chg="addSp delSp">
        <pc:chgData name="Vasilis" userId="3965c512-cd1f-49f6-b3ee-79cd1bcd8387" providerId="ADAL" clId="{12E92345-377D-4943-AD0F-091F2723D426}" dt="2022-10-10T12:08:40.853" v="139"/>
        <pc:sldMkLst>
          <pc:docMk/>
          <pc:sldMk cId="2409012986" sldId="259"/>
        </pc:sldMkLst>
        <pc:spChg chg="add del">
          <ac:chgData name="Vasilis" userId="3965c512-cd1f-49f6-b3ee-79cd1bcd8387" providerId="ADAL" clId="{12E92345-377D-4943-AD0F-091F2723D426}" dt="2022-10-10T12:08:40.853" v="139"/>
          <ac:spMkLst>
            <pc:docMk/>
            <pc:sldMk cId="2409012986" sldId="259"/>
            <ac:spMk id="8" creationId="{CBA13E1E-2E9E-CEF4-3A9F-ED00A8EAA29D}"/>
          </ac:spMkLst>
        </pc:spChg>
        <pc:spChg chg="add del">
          <ac:chgData name="Vasilis" userId="3965c512-cd1f-49f6-b3ee-79cd1bcd8387" providerId="ADAL" clId="{12E92345-377D-4943-AD0F-091F2723D426}" dt="2022-10-10T12:08:40.853" v="139"/>
          <ac:spMkLst>
            <pc:docMk/>
            <pc:sldMk cId="2409012986" sldId="259"/>
            <ac:spMk id="9" creationId="{2EE7C688-01F4-439F-3B57-4D8FB7BA7A70}"/>
          </ac:spMkLst>
        </pc:spChg>
        <pc:spChg chg="add del">
          <ac:chgData name="Vasilis" userId="3965c512-cd1f-49f6-b3ee-79cd1bcd8387" providerId="ADAL" clId="{12E92345-377D-4943-AD0F-091F2723D426}" dt="2022-10-10T12:08:40.853" v="139"/>
          <ac:spMkLst>
            <pc:docMk/>
            <pc:sldMk cId="2409012986" sldId="259"/>
            <ac:spMk id="10" creationId="{6D95979A-E18B-0730-2314-C7DCE485B1C8}"/>
          </ac:spMkLst>
        </pc:spChg>
      </pc:sldChg>
      <pc:sldChg chg="addSp delSp">
        <pc:chgData name="Vasilis" userId="3965c512-cd1f-49f6-b3ee-79cd1bcd8387" providerId="ADAL" clId="{12E92345-377D-4943-AD0F-091F2723D426}" dt="2022-10-10T12:08:40.853" v="139"/>
        <pc:sldMkLst>
          <pc:docMk/>
          <pc:sldMk cId="1988111567" sldId="260"/>
        </pc:sldMkLst>
        <pc:spChg chg="add del">
          <ac:chgData name="Vasilis" userId="3965c512-cd1f-49f6-b3ee-79cd1bcd8387" providerId="ADAL" clId="{12E92345-377D-4943-AD0F-091F2723D426}" dt="2022-10-10T12:08:40.853" v="139"/>
          <ac:spMkLst>
            <pc:docMk/>
            <pc:sldMk cId="1988111567" sldId="260"/>
            <ac:spMk id="7" creationId="{AA2A670B-E1A6-6628-98D4-68BE0AABD8DA}"/>
          </ac:spMkLst>
        </pc:spChg>
        <pc:spChg chg="add del">
          <ac:chgData name="Vasilis" userId="3965c512-cd1f-49f6-b3ee-79cd1bcd8387" providerId="ADAL" clId="{12E92345-377D-4943-AD0F-091F2723D426}" dt="2022-10-10T12:08:40.853" v="139"/>
          <ac:spMkLst>
            <pc:docMk/>
            <pc:sldMk cId="1988111567" sldId="260"/>
            <ac:spMk id="8" creationId="{BE6ED290-21AF-97C3-D0B4-FAA8977F7052}"/>
          </ac:spMkLst>
        </pc:spChg>
        <pc:spChg chg="add del">
          <ac:chgData name="Vasilis" userId="3965c512-cd1f-49f6-b3ee-79cd1bcd8387" providerId="ADAL" clId="{12E92345-377D-4943-AD0F-091F2723D426}" dt="2022-10-10T12:08:40.853" v="139"/>
          <ac:spMkLst>
            <pc:docMk/>
            <pc:sldMk cId="1988111567" sldId="260"/>
            <ac:spMk id="9" creationId="{C0338FF9-17C1-A239-B048-3C5654A8DFFA}"/>
          </ac:spMkLst>
        </pc:spChg>
      </pc:sldChg>
      <pc:sldChg chg="addSp delSp">
        <pc:chgData name="Vasilis" userId="3965c512-cd1f-49f6-b3ee-79cd1bcd8387" providerId="ADAL" clId="{12E92345-377D-4943-AD0F-091F2723D426}" dt="2022-10-10T12:08:40.853" v="139"/>
        <pc:sldMkLst>
          <pc:docMk/>
          <pc:sldMk cId="4134933570" sldId="261"/>
        </pc:sldMkLst>
        <pc:spChg chg="add del">
          <ac:chgData name="Vasilis" userId="3965c512-cd1f-49f6-b3ee-79cd1bcd8387" providerId="ADAL" clId="{12E92345-377D-4943-AD0F-091F2723D426}" dt="2022-10-10T12:08:40.853" v="139"/>
          <ac:spMkLst>
            <pc:docMk/>
            <pc:sldMk cId="4134933570" sldId="261"/>
            <ac:spMk id="2" creationId="{B2784AE8-B178-72A0-D16A-A43E684F7E19}"/>
          </ac:spMkLst>
        </pc:spChg>
        <pc:spChg chg="add del">
          <ac:chgData name="Vasilis" userId="3965c512-cd1f-49f6-b3ee-79cd1bcd8387" providerId="ADAL" clId="{12E92345-377D-4943-AD0F-091F2723D426}" dt="2022-10-10T12:08:40.853" v="139"/>
          <ac:spMkLst>
            <pc:docMk/>
            <pc:sldMk cId="4134933570" sldId="261"/>
            <ac:spMk id="3" creationId="{DA1B662B-FDCD-3B0D-3785-B6CCF88A3E3D}"/>
          </ac:spMkLst>
        </pc:spChg>
        <pc:spChg chg="add del">
          <ac:chgData name="Vasilis" userId="3965c512-cd1f-49f6-b3ee-79cd1bcd8387" providerId="ADAL" clId="{12E92345-377D-4943-AD0F-091F2723D426}" dt="2022-10-10T12:08:40.853" v="139"/>
          <ac:spMkLst>
            <pc:docMk/>
            <pc:sldMk cId="4134933570" sldId="261"/>
            <ac:spMk id="4" creationId="{291BD8C7-BC9B-853C-33CB-228FD66A772B}"/>
          </ac:spMkLst>
        </pc:spChg>
      </pc:sldChg>
      <pc:sldChg chg="addSp delSp">
        <pc:chgData name="Vasilis" userId="3965c512-cd1f-49f6-b3ee-79cd1bcd8387" providerId="ADAL" clId="{12E92345-377D-4943-AD0F-091F2723D426}" dt="2022-10-10T12:08:40.853" v="139"/>
        <pc:sldMkLst>
          <pc:docMk/>
          <pc:sldMk cId="1373779582" sldId="262"/>
        </pc:sldMkLst>
        <pc:spChg chg="add del">
          <ac:chgData name="Vasilis" userId="3965c512-cd1f-49f6-b3ee-79cd1bcd8387" providerId="ADAL" clId="{12E92345-377D-4943-AD0F-091F2723D426}" dt="2022-10-10T12:08:40.853" v="139"/>
          <ac:spMkLst>
            <pc:docMk/>
            <pc:sldMk cId="1373779582" sldId="262"/>
            <ac:spMk id="3" creationId="{45602CF4-8FDF-80F6-2EBE-DEACDD96FB68}"/>
          </ac:spMkLst>
        </pc:spChg>
        <pc:spChg chg="add del">
          <ac:chgData name="Vasilis" userId="3965c512-cd1f-49f6-b3ee-79cd1bcd8387" providerId="ADAL" clId="{12E92345-377D-4943-AD0F-091F2723D426}" dt="2022-10-10T12:08:40.853" v="139"/>
          <ac:spMkLst>
            <pc:docMk/>
            <pc:sldMk cId="1373779582" sldId="262"/>
            <ac:spMk id="4" creationId="{6158218E-0603-9198-79DB-C51F94004D53}"/>
          </ac:spMkLst>
        </pc:spChg>
        <pc:spChg chg="add del">
          <ac:chgData name="Vasilis" userId="3965c512-cd1f-49f6-b3ee-79cd1bcd8387" providerId="ADAL" clId="{12E92345-377D-4943-AD0F-091F2723D426}" dt="2022-10-10T12:08:40.853" v="139"/>
          <ac:spMkLst>
            <pc:docMk/>
            <pc:sldMk cId="1373779582" sldId="262"/>
            <ac:spMk id="5" creationId="{02D34AE5-EA75-E2FB-9EEB-AC6E67323266}"/>
          </ac:spMkLst>
        </pc:spChg>
      </pc:sldChg>
      <pc:sldMasterChg chg="modSp mod modSldLayout">
        <pc:chgData name="Vasilis" userId="3965c512-cd1f-49f6-b3ee-79cd1bcd8387" providerId="ADAL" clId="{12E92345-377D-4943-AD0F-091F2723D426}" dt="2022-10-10T12:10:09.827" v="154" actId="14100"/>
        <pc:sldMasterMkLst>
          <pc:docMk/>
          <pc:sldMasterMk cId="2024185897" sldId="2147483660"/>
        </pc:sldMasterMkLst>
        <pc:spChg chg="mod">
          <ac:chgData name="Vasilis" userId="3965c512-cd1f-49f6-b3ee-79cd1bcd8387" providerId="ADAL" clId="{12E92345-377D-4943-AD0F-091F2723D426}" dt="2022-10-10T12:08:51.897" v="140" actId="14100"/>
          <ac:spMkLst>
            <pc:docMk/>
            <pc:sldMasterMk cId="2024185897" sldId="2147483660"/>
            <ac:spMk id="6" creationId="{00000000-0000-0000-0000-000000000000}"/>
          </ac:spMkLst>
        </pc:spChg>
        <pc:sldLayoutChg chg="modSp mod">
          <pc:chgData name="Vasilis" userId="3965c512-cd1f-49f6-b3ee-79cd1bcd8387" providerId="ADAL" clId="{12E92345-377D-4943-AD0F-091F2723D426}" dt="2022-10-10T12:09:06.608" v="141" actId="14100"/>
          <pc:sldLayoutMkLst>
            <pc:docMk/>
            <pc:sldMasterMk cId="2024185897" sldId="2147483660"/>
            <pc:sldLayoutMk cId="4274503263" sldId="2147483662"/>
          </pc:sldLayoutMkLst>
          <pc:spChg chg="mod">
            <ac:chgData name="Vasilis" userId="3965c512-cd1f-49f6-b3ee-79cd1bcd8387" providerId="ADAL" clId="{12E92345-377D-4943-AD0F-091F2723D426}" dt="2022-10-10T12:09:06.608" v="141" actId="14100"/>
            <ac:spMkLst>
              <pc:docMk/>
              <pc:sldMasterMk cId="2024185897" sldId="2147483660"/>
              <pc:sldLayoutMk cId="4274503263" sldId="2147483662"/>
              <ac:spMk id="13" creationId="{9802BB34-6D99-4B2B-844E-6FEEA529EC35}"/>
            </ac:spMkLst>
          </pc:spChg>
        </pc:sldLayoutChg>
        <pc:sldLayoutChg chg="modSp mod">
          <pc:chgData name="Vasilis" userId="3965c512-cd1f-49f6-b3ee-79cd1bcd8387" providerId="ADAL" clId="{12E92345-377D-4943-AD0F-091F2723D426}" dt="2022-10-10T12:09:17.955" v="142" actId="14100"/>
          <pc:sldLayoutMkLst>
            <pc:docMk/>
            <pc:sldMasterMk cId="2024185897" sldId="2147483660"/>
            <pc:sldLayoutMk cId="3363297950" sldId="2147483663"/>
          </pc:sldLayoutMkLst>
          <pc:spChg chg="mod">
            <ac:chgData name="Vasilis" userId="3965c512-cd1f-49f6-b3ee-79cd1bcd8387" providerId="ADAL" clId="{12E92345-377D-4943-AD0F-091F2723D426}" dt="2022-10-10T12:09:17.955" v="142" actId="14100"/>
            <ac:spMkLst>
              <pc:docMk/>
              <pc:sldMasterMk cId="2024185897" sldId="2147483660"/>
              <pc:sldLayoutMk cId="3363297950" sldId="2147483663"/>
              <ac:spMk id="4" creationId="{00000000-0000-0000-0000-000000000000}"/>
            </ac:spMkLst>
          </pc:spChg>
        </pc:sldLayoutChg>
        <pc:sldLayoutChg chg="modSp mod">
          <pc:chgData name="Vasilis" userId="3965c512-cd1f-49f6-b3ee-79cd1bcd8387" providerId="ADAL" clId="{12E92345-377D-4943-AD0F-091F2723D426}" dt="2022-10-10T12:09:25.025" v="143" actId="14100"/>
          <pc:sldLayoutMkLst>
            <pc:docMk/>
            <pc:sldMasterMk cId="2024185897" sldId="2147483660"/>
            <pc:sldLayoutMk cId="2056873237" sldId="2147483664"/>
          </pc:sldLayoutMkLst>
          <pc:spChg chg="mod">
            <ac:chgData name="Vasilis" userId="3965c512-cd1f-49f6-b3ee-79cd1bcd8387" providerId="ADAL" clId="{12E92345-377D-4943-AD0F-091F2723D426}" dt="2022-10-10T12:09:25.025" v="143" actId="14100"/>
            <ac:spMkLst>
              <pc:docMk/>
              <pc:sldMasterMk cId="2024185897" sldId="2147483660"/>
              <pc:sldLayoutMk cId="2056873237" sldId="2147483664"/>
              <ac:spMk id="17" creationId="{F767B8B0-01EC-4CE7-B6EC-72B9A9E07897}"/>
            </ac:spMkLst>
          </pc:spChg>
        </pc:sldLayoutChg>
        <pc:sldLayoutChg chg="modSp mod">
          <pc:chgData name="Vasilis" userId="3965c512-cd1f-49f6-b3ee-79cd1bcd8387" providerId="ADAL" clId="{12E92345-377D-4943-AD0F-091F2723D426}" dt="2022-10-10T12:09:33.335" v="145" actId="14100"/>
          <pc:sldLayoutMkLst>
            <pc:docMk/>
            <pc:sldMasterMk cId="2024185897" sldId="2147483660"/>
            <pc:sldLayoutMk cId="3735462092" sldId="2147483665"/>
          </pc:sldLayoutMkLst>
          <pc:spChg chg="mod">
            <ac:chgData name="Vasilis" userId="3965c512-cd1f-49f6-b3ee-79cd1bcd8387" providerId="ADAL" clId="{12E92345-377D-4943-AD0F-091F2723D426}" dt="2022-10-10T12:09:33.335" v="145" actId="14100"/>
            <ac:spMkLst>
              <pc:docMk/>
              <pc:sldMasterMk cId="2024185897" sldId="2147483660"/>
              <pc:sldLayoutMk cId="3735462092" sldId="2147483665"/>
              <ac:spMk id="22" creationId="{2C4634AB-FE38-489A-A7D3-6B4557D9E5CA}"/>
            </ac:spMkLst>
          </pc:spChg>
        </pc:sldLayoutChg>
        <pc:sldLayoutChg chg="modSp mod">
          <pc:chgData name="Vasilis" userId="3965c512-cd1f-49f6-b3ee-79cd1bcd8387" providerId="ADAL" clId="{12E92345-377D-4943-AD0F-091F2723D426}" dt="2022-10-10T12:09:42.969" v="146" actId="14100"/>
          <pc:sldLayoutMkLst>
            <pc:docMk/>
            <pc:sldMasterMk cId="2024185897" sldId="2147483660"/>
            <pc:sldLayoutMk cId="1229434009" sldId="2147483666"/>
          </pc:sldLayoutMkLst>
          <pc:spChg chg="mod">
            <ac:chgData name="Vasilis" userId="3965c512-cd1f-49f6-b3ee-79cd1bcd8387" providerId="ADAL" clId="{12E92345-377D-4943-AD0F-091F2723D426}" dt="2022-10-10T12:09:42.969" v="146" actId="14100"/>
            <ac:spMkLst>
              <pc:docMk/>
              <pc:sldMasterMk cId="2024185897" sldId="2147483660"/>
              <pc:sldLayoutMk cId="1229434009" sldId="2147483666"/>
              <ac:spMk id="22" creationId="{942702B2-0360-4C4A-9647-25B2C874C721}"/>
            </ac:spMkLst>
          </pc:spChg>
        </pc:sldLayoutChg>
        <pc:sldLayoutChg chg="modSp mod">
          <pc:chgData name="Vasilis" userId="3965c512-cd1f-49f6-b3ee-79cd1bcd8387" providerId="ADAL" clId="{12E92345-377D-4943-AD0F-091F2723D426}" dt="2022-10-10T12:09:47.333" v="147" actId="14100"/>
          <pc:sldLayoutMkLst>
            <pc:docMk/>
            <pc:sldMasterMk cId="2024185897" sldId="2147483660"/>
            <pc:sldLayoutMk cId="4249736336" sldId="2147483667"/>
          </pc:sldLayoutMkLst>
          <pc:spChg chg="mod">
            <ac:chgData name="Vasilis" userId="3965c512-cd1f-49f6-b3ee-79cd1bcd8387" providerId="ADAL" clId="{12E92345-377D-4943-AD0F-091F2723D426}" dt="2022-10-10T12:09:47.333" v="147" actId="14100"/>
            <ac:spMkLst>
              <pc:docMk/>
              <pc:sldMasterMk cId="2024185897" sldId="2147483660"/>
              <pc:sldLayoutMk cId="4249736336" sldId="2147483667"/>
              <ac:spMk id="21" creationId="{C9D0767F-C358-4991-8126-C49D2422C539}"/>
            </ac:spMkLst>
          </pc:spChg>
        </pc:sldLayoutChg>
        <pc:sldLayoutChg chg="modSp mod">
          <pc:chgData name="Vasilis" userId="3965c512-cd1f-49f6-b3ee-79cd1bcd8387" providerId="ADAL" clId="{12E92345-377D-4943-AD0F-091F2723D426}" dt="2022-10-10T12:09:50.571" v="148" actId="14100"/>
          <pc:sldLayoutMkLst>
            <pc:docMk/>
            <pc:sldMasterMk cId="2024185897" sldId="2147483660"/>
            <pc:sldLayoutMk cId="3593883002" sldId="2147483668"/>
          </pc:sldLayoutMkLst>
          <pc:spChg chg="mod">
            <ac:chgData name="Vasilis" userId="3965c512-cd1f-49f6-b3ee-79cd1bcd8387" providerId="ADAL" clId="{12E92345-377D-4943-AD0F-091F2723D426}" dt="2022-10-10T12:09:50.571" v="148" actId="14100"/>
            <ac:spMkLst>
              <pc:docMk/>
              <pc:sldMasterMk cId="2024185897" sldId="2147483660"/>
              <pc:sldLayoutMk cId="3593883002" sldId="2147483668"/>
              <ac:spMk id="16" creationId="{D7652CC7-234C-4E66-9A3B-368336083FE0}"/>
            </ac:spMkLst>
          </pc:spChg>
        </pc:sldLayoutChg>
        <pc:sldLayoutChg chg="modSp mod">
          <pc:chgData name="Vasilis" userId="3965c512-cd1f-49f6-b3ee-79cd1bcd8387" providerId="ADAL" clId="{12E92345-377D-4943-AD0F-091F2723D426}" dt="2022-10-10T12:09:54.160" v="149" actId="14100"/>
          <pc:sldLayoutMkLst>
            <pc:docMk/>
            <pc:sldMasterMk cId="2024185897" sldId="2147483660"/>
            <pc:sldLayoutMk cId="1262340947" sldId="2147483669"/>
          </pc:sldLayoutMkLst>
          <pc:spChg chg="mod">
            <ac:chgData name="Vasilis" userId="3965c512-cd1f-49f6-b3ee-79cd1bcd8387" providerId="ADAL" clId="{12E92345-377D-4943-AD0F-091F2723D426}" dt="2022-10-10T12:09:54.160" v="149" actId="14100"/>
            <ac:spMkLst>
              <pc:docMk/>
              <pc:sldMasterMk cId="2024185897" sldId="2147483660"/>
              <pc:sldLayoutMk cId="1262340947" sldId="2147483669"/>
              <ac:spMk id="9" creationId="{9811519C-EFB1-46FD-8D1D-1C2357CE4934}"/>
            </ac:spMkLst>
          </pc:spChg>
        </pc:sldLayoutChg>
        <pc:sldLayoutChg chg="modSp mod">
          <pc:chgData name="Vasilis" userId="3965c512-cd1f-49f6-b3ee-79cd1bcd8387" providerId="ADAL" clId="{12E92345-377D-4943-AD0F-091F2723D426}" dt="2022-10-10T12:09:57.956" v="150" actId="14100"/>
          <pc:sldLayoutMkLst>
            <pc:docMk/>
            <pc:sldMasterMk cId="2024185897" sldId="2147483660"/>
            <pc:sldLayoutMk cId="1549732590" sldId="2147483670"/>
          </pc:sldLayoutMkLst>
          <pc:spChg chg="mod">
            <ac:chgData name="Vasilis" userId="3965c512-cd1f-49f6-b3ee-79cd1bcd8387" providerId="ADAL" clId="{12E92345-377D-4943-AD0F-091F2723D426}" dt="2022-10-10T12:09:57.956" v="150" actId="14100"/>
            <ac:spMkLst>
              <pc:docMk/>
              <pc:sldMasterMk cId="2024185897" sldId="2147483660"/>
              <pc:sldLayoutMk cId="1549732590" sldId="2147483670"/>
              <ac:spMk id="11" creationId="{42B08F83-2099-41B0-9858-D5F279B16ADB}"/>
            </ac:spMkLst>
          </pc:spChg>
        </pc:sldLayoutChg>
        <pc:sldLayoutChg chg="modSp mod">
          <pc:chgData name="Vasilis" userId="3965c512-cd1f-49f6-b3ee-79cd1bcd8387" providerId="ADAL" clId="{12E92345-377D-4943-AD0F-091F2723D426}" dt="2022-10-10T12:10:04.822" v="153" actId="1035"/>
          <pc:sldLayoutMkLst>
            <pc:docMk/>
            <pc:sldMasterMk cId="2024185897" sldId="2147483660"/>
            <pc:sldLayoutMk cId="936032006" sldId="2147483671"/>
          </pc:sldLayoutMkLst>
          <pc:spChg chg="mod">
            <ac:chgData name="Vasilis" userId="3965c512-cd1f-49f6-b3ee-79cd1bcd8387" providerId="ADAL" clId="{12E92345-377D-4943-AD0F-091F2723D426}" dt="2022-10-10T12:10:04.822" v="153" actId="1035"/>
            <ac:spMkLst>
              <pc:docMk/>
              <pc:sldMasterMk cId="2024185897" sldId="2147483660"/>
              <pc:sldLayoutMk cId="936032006" sldId="2147483671"/>
              <ac:spMk id="13" creationId="{84DF9419-F1B8-4E56-823C-A29610C6908C}"/>
            </ac:spMkLst>
          </pc:spChg>
          <pc:spChg chg="mod">
            <ac:chgData name="Vasilis" userId="3965c512-cd1f-49f6-b3ee-79cd1bcd8387" providerId="ADAL" clId="{12E92345-377D-4943-AD0F-091F2723D426}" dt="2022-10-10T12:10:02.934" v="151" actId="14100"/>
            <ac:spMkLst>
              <pc:docMk/>
              <pc:sldMasterMk cId="2024185897" sldId="2147483660"/>
              <pc:sldLayoutMk cId="936032006" sldId="2147483671"/>
              <ac:spMk id="18" creationId="{C7364DFC-3F52-40CB-B6CF-E5D0C0E248D8}"/>
            </ac:spMkLst>
          </pc:spChg>
        </pc:sldLayoutChg>
        <pc:sldLayoutChg chg="modSp mod">
          <pc:chgData name="Vasilis" userId="3965c512-cd1f-49f6-b3ee-79cd1bcd8387" providerId="ADAL" clId="{12E92345-377D-4943-AD0F-091F2723D426}" dt="2022-10-10T12:10:09.827" v="154" actId="14100"/>
          <pc:sldLayoutMkLst>
            <pc:docMk/>
            <pc:sldMasterMk cId="2024185897" sldId="2147483660"/>
            <pc:sldLayoutMk cId="3190673479" sldId="2147483672"/>
          </pc:sldLayoutMkLst>
          <pc:spChg chg="mod">
            <ac:chgData name="Vasilis" userId="3965c512-cd1f-49f6-b3ee-79cd1bcd8387" providerId="ADAL" clId="{12E92345-377D-4943-AD0F-091F2723D426}" dt="2022-10-10T12:10:09.827" v="154" actId="14100"/>
            <ac:spMkLst>
              <pc:docMk/>
              <pc:sldMasterMk cId="2024185897" sldId="2147483660"/>
              <pc:sldLayoutMk cId="3190673479" sldId="2147483672"/>
              <ac:spMk id="16" creationId="{EEBCEB5E-CD73-40D6-B14F-9529D94C40B1}"/>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EDC79D7-E434-4613-8F4E-3019F8FAF76D}" type="datetimeFigureOut">
              <a:rPr lang="en-US" smtClean="0"/>
              <a:t>7/23/2024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46EA6BF-863B-4D98-BA90-7F737AEAF821}" type="slidenum">
              <a:rPr lang="en-US" smtClean="0"/>
              <a:t>‹#›</a:t>
            </a:fld>
            <a:endParaRPr lang="en-US"/>
          </a:p>
        </p:txBody>
      </p:sp>
    </p:spTree>
    <p:extLst>
      <p:ext uri="{BB962C8B-B14F-4D97-AF65-F5344CB8AC3E}">
        <p14:creationId xmlns:p14="http://schemas.microsoft.com/office/powerpoint/2010/main" val="332455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3.xml"/><Relationship Id="rId7" Type="http://schemas.openxmlformats.org/officeDocument/2006/relationships/hyperlink" Target="https://synergeies.com/" TargetMode="Externa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hyperlink" Target="mailto:spapaef@metal.ntua.gr" TargetMode="External"/><Relationship Id="rId5" Type="http://schemas.openxmlformats.org/officeDocument/2006/relationships/image" Target="../media/image2.tif"/><Relationship Id="rId4"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jpeg"/><Relationship Id="rId3" Type="http://schemas.openxmlformats.org/officeDocument/2006/relationships/tags" Target="../tags/tag6.xml"/><Relationship Id="rId7" Type="http://schemas.openxmlformats.org/officeDocument/2006/relationships/image" Target="../media/image5.jpeg"/><Relationship Id="rId12" Type="http://schemas.openxmlformats.org/officeDocument/2006/relationships/image" Target="../media/image9.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4.png"/><Relationship Id="rId11" Type="http://schemas.openxmlformats.org/officeDocument/2006/relationships/hyperlink" Target="https://sdgs.un.org/goals" TargetMode="External"/><Relationship Id="rId5" Type="http://schemas.openxmlformats.org/officeDocument/2006/relationships/slideMaster" Target="../slideMasters/slideMaster1.xml"/><Relationship Id="rId10" Type="http://schemas.openxmlformats.org/officeDocument/2006/relationships/image" Target="../media/image8.png"/><Relationship Id="rId4" Type="http://schemas.openxmlformats.org/officeDocument/2006/relationships/tags" Target="../tags/tag7.xml"/><Relationship Id="rId9" Type="http://schemas.openxmlformats.org/officeDocument/2006/relationships/image" Target="../media/image7.png"/><Relationship Id="rId14" Type="http://schemas.openxmlformats.org/officeDocument/2006/relationships/hyperlink" Target="mailto:spapaef@metal.ntua.gr" TargetMode="Externa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xmlns="" id="{3C28EF01-A91D-4333-AF44-F93B6F610B50}"/>
              </a:ext>
            </a:extLst>
          </p:cNvPr>
          <p:cNvSpPr/>
          <p:nvPr/>
        </p:nvSpPr>
        <p:spPr>
          <a:xfrm>
            <a:off x="-12684" y="0"/>
            <a:ext cx="4050791" cy="6858000"/>
          </a:xfrm>
          <a:prstGeom prst="rect">
            <a:avLst/>
          </a:prstGeom>
          <a:solidFill>
            <a:srgbClr val="445F6D"/>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2" name="Title 1"/>
          <p:cNvSpPr>
            <a:spLocks noGrp="1"/>
          </p:cNvSpPr>
          <p:nvPr>
            <p:ph type="ctrTitle" hasCustomPrompt="1"/>
          </p:nvPr>
        </p:nvSpPr>
        <p:spPr>
          <a:xfrm>
            <a:off x="4803808" y="2728804"/>
            <a:ext cx="6354643" cy="1201628"/>
          </a:xfrm>
        </p:spPr>
        <p:txBody>
          <a:bodyPr anchor="b">
            <a:normAutofit/>
          </a:bodyPr>
          <a:lstStyle>
            <a:lvl1pPr algn="ctr">
              <a:lnSpc>
                <a:spcPct val="85000"/>
              </a:lnSpc>
              <a:defRPr sz="4400" spc="-50" baseline="0">
                <a:solidFill>
                  <a:srgbClr val="445F6D"/>
                </a:solidFill>
              </a:defRPr>
            </a:lvl1pPr>
          </a:lstStyle>
          <a:p>
            <a:r>
              <a:rPr lang="en-US" dirty="0"/>
              <a:t>Presentation Title</a:t>
            </a:r>
          </a:p>
        </p:txBody>
      </p:sp>
      <p:sp>
        <p:nvSpPr>
          <p:cNvPr id="3" name="Subtitle 2"/>
          <p:cNvSpPr>
            <a:spLocks noGrp="1"/>
          </p:cNvSpPr>
          <p:nvPr>
            <p:ph type="subTitle" idx="1" hasCustomPrompt="1"/>
          </p:nvPr>
        </p:nvSpPr>
        <p:spPr>
          <a:xfrm>
            <a:off x="4803808" y="4188456"/>
            <a:ext cx="6354643" cy="693428"/>
          </a:xfrm>
        </p:spPr>
        <p:txBody>
          <a:bodyPr lIns="91440" rIns="91440">
            <a:normAutofit/>
          </a:bodyPr>
          <a:lstStyle>
            <a:lvl1pPr marL="0" indent="0" algn="ctr">
              <a:buNone/>
              <a:defRPr sz="2400" cap="none"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Presentation Setting</a:t>
            </a:r>
          </a:p>
        </p:txBody>
      </p:sp>
      <p:sp>
        <p:nvSpPr>
          <p:cNvPr id="4" name="Date Placeholder 3"/>
          <p:cNvSpPr>
            <a:spLocks noGrp="1"/>
          </p:cNvSpPr>
          <p:nvPr>
            <p:ph type="dt" sz="half" idx="10"/>
          </p:nvPr>
        </p:nvSpPr>
        <p:spPr>
          <a:xfrm>
            <a:off x="10745250" y="6401783"/>
            <a:ext cx="1092001" cy="365125"/>
          </a:xfrm>
        </p:spPr>
        <p:txBody>
          <a:bodyPr/>
          <a:lstStyle>
            <a:lvl1pPr algn="r">
              <a:defRPr sz="1400">
                <a:solidFill>
                  <a:schemeClr val="accent5">
                    <a:lumMod val="75000"/>
                  </a:schemeClr>
                </a:solidFill>
              </a:defRPr>
            </a:lvl1pPr>
          </a:lstStyle>
          <a:p>
            <a:fld id="{9A4B4544-6FA6-4120-8B79-7E5F62546F61}" type="datetime1">
              <a:rPr lang="en-US" smtClean="0"/>
              <a:t>7/23/2024</a:t>
            </a:fld>
            <a:endParaRPr lang="en-US"/>
          </a:p>
        </p:txBody>
      </p:sp>
      <p:sp>
        <p:nvSpPr>
          <p:cNvPr id="15" name="Text Placeholder 14">
            <a:extLst>
              <a:ext uri="{FF2B5EF4-FFF2-40B4-BE49-F238E27FC236}">
                <a16:creationId xmlns:a16="http://schemas.microsoft.com/office/drawing/2014/main" xmlns="" id="{8C39783B-1492-495C-B221-6555B2E9F663}"/>
              </a:ext>
            </a:extLst>
          </p:cNvPr>
          <p:cNvSpPr>
            <a:spLocks noGrp="1"/>
          </p:cNvSpPr>
          <p:nvPr>
            <p:ph type="body" sz="quarter" idx="14" hasCustomPrompt="1"/>
          </p:nvPr>
        </p:nvSpPr>
        <p:spPr>
          <a:xfrm>
            <a:off x="-28078" y="3453582"/>
            <a:ext cx="4050791" cy="457201"/>
          </a:xfrm>
        </p:spPr>
        <p:txBody>
          <a:bodyPr>
            <a:noAutofit/>
          </a:bodyPr>
          <a:lstStyle>
            <a:lvl1pPr algn="ctr">
              <a:defRPr sz="2400" b="1">
                <a:solidFill>
                  <a:schemeClr val="bg1"/>
                </a:solidFill>
              </a:defRPr>
            </a:lvl1pPr>
          </a:lstStyle>
          <a:p>
            <a:pPr lvl="0"/>
            <a:r>
              <a:rPr lang="en-US" dirty="0"/>
              <a:t> Presenters Name</a:t>
            </a:r>
          </a:p>
        </p:txBody>
      </p:sp>
      <p:sp>
        <p:nvSpPr>
          <p:cNvPr id="17" name="Text Placeholder 14">
            <a:extLst>
              <a:ext uri="{FF2B5EF4-FFF2-40B4-BE49-F238E27FC236}">
                <a16:creationId xmlns:a16="http://schemas.microsoft.com/office/drawing/2014/main" xmlns="" id="{6BE95EEA-0217-48C8-90F5-03BF36C44273}"/>
              </a:ext>
            </a:extLst>
          </p:cNvPr>
          <p:cNvSpPr>
            <a:spLocks noGrp="1"/>
          </p:cNvSpPr>
          <p:nvPr>
            <p:ph type="body" sz="quarter" idx="16" hasCustomPrompt="1"/>
          </p:nvPr>
        </p:nvSpPr>
        <p:spPr>
          <a:xfrm>
            <a:off x="0" y="3959855"/>
            <a:ext cx="4034614" cy="457201"/>
          </a:xfrm>
        </p:spPr>
        <p:txBody>
          <a:bodyPr/>
          <a:lstStyle>
            <a:lvl1pPr algn="ctr">
              <a:defRPr>
                <a:solidFill>
                  <a:schemeClr val="bg1"/>
                </a:solidFill>
              </a:defRPr>
            </a:lvl1pPr>
          </a:lstStyle>
          <a:p>
            <a:pPr lvl="0"/>
            <a:r>
              <a:rPr lang="en-US" dirty="0"/>
              <a:t> Presenters Title</a:t>
            </a:r>
          </a:p>
        </p:txBody>
      </p:sp>
      <p:pic>
        <p:nvPicPr>
          <p:cNvPr id="19" name="Picture 18">
            <a:extLst>
              <a:ext uri="{FF2B5EF4-FFF2-40B4-BE49-F238E27FC236}">
                <a16:creationId xmlns:a16="http://schemas.microsoft.com/office/drawing/2014/main" xmlns="" id="{4B78188A-0678-43C5-A421-78458EB19A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86857" y="432996"/>
            <a:ext cx="2250273" cy="2223904"/>
          </a:xfrm>
          <a:prstGeom prst="rect">
            <a:avLst/>
          </a:prstGeom>
        </p:spPr>
      </p:pic>
      <p:sp>
        <p:nvSpPr>
          <p:cNvPr id="11" name="Subtitle 2">
            <a:extLst>
              <a:ext uri="{FF2B5EF4-FFF2-40B4-BE49-F238E27FC236}">
                <a16:creationId xmlns:a16="http://schemas.microsoft.com/office/drawing/2014/main" xmlns="" id="{707DC59F-AEDA-4EF5-8D29-69D36FF1ABB7}"/>
              </a:ext>
            </a:extLst>
          </p:cNvPr>
          <p:cNvSpPr txBox="1">
            <a:spLocks/>
          </p:cNvSpPr>
          <p:nvPr/>
        </p:nvSpPr>
        <p:spPr>
          <a:xfrm>
            <a:off x="4041599" y="360332"/>
            <a:ext cx="7397344" cy="65553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r>
              <a:rPr lang="el-GR" sz="3600" b="1" dirty="0">
                <a:solidFill>
                  <a:srgbClr val="445F6D"/>
                </a:solidFill>
                <a:latin typeface="+mn-lt"/>
              </a:rPr>
              <a:t>Εθνικό Μετσόβιο Πολυτεχνείο</a:t>
            </a:r>
            <a:endParaRPr lang="en-US" sz="3600" b="1" dirty="0">
              <a:solidFill>
                <a:srgbClr val="445F6D"/>
              </a:solidFill>
              <a:latin typeface="+mn-lt"/>
            </a:endParaRPr>
          </a:p>
        </p:txBody>
      </p:sp>
      <p:sp>
        <p:nvSpPr>
          <p:cNvPr id="13" name="Subtitle 2">
            <a:extLst>
              <a:ext uri="{FF2B5EF4-FFF2-40B4-BE49-F238E27FC236}">
                <a16:creationId xmlns:a16="http://schemas.microsoft.com/office/drawing/2014/main" xmlns="" id="{3595CB22-72DE-4907-A230-A9190ECF12CD}"/>
              </a:ext>
            </a:extLst>
          </p:cNvPr>
          <p:cNvSpPr txBox="1">
            <a:spLocks/>
          </p:cNvSpPr>
          <p:nvPr/>
        </p:nvSpPr>
        <p:spPr>
          <a:xfrm>
            <a:off x="4108918" y="992155"/>
            <a:ext cx="7397344" cy="44161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r>
              <a:rPr lang="el-GR" sz="1800" b="1" dirty="0">
                <a:solidFill>
                  <a:srgbClr val="445F6D"/>
                </a:solidFill>
                <a:latin typeface="+mn-lt"/>
              </a:rPr>
              <a:t>Σχολή Μεταλλειολόγων  - Μεταλλουργών Μηχανικών</a:t>
            </a:r>
            <a:endParaRPr lang="en-US" b="1" dirty="0">
              <a:solidFill>
                <a:srgbClr val="445F6D"/>
              </a:solidFill>
              <a:latin typeface="+mn-lt"/>
            </a:endParaRPr>
          </a:p>
        </p:txBody>
      </p:sp>
      <p:grpSp>
        <p:nvGrpSpPr>
          <p:cNvPr id="20" name="Group 19">
            <a:extLst>
              <a:ext uri="{FF2B5EF4-FFF2-40B4-BE49-F238E27FC236}">
                <a16:creationId xmlns:a16="http://schemas.microsoft.com/office/drawing/2014/main" xmlns="" id="{8C2DB415-305F-48CD-B06A-D8D6674F7D41}"/>
              </a:ext>
            </a:extLst>
          </p:cNvPr>
          <p:cNvGrpSpPr/>
          <p:nvPr/>
        </p:nvGrpSpPr>
        <p:grpSpPr>
          <a:xfrm>
            <a:off x="100873" y="5971267"/>
            <a:ext cx="3918331" cy="232320"/>
            <a:chOff x="6523470" y="5902071"/>
            <a:chExt cx="3918331" cy="232320"/>
          </a:xfrm>
        </p:grpSpPr>
        <p:sp>
          <p:nvSpPr>
            <p:cNvPr id="21" name="Location2" descr="{&quot;Key&quot;:&quot;POWER_USER_SHAPE_ICON&quot;,&quot;Value&quot;:&quot;POWER_USER_SHAPE_ICON_STYLE_1&quot;}">
              <a:extLst>
                <a:ext uri="{FF2B5EF4-FFF2-40B4-BE49-F238E27FC236}">
                  <a16:creationId xmlns:a16="http://schemas.microsoft.com/office/drawing/2014/main" xmlns="" id="{8A7445A3-7B23-47A1-8C20-7F7F0991A987}"/>
                </a:ext>
              </a:extLst>
            </p:cNvPr>
            <p:cNvSpPr>
              <a:spLocks noChangeAspect="1" noChangeArrowheads="1"/>
            </p:cNvSpPr>
            <p:nvPr>
              <p:custDataLst>
                <p:tags r:id="rId3"/>
              </p:custDataLst>
            </p:nvPr>
          </p:nvSpPr>
          <p:spPr bwMode="auto">
            <a:xfrm>
              <a:off x="6523470" y="5919164"/>
              <a:ext cx="151171" cy="215227"/>
            </a:xfrm>
            <a:custGeom>
              <a:avLst/>
              <a:gdLst>
                <a:gd name="T0" fmla="*/ 261 w 522"/>
                <a:gd name="T1" fmla="*/ 0 h 741"/>
                <a:gd name="T2" fmla="*/ 0 w 522"/>
                <a:gd name="T3" fmla="*/ 261 h 741"/>
                <a:gd name="T4" fmla="*/ 261 w 522"/>
                <a:gd name="T5" fmla="*/ 740 h 741"/>
                <a:gd name="T6" fmla="*/ 521 w 522"/>
                <a:gd name="T7" fmla="*/ 261 h 741"/>
                <a:gd name="T8" fmla="*/ 261 w 522"/>
                <a:gd name="T9" fmla="*/ 0 h 741"/>
                <a:gd name="T10" fmla="*/ 261 w 522"/>
                <a:gd name="T11" fmla="*/ 353 h 741"/>
                <a:gd name="T12" fmla="*/ 169 w 522"/>
                <a:gd name="T13" fmla="*/ 261 h 741"/>
                <a:gd name="T14" fmla="*/ 261 w 522"/>
                <a:gd name="T15" fmla="*/ 170 h 741"/>
                <a:gd name="T16" fmla="*/ 352 w 522"/>
                <a:gd name="T17" fmla="*/ 261 h 741"/>
                <a:gd name="T18" fmla="*/ 261 w 522"/>
                <a:gd name="T19" fmla="*/ 353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2" h="741">
                  <a:moveTo>
                    <a:pt x="261" y="0"/>
                  </a:moveTo>
                  <a:cubicBezTo>
                    <a:pt x="120" y="0"/>
                    <a:pt x="0" y="113"/>
                    <a:pt x="0" y="261"/>
                  </a:cubicBezTo>
                  <a:cubicBezTo>
                    <a:pt x="0" y="451"/>
                    <a:pt x="261" y="740"/>
                    <a:pt x="261" y="740"/>
                  </a:cubicBezTo>
                  <a:cubicBezTo>
                    <a:pt x="261" y="740"/>
                    <a:pt x="521" y="451"/>
                    <a:pt x="521" y="261"/>
                  </a:cubicBezTo>
                  <a:cubicBezTo>
                    <a:pt x="521" y="113"/>
                    <a:pt x="402" y="0"/>
                    <a:pt x="261" y="0"/>
                  </a:cubicBezTo>
                  <a:close/>
                  <a:moveTo>
                    <a:pt x="261" y="353"/>
                  </a:moveTo>
                  <a:cubicBezTo>
                    <a:pt x="211" y="353"/>
                    <a:pt x="169" y="314"/>
                    <a:pt x="169" y="261"/>
                  </a:cubicBezTo>
                  <a:cubicBezTo>
                    <a:pt x="169" y="208"/>
                    <a:pt x="211" y="170"/>
                    <a:pt x="261" y="170"/>
                  </a:cubicBezTo>
                  <a:cubicBezTo>
                    <a:pt x="310" y="170"/>
                    <a:pt x="352" y="208"/>
                    <a:pt x="352" y="261"/>
                  </a:cubicBezTo>
                  <a:cubicBezTo>
                    <a:pt x="352" y="314"/>
                    <a:pt x="310" y="353"/>
                    <a:pt x="261" y="353"/>
                  </a:cubicBezTo>
                  <a:close/>
                </a:path>
              </a:pathLst>
            </a:custGeom>
            <a:solidFill>
              <a:schemeClr val="bg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xmlns="" id="{FBB8310F-A1E2-4E78-A0DB-39C5CF4A7C99}"/>
                </a:ext>
              </a:extLst>
            </p:cNvPr>
            <p:cNvSpPr/>
            <p:nvPr/>
          </p:nvSpPr>
          <p:spPr>
            <a:xfrm>
              <a:off x="6724481" y="5902071"/>
              <a:ext cx="3717320" cy="230832"/>
            </a:xfrm>
            <a:prstGeom prst="rect">
              <a:avLst/>
            </a:prstGeom>
          </p:spPr>
          <p:txBody>
            <a:bodyPr wrap="square">
              <a:spAutoFit/>
            </a:bodyPr>
            <a:lstStyle/>
            <a:p>
              <a:r>
                <a:rPr lang="en-US" sz="900" dirty="0">
                  <a:solidFill>
                    <a:schemeClr val="bg1"/>
                  </a:solidFill>
                  <a:latin typeface="Arial" pitchFamily="34" charset="0"/>
                  <a:cs typeface="Arial" pitchFamily="34" charset="0"/>
                </a:rPr>
                <a:t>9, Her. Polytechniou str., Zografos,15780, Athens, GR⎟ office 1.46 </a:t>
              </a:r>
              <a:endParaRPr lang="x-none" sz="900" dirty="0">
                <a:solidFill>
                  <a:schemeClr val="bg1"/>
                </a:solidFill>
                <a:latin typeface="Arial" pitchFamily="34" charset="0"/>
                <a:cs typeface="Arial" pitchFamily="34" charset="0"/>
              </a:endParaRPr>
            </a:p>
          </p:txBody>
        </p:sp>
      </p:grpSp>
      <p:grpSp>
        <p:nvGrpSpPr>
          <p:cNvPr id="29" name="Group 28">
            <a:extLst>
              <a:ext uri="{FF2B5EF4-FFF2-40B4-BE49-F238E27FC236}">
                <a16:creationId xmlns:a16="http://schemas.microsoft.com/office/drawing/2014/main" xmlns="" id="{1AD187B8-80CD-432D-B5D3-F994D6BD693C}"/>
              </a:ext>
            </a:extLst>
          </p:cNvPr>
          <p:cNvGrpSpPr/>
          <p:nvPr/>
        </p:nvGrpSpPr>
        <p:grpSpPr>
          <a:xfrm>
            <a:off x="87809" y="6284415"/>
            <a:ext cx="4966614" cy="369332"/>
            <a:chOff x="6494138" y="6309308"/>
            <a:chExt cx="4966614" cy="369332"/>
          </a:xfrm>
        </p:grpSpPr>
        <p:sp>
          <p:nvSpPr>
            <p:cNvPr id="30" name="Rectangle 29">
              <a:extLst>
                <a:ext uri="{FF2B5EF4-FFF2-40B4-BE49-F238E27FC236}">
                  <a16:creationId xmlns:a16="http://schemas.microsoft.com/office/drawing/2014/main" xmlns="" id="{E8C3DF1F-D675-449C-895B-85CF058ED1E5}"/>
                </a:ext>
              </a:extLst>
            </p:cNvPr>
            <p:cNvSpPr/>
            <p:nvPr/>
          </p:nvSpPr>
          <p:spPr>
            <a:xfrm>
              <a:off x="6674697" y="6309308"/>
              <a:ext cx="4786055" cy="369332"/>
            </a:xfrm>
            <a:prstGeom prst="rect">
              <a:avLst/>
            </a:prstGeom>
          </p:spPr>
          <p:txBody>
            <a:bodyPr wrap="square">
              <a:spAutoFit/>
            </a:bodyPr>
            <a:lstStyle/>
            <a:p>
              <a:r>
                <a:rPr lang="en-US" sz="900" dirty="0">
                  <a:solidFill>
                    <a:schemeClr val="bg1"/>
                  </a:solidFill>
                  <a:latin typeface="Arial" pitchFamily="34" charset="0"/>
                  <a:cs typeface="Arial" pitchFamily="34" charset="0"/>
                </a:rPr>
                <a:t>+30 210 772 4710	</a:t>
              </a:r>
              <a:r>
                <a:rPr lang="en-US" sz="900" u="sng" dirty="0">
                  <a:solidFill>
                    <a:schemeClr val="bg1"/>
                  </a:solidFill>
                  <a:uFill>
                    <a:solidFill>
                      <a:schemeClr val="bg1"/>
                    </a:solidFill>
                  </a:uFill>
                  <a:latin typeface="Arial" pitchFamily="34" charset="0"/>
                  <a:cs typeface="Arial" pitchFamily="34" charset="0"/>
                  <a:hlinkClick r:id="rId6">
                    <a:extLst>
                      <a:ext uri="{A12FA001-AC4F-418D-AE19-62706E023703}">
                        <ahyp:hlinkClr xmlns:ahyp="http://schemas.microsoft.com/office/drawing/2018/hyperlinkcolor" xmlns="" val="tx"/>
                      </a:ext>
                    </a:extLst>
                  </a:hlinkClick>
                </a:rPr>
                <a:t>spapaef@metal.ntua.gr</a:t>
              </a:r>
              <a:r>
                <a:rPr lang="en-US" sz="900" dirty="0">
                  <a:solidFill>
                    <a:schemeClr val="bg1"/>
                  </a:solidFill>
                  <a:latin typeface="Arial" pitchFamily="34" charset="0"/>
                  <a:cs typeface="Arial" pitchFamily="34" charset="0"/>
                </a:rPr>
                <a:t>	</a:t>
              </a:r>
              <a:endParaRPr lang="en-US" sz="900" b="1" dirty="0">
                <a:solidFill>
                  <a:schemeClr val="bg1"/>
                </a:solidFill>
                <a:latin typeface="Arial" pitchFamily="34" charset="0"/>
                <a:cs typeface="Arial" pitchFamily="34" charset="0"/>
              </a:endParaRPr>
            </a:p>
            <a:p>
              <a:r>
                <a:rPr lang="en-US" sz="900" dirty="0">
                  <a:solidFill>
                    <a:schemeClr val="bg1"/>
                  </a:solidFill>
                  <a:latin typeface="Arial" pitchFamily="34" charset="0"/>
                  <a:cs typeface="Arial" pitchFamily="34" charset="0"/>
                </a:rPr>
                <a:t>  </a:t>
              </a:r>
            </a:p>
          </p:txBody>
        </p:sp>
        <p:grpSp>
          <p:nvGrpSpPr>
            <p:cNvPr id="31" name="Mail" descr="{&quot;Key&quot;:&quot;POWER_USER_SHAPE_ICON&quot;,&quot;Value&quot;:&quot;POWER_USER_SHAPE_ICON_STYLE_1&quot;}">
              <a:extLst>
                <a:ext uri="{FF2B5EF4-FFF2-40B4-BE49-F238E27FC236}">
                  <a16:creationId xmlns:a16="http://schemas.microsoft.com/office/drawing/2014/main" xmlns="" id="{97F0551A-5F4A-4EEE-96E1-A9861AC2A554}"/>
                </a:ext>
              </a:extLst>
            </p:cNvPr>
            <p:cNvGrpSpPr>
              <a:grpSpLocks noChangeAspect="1"/>
            </p:cNvGrpSpPr>
            <p:nvPr>
              <p:custDataLst>
                <p:tags r:id="rId1"/>
              </p:custDataLst>
            </p:nvPr>
          </p:nvGrpSpPr>
          <p:grpSpPr bwMode="auto">
            <a:xfrm>
              <a:off x="7890573" y="6367198"/>
              <a:ext cx="189394" cy="123163"/>
              <a:chOff x="2478" y="1261"/>
              <a:chExt cx="2648" cy="1722"/>
            </a:xfrm>
            <a:solidFill>
              <a:schemeClr val="accent5">
                <a:lumMod val="75000"/>
              </a:schemeClr>
            </a:solidFill>
          </p:grpSpPr>
          <p:sp>
            <p:nvSpPr>
              <p:cNvPr id="39" name="Freeform 336">
                <a:extLst>
                  <a:ext uri="{FF2B5EF4-FFF2-40B4-BE49-F238E27FC236}">
                    <a16:creationId xmlns:a16="http://schemas.microsoft.com/office/drawing/2014/main" xmlns="" id="{C52644A6-8833-4480-A4C4-2D2EE91C6B8E}"/>
                  </a:ext>
                </a:extLst>
              </p:cNvPr>
              <p:cNvSpPr>
                <a:spLocks/>
              </p:cNvSpPr>
              <p:nvPr/>
            </p:nvSpPr>
            <p:spPr bwMode="auto">
              <a:xfrm>
                <a:off x="4145" y="1388"/>
                <a:ext cx="981" cy="1464"/>
              </a:xfrm>
              <a:custGeom>
                <a:avLst/>
                <a:gdLst>
                  <a:gd name="T0" fmla="*/ 241 w 247"/>
                  <a:gd name="T1" fmla="*/ 4 h 368"/>
                  <a:gd name="T2" fmla="*/ 239 w 247"/>
                  <a:gd name="T3" fmla="*/ 5 h 368"/>
                  <a:gd name="T4" fmla="*/ 0 w 247"/>
                  <a:gd name="T5" fmla="*/ 184 h 368"/>
                  <a:gd name="T6" fmla="*/ 241 w 247"/>
                  <a:gd name="T7" fmla="*/ 365 h 368"/>
                  <a:gd name="T8" fmla="*/ 244 w 247"/>
                  <a:gd name="T9" fmla="*/ 368 h 368"/>
                  <a:gd name="T10" fmla="*/ 247 w 247"/>
                  <a:gd name="T11" fmla="*/ 351 h 368"/>
                  <a:gd name="T12" fmla="*/ 247 w 247"/>
                  <a:gd name="T13" fmla="*/ 18 h 368"/>
                  <a:gd name="T14" fmla="*/ 244 w 247"/>
                  <a:gd name="T15" fmla="*/ 0 h 368"/>
                  <a:gd name="T16" fmla="*/ 241 w 247"/>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368">
                    <a:moveTo>
                      <a:pt x="241" y="4"/>
                    </a:moveTo>
                    <a:lnTo>
                      <a:pt x="239" y="5"/>
                    </a:lnTo>
                    <a:lnTo>
                      <a:pt x="0" y="184"/>
                    </a:lnTo>
                    <a:lnTo>
                      <a:pt x="241" y="365"/>
                    </a:lnTo>
                    <a:cubicBezTo>
                      <a:pt x="242" y="366"/>
                      <a:pt x="243" y="367"/>
                      <a:pt x="244" y="368"/>
                    </a:cubicBezTo>
                    <a:cubicBezTo>
                      <a:pt x="246" y="363"/>
                      <a:pt x="247" y="357"/>
                      <a:pt x="247" y="351"/>
                    </a:cubicBezTo>
                    <a:lnTo>
                      <a:pt x="247" y="18"/>
                    </a:lnTo>
                    <a:cubicBezTo>
                      <a:pt x="247" y="12"/>
                      <a:pt x="246" y="6"/>
                      <a:pt x="244" y="0"/>
                    </a:cubicBezTo>
                    <a:cubicBezTo>
                      <a:pt x="243" y="1"/>
                      <a:pt x="242" y="3"/>
                      <a:pt x="241" y="4"/>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0" name="Freeform 337">
                <a:extLst>
                  <a:ext uri="{FF2B5EF4-FFF2-40B4-BE49-F238E27FC236}">
                    <a16:creationId xmlns:a16="http://schemas.microsoft.com/office/drawing/2014/main" xmlns="" id="{91922363-6C3C-41BA-8AEF-F8C21BCDD6E7}"/>
                  </a:ext>
                </a:extLst>
              </p:cNvPr>
              <p:cNvSpPr>
                <a:spLocks/>
              </p:cNvSpPr>
              <p:nvPr/>
            </p:nvSpPr>
            <p:spPr bwMode="auto">
              <a:xfrm>
                <a:off x="2605" y="2203"/>
                <a:ext cx="2394" cy="780"/>
              </a:xfrm>
              <a:custGeom>
                <a:avLst/>
                <a:gdLst>
                  <a:gd name="T0" fmla="*/ 301 w 603"/>
                  <a:gd name="T1" fmla="*/ 20 h 196"/>
                  <a:gd name="T2" fmla="*/ 242 w 603"/>
                  <a:gd name="T3" fmla="*/ 0 h 196"/>
                  <a:gd name="T4" fmla="*/ 0 w 603"/>
                  <a:gd name="T5" fmla="*/ 182 h 196"/>
                  <a:gd name="T6" fmla="*/ 35 w 603"/>
                  <a:gd name="T7" fmla="*/ 196 h 196"/>
                  <a:gd name="T8" fmla="*/ 568 w 603"/>
                  <a:gd name="T9" fmla="*/ 196 h 196"/>
                  <a:gd name="T10" fmla="*/ 603 w 603"/>
                  <a:gd name="T11" fmla="*/ 182 h 196"/>
                  <a:gd name="T12" fmla="*/ 360 w 603"/>
                  <a:gd name="T13" fmla="*/ 0 h 196"/>
                  <a:gd name="T14" fmla="*/ 301 w 603"/>
                  <a:gd name="T15" fmla="*/ 2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3" h="196">
                    <a:moveTo>
                      <a:pt x="301" y="20"/>
                    </a:moveTo>
                    <a:cubicBezTo>
                      <a:pt x="280" y="20"/>
                      <a:pt x="259" y="13"/>
                      <a:pt x="242" y="0"/>
                    </a:cubicBezTo>
                    <a:lnTo>
                      <a:pt x="0" y="182"/>
                    </a:lnTo>
                    <a:cubicBezTo>
                      <a:pt x="9" y="191"/>
                      <a:pt x="21" y="196"/>
                      <a:pt x="35" y="196"/>
                    </a:cubicBezTo>
                    <a:lnTo>
                      <a:pt x="568" y="196"/>
                    </a:lnTo>
                    <a:cubicBezTo>
                      <a:pt x="581" y="196"/>
                      <a:pt x="594" y="191"/>
                      <a:pt x="603" y="182"/>
                    </a:cubicBezTo>
                    <a:lnTo>
                      <a:pt x="360" y="0"/>
                    </a:lnTo>
                    <a:cubicBezTo>
                      <a:pt x="343" y="13"/>
                      <a:pt x="323" y="20"/>
                      <a:pt x="301" y="20"/>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Freeform 338">
                <a:extLst>
                  <a:ext uri="{FF2B5EF4-FFF2-40B4-BE49-F238E27FC236}">
                    <a16:creationId xmlns:a16="http://schemas.microsoft.com/office/drawing/2014/main" xmlns="" id="{823C3A03-A46D-4498-99D8-AF1ED1E2FFCA}"/>
                  </a:ext>
                </a:extLst>
              </p:cNvPr>
              <p:cNvSpPr>
                <a:spLocks/>
              </p:cNvSpPr>
              <p:nvPr/>
            </p:nvSpPr>
            <p:spPr bwMode="auto">
              <a:xfrm>
                <a:off x="2478" y="1388"/>
                <a:ext cx="981" cy="1464"/>
              </a:xfrm>
              <a:custGeom>
                <a:avLst/>
                <a:gdLst>
                  <a:gd name="T0" fmla="*/ 6 w 247"/>
                  <a:gd name="T1" fmla="*/ 4 h 368"/>
                  <a:gd name="T2" fmla="*/ 3 w 247"/>
                  <a:gd name="T3" fmla="*/ 0 h 368"/>
                  <a:gd name="T4" fmla="*/ 0 w 247"/>
                  <a:gd name="T5" fmla="*/ 18 h 368"/>
                  <a:gd name="T6" fmla="*/ 0 w 247"/>
                  <a:gd name="T7" fmla="*/ 351 h 368"/>
                  <a:gd name="T8" fmla="*/ 3 w 247"/>
                  <a:gd name="T9" fmla="*/ 368 h 368"/>
                  <a:gd name="T10" fmla="*/ 6 w 247"/>
                  <a:gd name="T11" fmla="*/ 365 h 368"/>
                  <a:gd name="T12" fmla="*/ 8 w 247"/>
                  <a:gd name="T13" fmla="*/ 363 h 368"/>
                  <a:gd name="T14" fmla="*/ 247 w 247"/>
                  <a:gd name="T15" fmla="*/ 184 h 368"/>
                  <a:gd name="T16" fmla="*/ 6 w 247"/>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368">
                    <a:moveTo>
                      <a:pt x="6" y="4"/>
                    </a:moveTo>
                    <a:cubicBezTo>
                      <a:pt x="5" y="3"/>
                      <a:pt x="4" y="1"/>
                      <a:pt x="3" y="0"/>
                    </a:cubicBezTo>
                    <a:cubicBezTo>
                      <a:pt x="1" y="6"/>
                      <a:pt x="0" y="12"/>
                      <a:pt x="0" y="18"/>
                    </a:cubicBezTo>
                    <a:lnTo>
                      <a:pt x="0" y="351"/>
                    </a:lnTo>
                    <a:cubicBezTo>
                      <a:pt x="0" y="357"/>
                      <a:pt x="1" y="363"/>
                      <a:pt x="3" y="368"/>
                    </a:cubicBezTo>
                    <a:cubicBezTo>
                      <a:pt x="4" y="367"/>
                      <a:pt x="5" y="366"/>
                      <a:pt x="6" y="365"/>
                    </a:cubicBezTo>
                    <a:lnTo>
                      <a:pt x="8" y="363"/>
                    </a:lnTo>
                    <a:lnTo>
                      <a:pt x="247" y="184"/>
                    </a:lnTo>
                    <a:lnTo>
                      <a:pt x="6" y="4"/>
                    </a:lnTo>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2" name="Freeform 339">
                <a:extLst>
                  <a:ext uri="{FF2B5EF4-FFF2-40B4-BE49-F238E27FC236}">
                    <a16:creationId xmlns:a16="http://schemas.microsoft.com/office/drawing/2014/main" xmlns="" id="{8E813129-641F-4D62-B7E4-EFCD7FD8B29E}"/>
                  </a:ext>
                </a:extLst>
              </p:cNvPr>
              <p:cNvSpPr>
                <a:spLocks/>
              </p:cNvSpPr>
              <p:nvPr/>
            </p:nvSpPr>
            <p:spPr bwMode="auto">
              <a:xfrm>
                <a:off x="2605" y="1261"/>
                <a:ext cx="2394" cy="887"/>
              </a:xfrm>
              <a:custGeom>
                <a:avLst/>
                <a:gdLst>
                  <a:gd name="T0" fmla="*/ 301 w 603"/>
                  <a:gd name="T1" fmla="*/ 223 h 223"/>
                  <a:gd name="T2" fmla="*/ 348 w 603"/>
                  <a:gd name="T3" fmla="*/ 204 h 223"/>
                  <a:gd name="T4" fmla="*/ 350 w 603"/>
                  <a:gd name="T5" fmla="*/ 203 h 223"/>
                  <a:gd name="T6" fmla="*/ 603 w 603"/>
                  <a:gd name="T7" fmla="*/ 14 h 223"/>
                  <a:gd name="T8" fmla="*/ 568 w 603"/>
                  <a:gd name="T9" fmla="*/ 0 h 223"/>
                  <a:gd name="T10" fmla="*/ 35 w 603"/>
                  <a:gd name="T11" fmla="*/ 0 h 223"/>
                  <a:gd name="T12" fmla="*/ 0 w 603"/>
                  <a:gd name="T13" fmla="*/ 14 h 223"/>
                  <a:gd name="T14" fmla="*/ 254 w 603"/>
                  <a:gd name="T15" fmla="*/ 204 h 223"/>
                  <a:gd name="T16" fmla="*/ 301 w 603"/>
                  <a:gd name="T17"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3" h="223">
                    <a:moveTo>
                      <a:pt x="301" y="223"/>
                    </a:moveTo>
                    <a:cubicBezTo>
                      <a:pt x="319" y="223"/>
                      <a:pt x="336" y="217"/>
                      <a:pt x="348" y="204"/>
                    </a:cubicBezTo>
                    <a:lnTo>
                      <a:pt x="350" y="203"/>
                    </a:lnTo>
                    <a:lnTo>
                      <a:pt x="603" y="14"/>
                    </a:lnTo>
                    <a:cubicBezTo>
                      <a:pt x="594" y="5"/>
                      <a:pt x="581" y="0"/>
                      <a:pt x="568" y="0"/>
                    </a:cubicBezTo>
                    <a:lnTo>
                      <a:pt x="35" y="0"/>
                    </a:lnTo>
                    <a:cubicBezTo>
                      <a:pt x="21" y="0"/>
                      <a:pt x="9" y="5"/>
                      <a:pt x="0" y="14"/>
                    </a:cubicBezTo>
                    <a:lnTo>
                      <a:pt x="254" y="204"/>
                    </a:lnTo>
                    <a:cubicBezTo>
                      <a:pt x="267" y="217"/>
                      <a:pt x="283" y="223"/>
                      <a:pt x="301" y="223"/>
                    </a:cubicBez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32" name="Telephone4" descr="{&quot;Key&quot;:&quot;POWER_USER_SHAPE_ICON&quot;,&quot;Value&quot;:&quot;POWER_USER_SHAPE_ICON_STYLE_1&quot;}">
              <a:extLst>
                <a:ext uri="{FF2B5EF4-FFF2-40B4-BE49-F238E27FC236}">
                  <a16:creationId xmlns:a16="http://schemas.microsoft.com/office/drawing/2014/main" xmlns="" id="{5954E0FD-96D5-4753-BDB4-1C2798238B1D}"/>
                </a:ext>
              </a:extLst>
            </p:cNvPr>
            <p:cNvGrpSpPr>
              <a:grpSpLocks noChangeAspect="1"/>
            </p:cNvGrpSpPr>
            <p:nvPr>
              <p:custDataLst>
                <p:tags r:id="rId2"/>
              </p:custDataLst>
            </p:nvPr>
          </p:nvGrpSpPr>
          <p:grpSpPr>
            <a:xfrm>
              <a:off x="6494138" y="6322416"/>
              <a:ext cx="230400" cy="192612"/>
              <a:chOff x="5441950" y="3090863"/>
              <a:chExt cx="696913" cy="582613"/>
            </a:xfrm>
            <a:solidFill>
              <a:schemeClr val="accent5">
                <a:lumMod val="75000"/>
              </a:schemeClr>
            </a:solidFill>
          </p:grpSpPr>
          <p:sp>
            <p:nvSpPr>
              <p:cNvPr id="33" name="Freeform 280">
                <a:extLst>
                  <a:ext uri="{FF2B5EF4-FFF2-40B4-BE49-F238E27FC236}">
                    <a16:creationId xmlns:a16="http://schemas.microsoft.com/office/drawing/2014/main" xmlns="" id="{B5980285-38AC-4A4E-8E34-E3FAB015339D}"/>
                  </a:ext>
                </a:extLst>
              </p:cNvPr>
              <p:cNvSpPr>
                <a:spLocks noEditPoints="1"/>
              </p:cNvSpPr>
              <p:nvPr/>
            </p:nvSpPr>
            <p:spPr bwMode="auto">
              <a:xfrm>
                <a:off x="5665788" y="3306764"/>
                <a:ext cx="249237" cy="200024"/>
              </a:xfrm>
              <a:custGeom>
                <a:avLst/>
                <a:gdLst>
                  <a:gd name="T0" fmla="*/ 273 w 327"/>
                  <a:gd name="T1" fmla="*/ 158 h 263"/>
                  <a:gd name="T2" fmla="*/ 239 w 327"/>
                  <a:gd name="T3" fmla="*/ 132 h 263"/>
                  <a:gd name="T4" fmla="*/ 273 w 327"/>
                  <a:gd name="T5" fmla="*/ 105 h 263"/>
                  <a:gd name="T6" fmla="*/ 306 w 327"/>
                  <a:gd name="T7" fmla="*/ 132 h 263"/>
                  <a:gd name="T8" fmla="*/ 273 w 327"/>
                  <a:gd name="T9" fmla="*/ 158 h 263"/>
                  <a:gd name="T10" fmla="*/ 264 w 327"/>
                  <a:gd name="T11" fmla="*/ 213 h 263"/>
                  <a:gd name="T12" fmla="*/ 217 w 327"/>
                  <a:gd name="T13" fmla="*/ 213 h 263"/>
                  <a:gd name="T14" fmla="*/ 217 w 327"/>
                  <a:gd name="T15" fmla="*/ 175 h 263"/>
                  <a:gd name="T16" fmla="*/ 264 w 327"/>
                  <a:gd name="T17" fmla="*/ 175 h 263"/>
                  <a:gd name="T18" fmla="*/ 264 w 327"/>
                  <a:gd name="T19" fmla="*/ 213 h 263"/>
                  <a:gd name="T20" fmla="*/ 164 w 327"/>
                  <a:gd name="T21" fmla="*/ 176 h 263"/>
                  <a:gd name="T22" fmla="*/ 108 w 327"/>
                  <a:gd name="T23" fmla="*/ 132 h 263"/>
                  <a:gd name="T24" fmla="*/ 164 w 327"/>
                  <a:gd name="T25" fmla="*/ 87 h 263"/>
                  <a:gd name="T26" fmla="*/ 219 w 327"/>
                  <a:gd name="T27" fmla="*/ 132 h 263"/>
                  <a:gd name="T28" fmla="*/ 164 w 327"/>
                  <a:gd name="T29" fmla="*/ 176 h 263"/>
                  <a:gd name="T30" fmla="*/ 164 w 327"/>
                  <a:gd name="T31" fmla="*/ 246 h 263"/>
                  <a:gd name="T32" fmla="*/ 130 w 327"/>
                  <a:gd name="T33" fmla="*/ 220 h 263"/>
                  <a:gd name="T34" fmla="*/ 164 w 327"/>
                  <a:gd name="T35" fmla="*/ 193 h 263"/>
                  <a:gd name="T36" fmla="*/ 197 w 327"/>
                  <a:gd name="T37" fmla="*/ 220 h 263"/>
                  <a:gd name="T38" fmla="*/ 164 w 327"/>
                  <a:gd name="T39" fmla="*/ 246 h 263"/>
                  <a:gd name="T40" fmla="*/ 110 w 327"/>
                  <a:gd name="T41" fmla="*/ 213 h 263"/>
                  <a:gd name="T42" fmla="*/ 63 w 327"/>
                  <a:gd name="T43" fmla="*/ 213 h 263"/>
                  <a:gd name="T44" fmla="*/ 63 w 327"/>
                  <a:gd name="T45" fmla="*/ 175 h 263"/>
                  <a:gd name="T46" fmla="*/ 110 w 327"/>
                  <a:gd name="T47" fmla="*/ 175 h 263"/>
                  <a:gd name="T48" fmla="*/ 110 w 327"/>
                  <a:gd name="T49" fmla="*/ 213 h 263"/>
                  <a:gd name="T50" fmla="*/ 21 w 327"/>
                  <a:gd name="T51" fmla="*/ 132 h 263"/>
                  <a:gd name="T52" fmla="*/ 54 w 327"/>
                  <a:gd name="T53" fmla="*/ 105 h 263"/>
                  <a:gd name="T54" fmla="*/ 88 w 327"/>
                  <a:gd name="T55" fmla="*/ 132 h 263"/>
                  <a:gd name="T56" fmla="*/ 54 w 327"/>
                  <a:gd name="T57" fmla="*/ 158 h 263"/>
                  <a:gd name="T58" fmla="*/ 21 w 327"/>
                  <a:gd name="T59" fmla="*/ 132 h 263"/>
                  <a:gd name="T60" fmla="*/ 164 w 327"/>
                  <a:gd name="T61" fmla="*/ 17 h 263"/>
                  <a:gd name="T62" fmla="*/ 197 w 327"/>
                  <a:gd name="T63" fmla="*/ 44 h 263"/>
                  <a:gd name="T64" fmla="*/ 164 w 327"/>
                  <a:gd name="T65" fmla="*/ 71 h 263"/>
                  <a:gd name="T66" fmla="*/ 130 w 327"/>
                  <a:gd name="T67" fmla="*/ 44 h 263"/>
                  <a:gd name="T68" fmla="*/ 164 w 327"/>
                  <a:gd name="T69" fmla="*/ 17 h 263"/>
                  <a:gd name="T70" fmla="*/ 217 w 327"/>
                  <a:gd name="T71" fmla="*/ 51 h 263"/>
                  <a:gd name="T72" fmla="*/ 264 w 327"/>
                  <a:gd name="T73" fmla="*/ 51 h 263"/>
                  <a:gd name="T74" fmla="*/ 264 w 327"/>
                  <a:gd name="T75" fmla="*/ 89 h 263"/>
                  <a:gd name="T76" fmla="*/ 217 w 327"/>
                  <a:gd name="T77" fmla="*/ 89 h 263"/>
                  <a:gd name="T78" fmla="*/ 217 w 327"/>
                  <a:gd name="T79" fmla="*/ 51 h 263"/>
                  <a:gd name="T80" fmla="*/ 164 w 327"/>
                  <a:gd name="T81" fmla="*/ 0 h 263"/>
                  <a:gd name="T82" fmla="*/ 0 w 327"/>
                  <a:gd name="T83" fmla="*/ 132 h 263"/>
                  <a:gd name="T84" fmla="*/ 164 w 327"/>
                  <a:gd name="T85" fmla="*/ 263 h 263"/>
                  <a:gd name="T86" fmla="*/ 327 w 327"/>
                  <a:gd name="T87" fmla="*/ 132 h 263"/>
                  <a:gd name="T88" fmla="*/ 164 w 327"/>
                  <a:gd name="T8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263">
                    <a:moveTo>
                      <a:pt x="273" y="158"/>
                    </a:moveTo>
                    <a:cubicBezTo>
                      <a:pt x="254" y="158"/>
                      <a:pt x="239" y="147"/>
                      <a:pt x="239" y="132"/>
                    </a:cubicBezTo>
                    <a:cubicBezTo>
                      <a:pt x="239" y="117"/>
                      <a:pt x="254" y="105"/>
                      <a:pt x="273" y="105"/>
                    </a:cubicBezTo>
                    <a:cubicBezTo>
                      <a:pt x="291" y="105"/>
                      <a:pt x="306" y="117"/>
                      <a:pt x="306" y="132"/>
                    </a:cubicBezTo>
                    <a:cubicBezTo>
                      <a:pt x="306" y="147"/>
                      <a:pt x="291" y="158"/>
                      <a:pt x="273" y="158"/>
                    </a:cubicBezTo>
                    <a:close/>
                    <a:moveTo>
                      <a:pt x="264" y="213"/>
                    </a:moveTo>
                    <a:cubicBezTo>
                      <a:pt x="251" y="223"/>
                      <a:pt x="230" y="223"/>
                      <a:pt x="217" y="213"/>
                    </a:cubicBezTo>
                    <a:cubicBezTo>
                      <a:pt x="204" y="202"/>
                      <a:pt x="204" y="185"/>
                      <a:pt x="217" y="175"/>
                    </a:cubicBezTo>
                    <a:cubicBezTo>
                      <a:pt x="230" y="164"/>
                      <a:pt x="251" y="164"/>
                      <a:pt x="264" y="175"/>
                    </a:cubicBezTo>
                    <a:cubicBezTo>
                      <a:pt x="277" y="185"/>
                      <a:pt x="277" y="202"/>
                      <a:pt x="264" y="213"/>
                    </a:cubicBezTo>
                    <a:close/>
                    <a:moveTo>
                      <a:pt x="164" y="176"/>
                    </a:moveTo>
                    <a:cubicBezTo>
                      <a:pt x="133" y="176"/>
                      <a:pt x="108" y="156"/>
                      <a:pt x="108" y="132"/>
                    </a:cubicBezTo>
                    <a:cubicBezTo>
                      <a:pt x="108" y="107"/>
                      <a:pt x="133" y="87"/>
                      <a:pt x="164" y="87"/>
                    </a:cubicBezTo>
                    <a:cubicBezTo>
                      <a:pt x="194" y="87"/>
                      <a:pt x="219" y="107"/>
                      <a:pt x="219" y="132"/>
                    </a:cubicBezTo>
                    <a:cubicBezTo>
                      <a:pt x="219" y="156"/>
                      <a:pt x="194" y="176"/>
                      <a:pt x="164" y="176"/>
                    </a:cubicBezTo>
                    <a:close/>
                    <a:moveTo>
                      <a:pt x="164" y="246"/>
                    </a:moveTo>
                    <a:cubicBezTo>
                      <a:pt x="145" y="246"/>
                      <a:pt x="130" y="234"/>
                      <a:pt x="130" y="220"/>
                    </a:cubicBezTo>
                    <a:cubicBezTo>
                      <a:pt x="130" y="205"/>
                      <a:pt x="145" y="193"/>
                      <a:pt x="164" y="193"/>
                    </a:cubicBezTo>
                    <a:cubicBezTo>
                      <a:pt x="182" y="193"/>
                      <a:pt x="197" y="205"/>
                      <a:pt x="197" y="220"/>
                    </a:cubicBezTo>
                    <a:cubicBezTo>
                      <a:pt x="197" y="234"/>
                      <a:pt x="182" y="246"/>
                      <a:pt x="164" y="246"/>
                    </a:cubicBezTo>
                    <a:close/>
                    <a:moveTo>
                      <a:pt x="110" y="213"/>
                    </a:moveTo>
                    <a:cubicBezTo>
                      <a:pt x="97" y="223"/>
                      <a:pt x="76" y="223"/>
                      <a:pt x="63" y="213"/>
                    </a:cubicBezTo>
                    <a:cubicBezTo>
                      <a:pt x="50" y="202"/>
                      <a:pt x="50" y="185"/>
                      <a:pt x="63" y="175"/>
                    </a:cubicBezTo>
                    <a:cubicBezTo>
                      <a:pt x="76" y="164"/>
                      <a:pt x="97" y="164"/>
                      <a:pt x="110" y="175"/>
                    </a:cubicBezTo>
                    <a:cubicBezTo>
                      <a:pt x="123" y="185"/>
                      <a:pt x="123" y="202"/>
                      <a:pt x="110" y="213"/>
                    </a:cubicBezTo>
                    <a:close/>
                    <a:moveTo>
                      <a:pt x="21" y="132"/>
                    </a:moveTo>
                    <a:cubicBezTo>
                      <a:pt x="21" y="117"/>
                      <a:pt x="36" y="105"/>
                      <a:pt x="54" y="105"/>
                    </a:cubicBezTo>
                    <a:cubicBezTo>
                      <a:pt x="73" y="105"/>
                      <a:pt x="88" y="117"/>
                      <a:pt x="88" y="132"/>
                    </a:cubicBezTo>
                    <a:cubicBezTo>
                      <a:pt x="88" y="147"/>
                      <a:pt x="73" y="158"/>
                      <a:pt x="54" y="158"/>
                    </a:cubicBezTo>
                    <a:cubicBezTo>
                      <a:pt x="36" y="158"/>
                      <a:pt x="21" y="147"/>
                      <a:pt x="21" y="132"/>
                    </a:cubicBezTo>
                    <a:close/>
                    <a:moveTo>
                      <a:pt x="164" y="17"/>
                    </a:moveTo>
                    <a:cubicBezTo>
                      <a:pt x="182" y="17"/>
                      <a:pt x="197" y="29"/>
                      <a:pt x="197" y="44"/>
                    </a:cubicBezTo>
                    <a:cubicBezTo>
                      <a:pt x="197" y="59"/>
                      <a:pt x="182" y="71"/>
                      <a:pt x="164" y="71"/>
                    </a:cubicBezTo>
                    <a:cubicBezTo>
                      <a:pt x="145" y="71"/>
                      <a:pt x="130" y="59"/>
                      <a:pt x="130" y="44"/>
                    </a:cubicBezTo>
                    <a:cubicBezTo>
                      <a:pt x="130" y="29"/>
                      <a:pt x="145" y="17"/>
                      <a:pt x="164" y="17"/>
                    </a:cubicBezTo>
                    <a:close/>
                    <a:moveTo>
                      <a:pt x="217" y="51"/>
                    </a:moveTo>
                    <a:cubicBezTo>
                      <a:pt x="230" y="40"/>
                      <a:pt x="251" y="40"/>
                      <a:pt x="264" y="51"/>
                    </a:cubicBezTo>
                    <a:cubicBezTo>
                      <a:pt x="277" y="61"/>
                      <a:pt x="277" y="78"/>
                      <a:pt x="264" y="89"/>
                    </a:cubicBezTo>
                    <a:cubicBezTo>
                      <a:pt x="251" y="99"/>
                      <a:pt x="230" y="99"/>
                      <a:pt x="217" y="89"/>
                    </a:cubicBezTo>
                    <a:cubicBezTo>
                      <a:pt x="204" y="78"/>
                      <a:pt x="204" y="61"/>
                      <a:pt x="217" y="51"/>
                    </a:cubicBezTo>
                    <a:close/>
                    <a:moveTo>
                      <a:pt x="164" y="0"/>
                    </a:moveTo>
                    <a:cubicBezTo>
                      <a:pt x="73" y="0"/>
                      <a:pt x="0" y="59"/>
                      <a:pt x="0" y="132"/>
                    </a:cubicBezTo>
                    <a:cubicBezTo>
                      <a:pt x="0" y="204"/>
                      <a:pt x="73" y="263"/>
                      <a:pt x="164" y="263"/>
                    </a:cubicBezTo>
                    <a:cubicBezTo>
                      <a:pt x="254" y="263"/>
                      <a:pt x="327" y="204"/>
                      <a:pt x="327" y="132"/>
                    </a:cubicBezTo>
                    <a:cubicBezTo>
                      <a:pt x="327" y="59"/>
                      <a:pt x="254" y="0"/>
                      <a:pt x="164"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4" name="Freeform 281">
                <a:extLst>
                  <a:ext uri="{FF2B5EF4-FFF2-40B4-BE49-F238E27FC236}">
                    <a16:creationId xmlns:a16="http://schemas.microsoft.com/office/drawing/2014/main" xmlns="" id="{DE8EA602-B1F3-430B-9BAA-D249DF4C7384}"/>
                  </a:ext>
                </a:extLst>
              </p:cNvPr>
              <p:cNvSpPr>
                <a:spLocks/>
              </p:cNvSpPr>
              <p:nvPr/>
            </p:nvSpPr>
            <p:spPr bwMode="auto">
              <a:xfrm>
                <a:off x="5530850" y="3624263"/>
                <a:ext cx="58738" cy="49213"/>
              </a:xfrm>
              <a:custGeom>
                <a:avLst/>
                <a:gdLst>
                  <a:gd name="T0" fmla="*/ 0 w 78"/>
                  <a:gd name="T1" fmla="*/ 0 h 63"/>
                  <a:gd name="T2" fmla="*/ 0 w 78"/>
                  <a:gd name="T3" fmla="*/ 32 h 63"/>
                  <a:gd name="T4" fmla="*/ 39 w 78"/>
                  <a:gd name="T5" fmla="*/ 63 h 63"/>
                  <a:gd name="T6" fmla="*/ 78 w 78"/>
                  <a:gd name="T7" fmla="*/ 32 h 63"/>
                  <a:gd name="T8" fmla="*/ 78 w 78"/>
                  <a:gd name="T9" fmla="*/ 0 h 63"/>
                  <a:gd name="T10" fmla="*/ 0 w 78"/>
                  <a:gd name="T11" fmla="*/ 0 h 63"/>
                </a:gdLst>
                <a:ahLst/>
                <a:cxnLst>
                  <a:cxn ang="0">
                    <a:pos x="T0" y="T1"/>
                  </a:cxn>
                  <a:cxn ang="0">
                    <a:pos x="T2" y="T3"/>
                  </a:cxn>
                  <a:cxn ang="0">
                    <a:pos x="T4" y="T5"/>
                  </a:cxn>
                  <a:cxn ang="0">
                    <a:pos x="T6" y="T7"/>
                  </a:cxn>
                  <a:cxn ang="0">
                    <a:pos x="T8" y="T9"/>
                  </a:cxn>
                  <a:cxn ang="0">
                    <a:pos x="T10" y="T11"/>
                  </a:cxn>
                </a:cxnLst>
                <a:rect l="0" t="0" r="r" b="b"/>
                <a:pathLst>
                  <a:path w="78" h="63">
                    <a:moveTo>
                      <a:pt x="0" y="0"/>
                    </a:moveTo>
                    <a:lnTo>
                      <a:pt x="0" y="32"/>
                    </a:lnTo>
                    <a:cubicBezTo>
                      <a:pt x="0" y="49"/>
                      <a:pt x="17" y="63"/>
                      <a:pt x="39" y="63"/>
                    </a:cubicBezTo>
                    <a:cubicBezTo>
                      <a:pt x="60" y="63"/>
                      <a:pt x="78" y="49"/>
                      <a:pt x="78" y="32"/>
                    </a:cubicBezTo>
                    <a:lnTo>
                      <a:pt x="78"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5" name="Freeform 282">
                <a:extLst>
                  <a:ext uri="{FF2B5EF4-FFF2-40B4-BE49-F238E27FC236}">
                    <a16:creationId xmlns:a16="http://schemas.microsoft.com/office/drawing/2014/main" xmlns="" id="{41BD9EA4-CCBA-472B-B1C2-268A7DD9A7A0}"/>
                  </a:ext>
                </a:extLst>
              </p:cNvPr>
              <p:cNvSpPr>
                <a:spLocks/>
              </p:cNvSpPr>
              <p:nvPr/>
            </p:nvSpPr>
            <p:spPr bwMode="auto">
              <a:xfrm>
                <a:off x="5441950" y="3090863"/>
                <a:ext cx="696913" cy="301625"/>
              </a:xfrm>
              <a:custGeom>
                <a:avLst/>
                <a:gdLst>
                  <a:gd name="T0" fmla="*/ 835 w 915"/>
                  <a:gd name="T1" fmla="*/ 146 h 396"/>
                  <a:gd name="T2" fmla="*/ 458 w 915"/>
                  <a:gd name="T3" fmla="*/ 0 h 396"/>
                  <a:gd name="T4" fmla="*/ 80 w 915"/>
                  <a:gd name="T5" fmla="*/ 146 h 396"/>
                  <a:gd name="T6" fmla="*/ 36 w 915"/>
                  <a:gd name="T7" fmla="*/ 354 h 396"/>
                  <a:gd name="T8" fmla="*/ 94 w 915"/>
                  <a:gd name="T9" fmla="*/ 381 h 396"/>
                  <a:gd name="T10" fmla="*/ 279 w 915"/>
                  <a:gd name="T11" fmla="*/ 286 h 396"/>
                  <a:gd name="T12" fmla="*/ 277 w 915"/>
                  <a:gd name="T13" fmla="*/ 236 h 396"/>
                  <a:gd name="T14" fmla="*/ 233 w 915"/>
                  <a:gd name="T15" fmla="*/ 187 h 396"/>
                  <a:gd name="T16" fmla="*/ 224 w 915"/>
                  <a:gd name="T17" fmla="*/ 149 h 396"/>
                  <a:gd name="T18" fmla="*/ 458 w 915"/>
                  <a:gd name="T19" fmla="*/ 110 h 396"/>
                  <a:gd name="T20" fmla="*/ 691 w 915"/>
                  <a:gd name="T21" fmla="*/ 149 h 396"/>
                  <a:gd name="T22" fmla="*/ 682 w 915"/>
                  <a:gd name="T23" fmla="*/ 187 h 396"/>
                  <a:gd name="T24" fmla="*/ 638 w 915"/>
                  <a:gd name="T25" fmla="*/ 236 h 396"/>
                  <a:gd name="T26" fmla="*/ 636 w 915"/>
                  <a:gd name="T27" fmla="*/ 286 h 396"/>
                  <a:gd name="T28" fmla="*/ 822 w 915"/>
                  <a:gd name="T29" fmla="*/ 381 h 396"/>
                  <a:gd name="T30" fmla="*/ 879 w 915"/>
                  <a:gd name="T31" fmla="*/ 354 h 396"/>
                  <a:gd name="T32" fmla="*/ 835 w 915"/>
                  <a:gd name="T33" fmla="*/ 14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5" h="396">
                    <a:moveTo>
                      <a:pt x="835" y="146"/>
                    </a:moveTo>
                    <a:cubicBezTo>
                      <a:pt x="729" y="53"/>
                      <a:pt x="596" y="0"/>
                      <a:pt x="458" y="0"/>
                    </a:cubicBezTo>
                    <a:cubicBezTo>
                      <a:pt x="319" y="0"/>
                      <a:pt x="186" y="53"/>
                      <a:pt x="80" y="146"/>
                    </a:cubicBezTo>
                    <a:cubicBezTo>
                      <a:pt x="0" y="215"/>
                      <a:pt x="19" y="307"/>
                      <a:pt x="36" y="354"/>
                    </a:cubicBezTo>
                    <a:cubicBezTo>
                      <a:pt x="47" y="387"/>
                      <a:pt x="59" y="396"/>
                      <a:pt x="94" y="381"/>
                    </a:cubicBezTo>
                    <a:cubicBezTo>
                      <a:pt x="137" y="363"/>
                      <a:pt x="233" y="318"/>
                      <a:pt x="279" y="286"/>
                    </a:cubicBezTo>
                    <a:cubicBezTo>
                      <a:pt x="289" y="280"/>
                      <a:pt x="288" y="258"/>
                      <a:pt x="277" y="236"/>
                    </a:cubicBezTo>
                    <a:cubicBezTo>
                      <a:pt x="269" y="220"/>
                      <a:pt x="251" y="198"/>
                      <a:pt x="233" y="187"/>
                    </a:cubicBezTo>
                    <a:cubicBezTo>
                      <a:pt x="220" y="178"/>
                      <a:pt x="207" y="159"/>
                      <a:pt x="224" y="149"/>
                    </a:cubicBezTo>
                    <a:cubicBezTo>
                      <a:pt x="252" y="132"/>
                      <a:pt x="357" y="110"/>
                      <a:pt x="458" y="110"/>
                    </a:cubicBezTo>
                    <a:cubicBezTo>
                      <a:pt x="558" y="110"/>
                      <a:pt x="663" y="132"/>
                      <a:pt x="691" y="149"/>
                    </a:cubicBezTo>
                    <a:cubicBezTo>
                      <a:pt x="708" y="159"/>
                      <a:pt x="696" y="178"/>
                      <a:pt x="682" y="187"/>
                    </a:cubicBezTo>
                    <a:cubicBezTo>
                      <a:pt x="665" y="198"/>
                      <a:pt x="646" y="220"/>
                      <a:pt x="638" y="236"/>
                    </a:cubicBezTo>
                    <a:cubicBezTo>
                      <a:pt x="627" y="258"/>
                      <a:pt x="626" y="280"/>
                      <a:pt x="636" y="286"/>
                    </a:cubicBezTo>
                    <a:cubicBezTo>
                      <a:pt x="682" y="318"/>
                      <a:pt x="778" y="363"/>
                      <a:pt x="822" y="381"/>
                    </a:cubicBezTo>
                    <a:cubicBezTo>
                      <a:pt x="856" y="396"/>
                      <a:pt x="868" y="387"/>
                      <a:pt x="879" y="354"/>
                    </a:cubicBezTo>
                    <a:cubicBezTo>
                      <a:pt x="896" y="307"/>
                      <a:pt x="915" y="215"/>
                      <a:pt x="835" y="146"/>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6" name="Freeform 283">
                <a:extLst>
                  <a:ext uri="{FF2B5EF4-FFF2-40B4-BE49-F238E27FC236}">
                    <a16:creationId xmlns:a16="http://schemas.microsoft.com/office/drawing/2014/main" xmlns="" id="{7490D245-D2C3-4BD4-844E-D252D135A4E7}"/>
                  </a:ext>
                </a:extLst>
              </p:cNvPr>
              <p:cNvSpPr>
                <a:spLocks/>
              </p:cNvSpPr>
              <p:nvPr/>
            </p:nvSpPr>
            <p:spPr bwMode="auto">
              <a:xfrm>
                <a:off x="5713413" y="3197225"/>
                <a:ext cx="153988" cy="90488"/>
              </a:xfrm>
              <a:custGeom>
                <a:avLst/>
                <a:gdLst>
                  <a:gd name="T0" fmla="*/ 156 w 201"/>
                  <a:gd name="T1" fmla="*/ 120 h 120"/>
                  <a:gd name="T2" fmla="*/ 201 w 201"/>
                  <a:gd name="T3" fmla="*/ 9 h 120"/>
                  <a:gd name="T4" fmla="*/ 101 w 201"/>
                  <a:gd name="T5" fmla="*/ 1 h 120"/>
                  <a:gd name="T6" fmla="*/ 0 w 201"/>
                  <a:gd name="T7" fmla="*/ 9 h 120"/>
                  <a:gd name="T8" fmla="*/ 45 w 201"/>
                  <a:gd name="T9" fmla="*/ 120 h 120"/>
                  <a:gd name="T10" fmla="*/ 101 w 201"/>
                  <a:gd name="T11" fmla="*/ 111 h 120"/>
                  <a:gd name="T12" fmla="*/ 156 w 201"/>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201" h="120">
                    <a:moveTo>
                      <a:pt x="156" y="120"/>
                    </a:moveTo>
                    <a:cubicBezTo>
                      <a:pt x="156" y="50"/>
                      <a:pt x="201" y="54"/>
                      <a:pt x="201" y="9"/>
                    </a:cubicBezTo>
                    <a:cubicBezTo>
                      <a:pt x="164" y="2"/>
                      <a:pt x="135" y="0"/>
                      <a:pt x="101" y="1"/>
                    </a:cubicBezTo>
                    <a:cubicBezTo>
                      <a:pt x="66" y="0"/>
                      <a:pt x="37" y="2"/>
                      <a:pt x="0" y="9"/>
                    </a:cubicBezTo>
                    <a:cubicBezTo>
                      <a:pt x="0" y="54"/>
                      <a:pt x="45" y="50"/>
                      <a:pt x="45" y="120"/>
                    </a:cubicBezTo>
                    <a:cubicBezTo>
                      <a:pt x="63" y="114"/>
                      <a:pt x="81" y="111"/>
                      <a:pt x="101" y="111"/>
                    </a:cubicBezTo>
                    <a:cubicBezTo>
                      <a:pt x="120" y="111"/>
                      <a:pt x="138" y="114"/>
                      <a:pt x="156" y="12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7" name="Freeform 284">
                <a:extLst>
                  <a:ext uri="{FF2B5EF4-FFF2-40B4-BE49-F238E27FC236}">
                    <a16:creationId xmlns:a16="http://schemas.microsoft.com/office/drawing/2014/main" xmlns="" id="{D525C55A-C133-42D7-AAEE-DC942094CB02}"/>
                  </a:ext>
                </a:extLst>
              </p:cNvPr>
              <p:cNvSpPr>
                <a:spLocks/>
              </p:cNvSpPr>
              <p:nvPr/>
            </p:nvSpPr>
            <p:spPr bwMode="auto">
              <a:xfrm>
                <a:off x="5481638" y="3387726"/>
                <a:ext cx="617539" cy="211137"/>
              </a:xfrm>
              <a:custGeom>
                <a:avLst/>
                <a:gdLst>
                  <a:gd name="T0" fmla="*/ 730 w 809"/>
                  <a:gd name="T1" fmla="*/ 91 h 278"/>
                  <a:gd name="T2" fmla="*/ 604 w 809"/>
                  <a:gd name="T3" fmla="*/ 0 h 278"/>
                  <a:gd name="T4" fmla="*/ 579 w 809"/>
                  <a:gd name="T5" fmla="*/ 122 h 278"/>
                  <a:gd name="T6" fmla="*/ 405 w 809"/>
                  <a:gd name="T7" fmla="*/ 200 h 278"/>
                  <a:gd name="T8" fmla="*/ 230 w 809"/>
                  <a:gd name="T9" fmla="*/ 122 h 278"/>
                  <a:gd name="T10" fmla="*/ 205 w 809"/>
                  <a:gd name="T11" fmla="*/ 0 h 278"/>
                  <a:gd name="T12" fmla="*/ 79 w 809"/>
                  <a:gd name="T13" fmla="*/ 91 h 278"/>
                  <a:gd name="T14" fmla="*/ 3 w 809"/>
                  <a:gd name="T15" fmla="*/ 220 h 278"/>
                  <a:gd name="T16" fmla="*/ 67 w 809"/>
                  <a:gd name="T17" fmla="*/ 278 h 278"/>
                  <a:gd name="T18" fmla="*/ 405 w 809"/>
                  <a:gd name="T19" fmla="*/ 278 h 278"/>
                  <a:gd name="T20" fmla="*/ 742 w 809"/>
                  <a:gd name="T21" fmla="*/ 278 h 278"/>
                  <a:gd name="T22" fmla="*/ 806 w 809"/>
                  <a:gd name="T23" fmla="*/ 220 h 278"/>
                  <a:gd name="T24" fmla="*/ 730 w 809"/>
                  <a:gd name="T25" fmla="*/ 9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9" h="278">
                    <a:moveTo>
                      <a:pt x="730" y="91"/>
                    </a:moveTo>
                    <a:cubicBezTo>
                      <a:pt x="691" y="70"/>
                      <a:pt x="642" y="53"/>
                      <a:pt x="604" y="0"/>
                    </a:cubicBezTo>
                    <a:cubicBezTo>
                      <a:pt x="614" y="36"/>
                      <a:pt x="607" y="86"/>
                      <a:pt x="579" y="122"/>
                    </a:cubicBezTo>
                    <a:cubicBezTo>
                      <a:pt x="537" y="177"/>
                      <a:pt x="473" y="200"/>
                      <a:pt x="405" y="200"/>
                    </a:cubicBezTo>
                    <a:cubicBezTo>
                      <a:pt x="336" y="200"/>
                      <a:pt x="272" y="177"/>
                      <a:pt x="230" y="122"/>
                    </a:cubicBezTo>
                    <a:cubicBezTo>
                      <a:pt x="202" y="86"/>
                      <a:pt x="195" y="36"/>
                      <a:pt x="205" y="0"/>
                    </a:cubicBezTo>
                    <a:cubicBezTo>
                      <a:pt x="167" y="53"/>
                      <a:pt x="119" y="70"/>
                      <a:pt x="79" y="91"/>
                    </a:cubicBezTo>
                    <a:cubicBezTo>
                      <a:pt x="29" y="116"/>
                      <a:pt x="9" y="170"/>
                      <a:pt x="3" y="220"/>
                    </a:cubicBezTo>
                    <a:cubicBezTo>
                      <a:pt x="0" y="254"/>
                      <a:pt x="28" y="278"/>
                      <a:pt x="67" y="278"/>
                    </a:cubicBezTo>
                    <a:lnTo>
                      <a:pt x="405" y="278"/>
                    </a:lnTo>
                    <a:lnTo>
                      <a:pt x="742" y="278"/>
                    </a:lnTo>
                    <a:cubicBezTo>
                      <a:pt x="781" y="278"/>
                      <a:pt x="809" y="254"/>
                      <a:pt x="806" y="220"/>
                    </a:cubicBezTo>
                    <a:cubicBezTo>
                      <a:pt x="800" y="170"/>
                      <a:pt x="780" y="116"/>
                      <a:pt x="730" y="91"/>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8" name="Freeform 285">
                <a:extLst>
                  <a:ext uri="{FF2B5EF4-FFF2-40B4-BE49-F238E27FC236}">
                    <a16:creationId xmlns:a16="http://schemas.microsoft.com/office/drawing/2014/main" xmlns="" id="{BE7EFB68-F873-418E-BA9B-3721FC1F8CA0}"/>
                  </a:ext>
                </a:extLst>
              </p:cNvPr>
              <p:cNvSpPr>
                <a:spLocks/>
              </p:cNvSpPr>
              <p:nvPr/>
            </p:nvSpPr>
            <p:spPr bwMode="auto">
              <a:xfrm>
                <a:off x="5991225" y="3624263"/>
                <a:ext cx="58738" cy="49213"/>
              </a:xfrm>
              <a:custGeom>
                <a:avLst/>
                <a:gdLst>
                  <a:gd name="T0" fmla="*/ 78 w 78"/>
                  <a:gd name="T1" fmla="*/ 0 h 63"/>
                  <a:gd name="T2" fmla="*/ 78 w 78"/>
                  <a:gd name="T3" fmla="*/ 32 h 63"/>
                  <a:gd name="T4" fmla="*/ 39 w 78"/>
                  <a:gd name="T5" fmla="*/ 63 h 63"/>
                  <a:gd name="T6" fmla="*/ 0 w 78"/>
                  <a:gd name="T7" fmla="*/ 32 h 63"/>
                  <a:gd name="T8" fmla="*/ 0 w 78"/>
                  <a:gd name="T9" fmla="*/ 0 h 63"/>
                  <a:gd name="T10" fmla="*/ 78 w 78"/>
                  <a:gd name="T11" fmla="*/ 0 h 63"/>
                </a:gdLst>
                <a:ahLst/>
                <a:cxnLst>
                  <a:cxn ang="0">
                    <a:pos x="T0" y="T1"/>
                  </a:cxn>
                  <a:cxn ang="0">
                    <a:pos x="T2" y="T3"/>
                  </a:cxn>
                  <a:cxn ang="0">
                    <a:pos x="T4" y="T5"/>
                  </a:cxn>
                  <a:cxn ang="0">
                    <a:pos x="T6" y="T7"/>
                  </a:cxn>
                  <a:cxn ang="0">
                    <a:pos x="T8" y="T9"/>
                  </a:cxn>
                  <a:cxn ang="0">
                    <a:pos x="T10" y="T11"/>
                  </a:cxn>
                </a:cxnLst>
                <a:rect l="0" t="0" r="r" b="b"/>
                <a:pathLst>
                  <a:path w="78" h="63">
                    <a:moveTo>
                      <a:pt x="78" y="0"/>
                    </a:moveTo>
                    <a:lnTo>
                      <a:pt x="78" y="32"/>
                    </a:lnTo>
                    <a:cubicBezTo>
                      <a:pt x="78" y="49"/>
                      <a:pt x="61" y="63"/>
                      <a:pt x="39" y="63"/>
                    </a:cubicBezTo>
                    <a:cubicBezTo>
                      <a:pt x="18" y="63"/>
                      <a:pt x="0" y="49"/>
                      <a:pt x="0" y="32"/>
                    </a:cubicBezTo>
                    <a:lnTo>
                      <a:pt x="0" y="0"/>
                    </a:lnTo>
                    <a:lnTo>
                      <a:pt x="78"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grpSp>
      <p:sp>
        <p:nvSpPr>
          <p:cNvPr id="43" name="Rectangle 42">
            <a:extLst>
              <a:ext uri="{FF2B5EF4-FFF2-40B4-BE49-F238E27FC236}">
                <a16:creationId xmlns:a16="http://schemas.microsoft.com/office/drawing/2014/main" xmlns="" id="{35F581B3-A89B-49D8-A3FB-8FFBBBD83664}"/>
              </a:ext>
            </a:extLst>
          </p:cNvPr>
          <p:cNvSpPr/>
          <p:nvPr/>
        </p:nvSpPr>
        <p:spPr>
          <a:xfrm>
            <a:off x="5391923" y="6004946"/>
            <a:ext cx="5353327" cy="954107"/>
          </a:xfrm>
          <a:prstGeom prst="rect">
            <a:avLst/>
          </a:prstGeom>
        </p:spPr>
        <p:txBody>
          <a:bodyPr wrap="square">
            <a:spAutoFit/>
          </a:bodyPr>
          <a:lstStyle/>
          <a:p>
            <a:pPr algn="ctr"/>
            <a:r>
              <a:rPr lang="el-GR" sz="1400" dirty="0">
                <a:solidFill>
                  <a:schemeClr val="accent4">
                    <a:lumMod val="50000"/>
                  </a:schemeClr>
                </a:solidFill>
              </a:rPr>
              <a:t>Επιμ</a:t>
            </a:r>
            <a:r>
              <a:rPr lang="en-US" sz="1400" dirty="0">
                <a:solidFill>
                  <a:schemeClr val="accent4">
                    <a:lumMod val="50000"/>
                  </a:schemeClr>
                </a:solidFill>
              </a:rPr>
              <a:t>έ</a:t>
            </a:r>
            <a:r>
              <a:rPr lang="el-GR" sz="1400" dirty="0">
                <a:solidFill>
                  <a:schemeClr val="accent4">
                    <a:lumMod val="50000"/>
                  </a:schemeClr>
                </a:solidFill>
              </a:rPr>
              <a:t>λεια – υποστήριξη – επικοινωνία για φοιτητικά θέματα</a:t>
            </a:r>
            <a:endParaRPr lang="el-GR" sz="1400" b="1" dirty="0">
              <a:solidFill>
                <a:schemeClr val="accent4">
                  <a:lumMod val="50000"/>
                </a:schemeClr>
              </a:solidFill>
            </a:endParaRPr>
          </a:p>
          <a:p>
            <a:pPr algn="ctr"/>
            <a:r>
              <a:rPr lang="el-GR" sz="1400" dirty="0">
                <a:solidFill>
                  <a:schemeClr val="accent4">
                    <a:lumMod val="50000"/>
                  </a:schemeClr>
                </a:solidFill>
              </a:rPr>
              <a:t>Βασίλης Λουκαδάκης</a:t>
            </a:r>
            <a:r>
              <a:rPr lang="el-GR" sz="1400" b="1" dirty="0">
                <a:solidFill>
                  <a:schemeClr val="accent4">
                    <a:lumMod val="50000"/>
                  </a:schemeClr>
                </a:solidFill>
              </a:rPr>
              <a:t>, </a:t>
            </a:r>
            <a:r>
              <a:rPr lang="el-GR" sz="1400" dirty="0">
                <a:solidFill>
                  <a:schemeClr val="accent4">
                    <a:lumMod val="50000"/>
                  </a:schemeClr>
                </a:solidFill>
              </a:rPr>
              <a:t>Διπλ. ΜΜΜ, Υποψήφιος Διδάκτορας ΕΜΠ</a:t>
            </a:r>
            <a:r>
              <a:rPr lang="en-US" sz="1400" dirty="0">
                <a:solidFill>
                  <a:schemeClr val="accent4">
                    <a:lumMod val="50000"/>
                  </a:schemeClr>
                </a:solidFill>
              </a:rPr>
              <a:t> </a:t>
            </a:r>
            <a:endParaRPr lang="en-US" sz="1400" dirty="0">
              <a:solidFill>
                <a:srgbClr val="445F6D"/>
              </a:solidFill>
              <a:cs typeface="Arial" pitchFamily="34" charset="0"/>
            </a:endParaRPr>
          </a:p>
          <a:p>
            <a:pPr algn="ctr"/>
            <a:r>
              <a:rPr lang="en-US" sz="1400" dirty="0">
                <a:solidFill>
                  <a:srgbClr val="445F6D"/>
                </a:solidFill>
                <a:cs typeface="Arial" pitchFamily="34" charset="0"/>
              </a:rPr>
              <a:t>vloukadakis@metal.ntua.gr </a:t>
            </a:r>
          </a:p>
          <a:p>
            <a:pPr algn="ctr"/>
            <a:r>
              <a:rPr lang="en-US" sz="1400" dirty="0">
                <a:solidFill>
                  <a:srgbClr val="445F6D"/>
                </a:solidFill>
                <a:cs typeface="Arial" pitchFamily="34" charset="0"/>
              </a:rPr>
              <a:t>  </a:t>
            </a:r>
          </a:p>
        </p:txBody>
      </p:sp>
      <p:grpSp>
        <p:nvGrpSpPr>
          <p:cNvPr id="44" name="Group 43">
            <a:extLst>
              <a:ext uri="{FF2B5EF4-FFF2-40B4-BE49-F238E27FC236}">
                <a16:creationId xmlns:a16="http://schemas.microsoft.com/office/drawing/2014/main" xmlns="" id="{7447C9D7-C95D-4829-B7D2-4062D530CC18}"/>
              </a:ext>
            </a:extLst>
          </p:cNvPr>
          <p:cNvGrpSpPr/>
          <p:nvPr/>
        </p:nvGrpSpPr>
        <p:grpSpPr>
          <a:xfrm>
            <a:off x="1019607" y="4634722"/>
            <a:ext cx="1903085" cy="877595"/>
            <a:chOff x="288916" y="5138196"/>
            <a:chExt cx="1903085" cy="877595"/>
          </a:xfrm>
        </p:grpSpPr>
        <p:sp>
          <p:nvSpPr>
            <p:cNvPr id="45" name="Rectangle 44">
              <a:extLst>
                <a:ext uri="{FF2B5EF4-FFF2-40B4-BE49-F238E27FC236}">
                  <a16:creationId xmlns:a16="http://schemas.microsoft.com/office/drawing/2014/main" xmlns="" id="{215E83C7-4FD4-42DC-9288-71A17DB8FAE3}"/>
                </a:ext>
              </a:extLst>
            </p:cNvPr>
            <p:cNvSpPr/>
            <p:nvPr/>
          </p:nvSpPr>
          <p:spPr>
            <a:xfrm>
              <a:off x="288916" y="5738792"/>
              <a:ext cx="1903085" cy="276999"/>
            </a:xfrm>
            <a:prstGeom prst="rect">
              <a:avLst/>
            </a:prstGeom>
          </p:spPr>
          <p:txBody>
            <a:bodyPr wrap="none">
              <a:spAutoFit/>
            </a:bodyPr>
            <a:lstStyle/>
            <a:p>
              <a:r>
                <a:rPr lang="en-US" sz="1200" b="1" dirty="0">
                  <a:solidFill>
                    <a:srgbClr val="FF5C40"/>
                  </a:solidFill>
                  <a:latin typeface="Arial" pitchFamily="34" charset="0"/>
                  <a:cs typeface="Arial" pitchFamily="34" charset="0"/>
                  <a:hlinkClick r:id="rId7">
                    <a:extLst>
                      <a:ext uri="{A12FA001-AC4F-418D-AE19-62706E023703}">
                        <ahyp:hlinkClr xmlns:ahyp="http://schemas.microsoft.com/office/drawing/2018/hyperlinkcolor" xmlns="" val="tx"/>
                      </a:ext>
                    </a:extLst>
                  </a:hlinkClick>
                </a:rPr>
                <a:t>https://synergeies.com </a:t>
              </a:r>
              <a:endParaRPr lang="en-US" sz="1200" b="1" dirty="0">
                <a:solidFill>
                  <a:srgbClr val="FF5C40"/>
                </a:solidFill>
                <a:latin typeface="Arial" pitchFamily="34" charset="0"/>
                <a:cs typeface="Arial" pitchFamily="34" charset="0"/>
              </a:endParaRPr>
            </a:p>
          </p:txBody>
        </p:sp>
        <p:pic>
          <p:nvPicPr>
            <p:cNvPr id="46" name="Picture 2" descr="ΣΥΝΕΡΓΕΙΕΣ  - SYNERGEIES ">
              <a:extLst>
                <a:ext uri="{FF2B5EF4-FFF2-40B4-BE49-F238E27FC236}">
                  <a16:creationId xmlns:a16="http://schemas.microsoft.com/office/drawing/2014/main" xmlns="" id="{0B59B6DB-B407-4312-8386-AB520B89FC78}"/>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95654" y="5138196"/>
              <a:ext cx="336823" cy="53728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9" name="Straight Connector 8"/>
          <p:cNvCxnSpPr>
            <a:cxnSpLocks/>
          </p:cNvCxnSpPr>
          <p:nvPr/>
        </p:nvCxnSpPr>
        <p:spPr>
          <a:xfrm>
            <a:off x="4803808" y="3949264"/>
            <a:ext cx="6354643" cy="0"/>
          </a:xfrm>
          <a:prstGeom prst="line">
            <a:avLst/>
          </a:prstGeom>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3801710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rgbClr val="445F6D"/>
          </a:solidFill>
          <a:ln>
            <a:noFill/>
          </a:ln>
          <a:effectLst/>
          <a:scene3d>
            <a:camera prst="orthographicFront">
              <a:rot lat="0" lon="0" rev="0"/>
            </a:camera>
            <a:lightRig rig="contrasting" dir="t">
              <a:rot lat="0" lon="0" rev="7800000"/>
            </a:lightRig>
          </a:scene3d>
          <a:sp3d>
            <a:bevelT w="139700" h="139700"/>
          </a:sp3d>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a:extLst>
              <a:ext uri="{FF2B5EF4-FFF2-40B4-BE49-F238E27FC236}">
                <a16:creationId xmlns:a16="http://schemas.microsoft.com/office/drawing/2014/main" xmlns="" id="{42B08F83-2099-41B0-9858-D5F279B16ADB}"/>
              </a:ext>
            </a:extLst>
          </p:cNvPr>
          <p:cNvSpPr>
            <a:spLocks noGrp="1"/>
          </p:cNvSpPr>
          <p:nvPr>
            <p:ph type="dt" sz="half" idx="10"/>
          </p:nvPr>
        </p:nvSpPr>
        <p:spPr>
          <a:xfrm>
            <a:off x="10550106" y="6434991"/>
            <a:ext cx="1044931" cy="365125"/>
          </a:xfrm>
        </p:spPr>
        <p:txBody>
          <a:bodyPr/>
          <a:lstStyle>
            <a:lvl1pPr>
              <a:defRPr sz="1400">
                <a:solidFill>
                  <a:schemeClr val="tx1"/>
                </a:solidFill>
              </a:defRPr>
            </a:lvl1pPr>
          </a:lstStyle>
          <a:p>
            <a:fld id="{3A5B5C75-0B39-4958-A823-70B458684318}" type="datetime1">
              <a:rPr lang="en-US" smtClean="0"/>
              <a:t>7/23/2024</a:t>
            </a:fld>
            <a:endParaRPr lang="en-US" dirty="0"/>
          </a:p>
        </p:txBody>
      </p:sp>
      <p:sp>
        <p:nvSpPr>
          <p:cNvPr id="13" name="Footer Placeholder 4">
            <a:extLst>
              <a:ext uri="{FF2B5EF4-FFF2-40B4-BE49-F238E27FC236}">
                <a16:creationId xmlns:a16="http://schemas.microsoft.com/office/drawing/2014/main" xmlns="" id="{E5873241-B4C3-4007-9DE0-A3B4FAF3FB44}"/>
              </a:ext>
            </a:extLst>
          </p:cNvPr>
          <p:cNvSpPr>
            <a:spLocks noGrp="1"/>
          </p:cNvSpPr>
          <p:nvPr>
            <p:ph type="ftr" sz="quarter" idx="11"/>
          </p:nvPr>
        </p:nvSpPr>
        <p:spPr>
          <a:xfrm>
            <a:off x="4169544" y="6434991"/>
            <a:ext cx="4774039" cy="365125"/>
          </a:xfrm>
        </p:spPr>
        <p:txBody>
          <a:bodyPr/>
          <a:lstStyle>
            <a:lvl1pPr>
              <a:defRPr sz="1400" cap="none" baseline="0">
                <a:solidFill>
                  <a:schemeClr val="tx1"/>
                </a:solidFill>
              </a:defRPr>
            </a:lvl1pPr>
          </a:lstStyle>
          <a:p>
            <a:r>
              <a:rPr lang="el-GR"/>
              <a:t>[Τίτλος Εργασίας]</a:t>
            </a:r>
            <a:endParaRPr lang="en-US"/>
          </a:p>
        </p:txBody>
      </p:sp>
      <p:sp>
        <p:nvSpPr>
          <p:cNvPr id="14" name="Slide Number Placeholder 5">
            <a:extLst>
              <a:ext uri="{FF2B5EF4-FFF2-40B4-BE49-F238E27FC236}">
                <a16:creationId xmlns:a16="http://schemas.microsoft.com/office/drawing/2014/main" xmlns="" id="{EEF2F66A-1FE2-4405-A9DA-6BFEA1F94768}"/>
              </a:ext>
            </a:extLst>
          </p:cNvPr>
          <p:cNvSpPr>
            <a:spLocks noGrp="1"/>
          </p:cNvSpPr>
          <p:nvPr>
            <p:ph type="sldNum" sz="quarter" idx="12"/>
          </p:nvPr>
        </p:nvSpPr>
        <p:spPr>
          <a:xfrm>
            <a:off x="11595037" y="6434992"/>
            <a:ext cx="462620" cy="365125"/>
          </a:xfrm>
        </p:spPr>
        <p:txBody>
          <a:bodyPr/>
          <a:lstStyle>
            <a:lvl1pPr>
              <a:defRPr sz="1400">
                <a:solidFill>
                  <a:schemeClr val="tx1"/>
                </a:solidFill>
              </a:defRPr>
            </a:lvl1pPr>
          </a:lstStyle>
          <a:p>
            <a:fld id="{635631DF-9006-4DAE-BDF8-F567927D8E4E}" type="slidenum">
              <a:rPr lang="en-US" smtClean="0"/>
              <a:t>‹#›</a:t>
            </a:fld>
            <a:endParaRPr lang="en-US"/>
          </a:p>
        </p:txBody>
      </p:sp>
      <p:pic>
        <p:nvPicPr>
          <p:cNvPr id="15" name="Picture 14">
            <a:extLst>
              <a:ext uri="{FF2B5EF4-FFF2-40B4-BE49-F238E27FC236}">
                <a16:creationId xmlns:a16="http://schemas.microsoft.com/office/drawing/2014/main" xmlns="" id="{CF1885A4-7644-45F8-AE34-CE55A83ED039}"/>
              </a:ext>
            </a:extLst>
          </p:cNvPr>
          <p:cNvPicPr>
            <a:picLocks noChangeAspect="1"/>
          </p:cNvPicPr>
          <p:nvPr/>
        </p:nvPicPr>
        <p:blipFill>
          <a:blip r:embed="rId2"/>
          <a:stretch>
            <a:fillRect/>
          </a:stretch>
        </p:blipFill>
        <p:spPr>
          <a:xfrm>
            <a:off x="8945688" y="6434991"/>
            <a:ext cx="1731414" cy="341406"/>
          </a:xfrm>
          <a:prstGeom prst="rect">
            <a:avLst/>
          </a:prstGeom>
        </p:spPr>
      </p:pic>
      <p:sp>
        <p:nvSpPr>
          <p:cNvPr id="16" name="Text Placeholder 10">
            <a:extLst>
              <a:ext uri="{FF2B5EF4-FFF2-40B4-BE49-F238E27FC236}">
                <a16:creationId xmlns:a16="http://schemas.microsoft.com/office/drawing/2014/main" xmlns="" id="{CD34C565-79CB-4BBD-86B2-AE529E984BBD}"/>
              </a:ext>
            </a:extLst>
          </p:cNvPr>
          <p:cNvSpPr>
            <a:spLocks noGrp="1"/>
          </p:cNvSpPr>
          <p:nvPr>
            <p:ph type="body" sz="quarter" idx="13" hasCustomPrompt="1"/>
          </p:nvPr>
        </p:nvSpPr>
        <p:spPr>
          <a:xfrm>
            <a:off x="118753" y="6459444"/>
            <a:ext cx="3099110" cy="341406"/>
          </a:xfrm>
        </p:spPr>
        <p:txBody>
          <a:bodyPr anchor="ctr">
            <a:normAutofit/>
          </a:bodyPr>
          <a:lstStyle>
            <a:lvl1pPr marL="0" indent="0">
              <a:buNone/>
              <a:defRPr sz="1400">
                <a:solidFill>
                  <a:schemeClr val="bg1"/>
                </a:solidFill>
              </a:defRPr>
            </a:lvl1pPr>
          </a:lstStyle>
          <a:p>
            <a:pPr lvl="0"/>
            <a:r>
              <a:rPr lang="en-US" dirty="0"/>
              <a:t>Presenters Name</a:t>
            </a:r>
            <a:endParaRPr lang="el-GR" dirty="0"/>
          </a:p>
        </p:txBody>
      </p:sp>
      <p:pic>
        <p:nvPicPr>
          <p:cNvPr id="22" name="Picture 2" descr="ΕΘΝΙΚΟ  ΜΕΤΣΟΒΙΟ ΠΟΛΥΤΕΧΝΕΙΟ">
            <a:extLst>
              <a:ext uri="{FF2B5EF4-FFF2-40B4-BE49-F238E27FC236}">
                <a16:creationId xmlns:a16="http://schemas.microsoft.com/office/drawing/2014/main" xmlns="" id="{08B43BDE-B60F-45B8-A757-80CBD17781C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22194" y="6377094"/>
            <a:ext cx="470811"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97325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92000" cy="1905000"/>
          </a:xfrm>
          <a:prstGeom prst="rect">
            <a:avLst/>
          </a:prstGeom>
          <a:solidFill>
            <a:srgbClr val="445F6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91985" cy="45719"/>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80" y="5907023"/>
            <a:ext cx="10113264" cy="476022"/>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Picture Placeholder 12">
            <a:extLst>
              <a:ext uri="{FF2B5EF4-FFF2-40B4-BE49-F238E27FC236}">
                <a16:creationId xmlns:a16="http://schemas.microsoft.com/office/drawing/2014/main" xmlns="" id="{84DF9419-F1B8-4E56-823C-A29610C6908C}"/>
              </a:ext>
            </a:extLst>
          </p:cNvPr>
          <p:cNvSpPr>
            <a:spLocks noGrp="1"/>
          </p:cNvSpPr>
          <p:nvPr>
            <p:ph type="pic" sz="quarter" idx="13"/>
          </p:nvPr>
        </p:nvSpPr>
        <p:spPr>
          <a:xfrm>
            <a:off x="0" y="0"/>
            <a:ext cx="12192000" cy="4905375"/>
          </a:xfrm>
        </p:spPr>
        <p:txBody>
          <a:bodyPr/>
          <a:lstStyle/>
          <a:p>
            <a:r>
              <a:rPr lang="en-US"/>
              <a:t>Click icon to add picture</a:t>
            </a:r>
            <a:endParaRPr lang="el-GR" dirty="0"/>
          </a:p>
        </p:txBody>
      </p:sp>
      <p:sp>
        <p:nvSpPr>
          <p:cNvPr id="18" name="Date Placeholder 3">
            <a:extLst>
              <a:ext uri="{FF2B5EF4-FFF2-40B4-BE49-F238E27FC236}">
                <a16:creationId xmlns:a16="http://schemas.microsoft.com/office/drawing/2014/main" xmlns="" id="{C7364DFC-3F52-40CB-B6CF-E5D0C0E248D8}"/>
              </a:ext>
            </a:extLst>
          </p:cNvPr>
          <p:cNvSpPr>
            <a:spLocks noGrp="1"/>
          </p:cNvSpPr>
          <p:nvPr>
            <p:ph type="dt" sz="half" idx="10"/>
          </p:nvPr>
        </p:nvSpPr>
        <p:spPr>
          <a:xfrm>
            <a:off x="10627743" y="6459784"/>
            <a:ext cx="1048711" cy="365125"/>
          </a:xfrm>
        </p:spPr>
        <p:txBody>
          <a:bodyPr/>
          <a:lstStyle>
            <a:lvl1pPr>
              <a:defRPr sz="1400"/>
            </a:lvl1pPr>
          </a:lstStyle>
          <a:p>
            <a:fld id="{0409DF32-2FCC-4134-A013-3703F50187D1}" type="datetime1">
              <a:rPr lang="en-US" smtClean="0"/>
              <a:t>7/23/2024</a:t>
            </a:fld>
            <a:endParaRPr lang="en-US" dirty="0"/>
          </a:p>
        </p:txBody>
      </p:sp>
      <p:sp>
        <p:nvSpPr>
          <p:cNvPr id="19" name="Footer Placeholder 4">
            <a:extLst>
              <a:ext uri="{FF2B5EF4-FFF2-40B4-BE49-F238E27FC236}">
                <a16:creationId xmlns:a16="http://schemas.microsoft.com/office/drawing/2014/main" xmlns="" id="{3EFF9B9D-95AF-47E3-AB68-8F2D5087ACF0}"/>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20" name="Slide Number Placeholder 5">
            <a:extLst>
              <a:ext uri="{FF2B5EF4-FFF2-40B4-BE49-F238E27FC236}">
                <a16:creationId xmlns:a16="http://schemas.microsoft.com/office/drawing/2014/main" xmlns="" id="{3DACDDD4-1C14-4966-8B81-AE979391E4E7}"/>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21" name="Picture 20">
            <a:extLst>
              <a:ext uri="{FF2B5EF4-FFF2-40B4-BE49-F238E27FC236}">
                <a16:creationId xmlns:a16="http://schemas.microsoft.com/office/drawing/2014/main" xmlns="" id="{998C7B5E-AED0-4059-B35C-505B7E0716AF}"/>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2" name="Text Placeholder 10">
            <a:extLst>
              <a:ext uri="{FF2B5EF4-FFF2-40B4-BE49-F238E27FC236}">
                <a16:creationId xmlns:a16="http://schemas.microsoft.com/office/drawing/2014/main" xmlns="" id="{C778138B-88A4-4E59-A951-DF912480AEC4}"/>
              </a:ext>
            </a:extLst>
          </p:cNvPr>
          <p:cNvSpPr>
            <a:spLocks noGrp="1"/>
          </p:cNvSpPr>
          <p:nvPr>
            <p:ph type="body" sz="quarter" idx="14" hasCustomPrompt="1"/>
          </p:nvPr>
        </p:nvSpPr>
        <p:spPr>
          <a:xfrm>
            <a:off x="1097279" y="6459444"/>
            <a:ext cx="3047175" cy="341406"/>
          </a:xfrm>
        </p:spPr>
        <p:txBody>
          <a:bodyPr anchor="ctr">
            <a:normAutofit/>
          </a:bodyPr>
          <a:lstStyle>
            <a:lvl1pPr marL="0" indent="0">
              <a:buNone/>
              <a:defRPr sz="1400" baseline="0">
                <a:solidFill>
                  <a:schemeClr val="bg1"/>
                </a:solidFill>
              </a:defRPr>
            </a:lvl1pPr>
          </a:lstStyle>
          <a:p>
            <a:pPr lvl="0"/>
            <a:r>
              <a:rPr lang="en-US" dirty="0"/>
              <a:t>Presenters Name</a:t>
            </a:r>
            <a:endParaRPr lang="el-GR" dirty="0"/>
          </a:p>
        </p:txBody>
      </p:sp>
      <p:pic>
        <p:nvPicPr>
          <p:cNvPr id="23" name="Picture 2" descr="ΕΘΝΙΚΟ  ΜΕΤΣΟΒΙΟ ΠΟΛΥΤΕΧΝΕΙΟ">
            <a:extLst>
              <a:ext uri="{FF2B5EF4-FFF2-40B4-BE49-F238E27FC236}">
                <a16:creationId xmlns:a16="http://schemas.microsoft.com/office/drawing/2014/main" xmlns="" id="{59F0C6BA-6363-49D7-BBC0-AC88191C1FF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0320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Q&amp;A">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40344173-4A6A-4BF4-9095-B7A872C6572A}"/>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sz="2800" dirty="0"/>
          </a:p>
        </p:txBody>
      </p:sp>
      <p:sp>
        <p:nvSpPr>
          <p:cNvPr id="16" name="Date Placeholder 3">
            <a:extLst>
              <a:ext uri="{FF2B5EF4-FFF2-40B4-BE49-F238E27FC236}">
                <a16:creationId xmlns:a16="http://schemas.microsoft.com/office/drawing/2014/main" xmlns="" id="{EEBCEB5E-CD73-40D6-B14F-9529D94C40B1}"/>
              </a:ext>
            </a:extLst>
          </p:cNvPr>
          <p:cNvSpPr>
            <a:spLocks noGrp="1"/>
          </p:cNvSpPr>
          <p:nvPr>
            <p:ph type="dt" sz="half" idx="10"/>
          </p:nvPr>
        </p:nvSpPr>
        <p:spPr>
          <a:xfrm>
            <a:off x="10601391" y="6459784"/>
            <a:ext cx="1075064" cy="365125"/>
          </a:xfrm>
        </p:spPr>
        <p:txBody>
          <a:bodyPr/>
          <a:lstStyle>
            <a:lvl1pPr>
              <a:defRPr sz="1400"/>
            </a:lvl1pPr>
          </a:lstStyle>
          <a:p>
            <a:fld id="{01F650E0-E4F1-410F-8E29-BE2DA11CFECF}" type="datetime1">
              <a:rPr lang="en-US" smtClean="0"/>
              <a:t>7/23/2024</a:t>
            </a:fld>
            <a:endParaRPr lang="en-US" dirty="0"/>
          </a:p>
        </p:txBody>
      </p:sp>
      <p:sp>
        <p:nvSpPr>
          <p:cNvPr id="18" name="Slide Number Placeholder 5">
            <a:extLst>
              <a:ext uri="{FF2B5EF4-FFF2-40B4-BE49-F238E27FC236}">
                <a16:creationId xmlns:a16="http://schemas.microsoft.com/office/drawing/2014/main" xmlns="" id="{0012187C-D45B-4D0F-98F3-1D6D69F8166A}"/>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19" name="Picture 18">
            <a:extLst>
              <a:ext uri="{FF2B5EF4-FFF2-40B4-BE49-F238E27FC236}">
                <a16:creationId xmlns:a16="http://schemas.microsoft.com/office/drawing/2014/main" xmlns="" id="{D2498335-B656-4C7D-A8DD-A9B12F4B00E1}"/>
              </a:ext>
            </a:extLst>
          </p:cNvPr>
          <p:cNvPicPr>
            <a:picLocks noChangeAspect="1"/>
          </p:cNvPicPr>
          <p:nvPr/>
        </p:nvPicPr>
        <p:blipFill>
          <a:blip r:embed="rId6"/>
          <a:stretch>
            <a:fillRect/>
          </a:stretch>
        </p:blipFill>
        <p:spPr>
          <a:xfrm>
            <a:off x="9027106" y="6459784"/>
            <a:ext cx="1731414" cy="341406"/>
          </a:xfrm>
          <a:prstGeom prst="rect">
            <a:avLst/>
          </a:prstGeom>
        </p:spPr>
      </p:pic>
      <p:sp>
        <p:nvSpPr>
          <p:cNvPr id="20" name="Text Placeholder 10">
            <a:extLst>
              <a:ext uri="{FF2B5EF4-FFF2-40B4-BE49-F238E27FC236}">
                <a16:creationId xmlns:a16="http://schemas.microsoft.com/office/drawing/2014/main" xmlns="" id="{2D46868A-0414-49B3-AC10-3C466C951390}"/>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a:solidFill>
                  <a:schemeClr val="bg1"/>
                </a:solidFill>
              </a:defRPr>
            </a:lvl1pPr>
          </a:lstStyle>
          <a:p>
            <a:pPr lvl="0"/>
            <a:r>
              <a:rPr lang="en-US" dirty="0"/>
              <a:t>Presenters Name</a:t>
            </a:r>
            <a:endParaRPr lang="el-GR" dirty="0"/>
          </a:p>
        </p:txBody>
      </p:sp>
      <p:pic>
        <p:nvPicPr>
          <p:cNvPr id="21" name="Picture 2" descr="ΕΘΝΙΚΟ  ΜΕΤΣΟΒΙΟ ΠΟΛΥΤΕΧΝΕΙΟ">
            <a:extLst>
              <a:ext uri="{FF2B5EF4-FFF2-40B4-BE49-F238E27FC236}">
                <a16:creationId xmlns:a16="http://schemas.microsoft.com/office/drawing/2014/main" xmlns="" id="{11C3BF9C-6BCD-4A85-90FA-4D5984D33E7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a:extLst>
              <a:ext uri="{FF2B5EF4-FFF2-40B4-BE49-F238E27FC236}">
                <a16:creationId xmlns:a16="http://schemas.microsoft.com/office/drawing/2014/main" xmlns="" id="{5C5D7D7D-D72A-439D-A67E-22365E279FAE}"/>
              </a:ext>
            </a:extLst>
          </p:cNvPr>
          <p:cNvSpPr/>
          <p:nvPr/>
        </p:nvSpPr>
        <p:spPr>
          <a:xfrm>
            <a:off x="4427988" y="1380990"/>
            <a:ext cx="4025035" cy="83099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dirty="0">
                <a:ln>
                  <a:noFill/>
                </a:ln>
                <a:solidFill>
                  <a:schemeClr val="bg1"/>
                </a:solidFill>
                <a:effectLst/>
                <a:highlight>
                  <a:srgbClr val="445F6D"/>
                </a:highlight>
                <a:uLnTx/>
                <a:uFillTx/>
                <a:latin typeface="Calibri" panose="020F0502020204030204"/>
                <a:ea typeface="+mn-ea"/>
                <a:cs typeface="+mn-cs"/>
              </a:rPr>
              <a:t>  Thank you . </a:t>
            </a:r>
          </a:p>
        </p:txBody>
      </p:sp>
      <p:sp>
        <p:nvSpPr>
          <p:cNvPr id="50" name="Rectangle 49">
            <a:extLst>
              <a:ext uri="{FF2B5EF4-FFF2-40B4-BE49-F238E27FC236}">
                <a16:creationId xmlns:a16="http://schemas.microsoft.com/office/drawing/2014/main" xmlns="" id="{A88CB667-A915-4080-8974-3182DF4F1CBB}"/>
              </a:ext>
            </a:extLst>
          </p:cNvPr>
          <p:cNvSpPr/>
          <p:nvPr/>
        </p:nvSpPr>
        <p:spPr>
          <a:xfrm>
            <a:off x="599453" y="2747205"/>
            <a:ext cx="1980350" cy="369332"/>
          </a:xfrm>
          <a:prstGeom prst="rect">
            <a:avLst/>
          </a:prstGeom>
        </p:spPr>
        <p:txBody>
          <a:bodyPr wrap="none">
            <a:spAutoFit/>
          </a:bodyPr>
          <a:lstStyle/>
          <a:p>
            <a:r>
              <a:rPr lang="x-none" dirty="0">
                <a:solidFill>
                  <a:schemeClr val="bg1"/>
                </a:solidFill>
              </a:rPr>
              <a:t>https://sdgs.un.org</a:t>
            </a:r>
          </a:p>
        </p:txBody>
      </p:sp>
      <p:pic>
        <p:nvPicPr>
          <p:cNvPr id="51" name="Picture 2">
            <a:extLst>
              <a:ext uri="{FF2B5EF4-FFF2-40B4-BE49-F238E27FC236}">
                <a16:creationId xmlns:a16="http://schemas.microsoft.com/office/drawing/2014/main" xmlns="" id="{575D779A-C066-427F-97FC-990AAED6B079}"/>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 r="481"/>
          <a:stretch/>
        </p:blipFill>
        <p:spPr bwMode="auto">
          <a:xfrm>
            <a:off x="8453023" y="663150"/>
            <a:ext cx="1957520" cy="2229878"/>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
            <a:extLst>
              <a:ext uri="{FF2B5EF4-FFF2-40B4-BE49-F238E27FC236}">
                <a16:creationId xmlns:a16="http://schemas.microsoft.com/office/drawing/2014/main" xmlns="" id="{34907B28-DB98-4A63-8684-E01CD49B23F3}"/>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882809" y="3581400"/>
            <a:ext cx="2286000" cy="228600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52">
            <a:extLst>
              <a:ext uri="{FF2B5EF4-FFF2-40B4-BE49-F238E27FC236}">
                <a16:creationId xmlns:a16="http://schemas.microsoft.com/office/drawing/2014/main" xmlns="" id="{131AA71C-79E3-4DDD-8049-751008C71889}"/>
              </a:ext>
            </a:extLst>
          </p:cNvPr>
          <p:cNvPicPr>
            <a:picLocks noChangeAspect="1"/>
          </p:cNvPicPr>
          <p:nvPr/>
        </p:nvPicPr>
        <p:blipFill>
          <a:blip r:embed="rId10"/>
          <a:stretch>
            <a:fillRect/>
          </a:stretch>
        </p:blipFill>
        <p:spPr>
          <a:xfrm>
            <a:off x="4617877" y="4643056"/>
            <a:ext cx="1172048" cy="1180420"/>
          </a:xfrm>
          <a:prstGeom prst="rect">
            <a:avLst/>
          </a:prstGeom>
          <a:ln w="57150">
            <a:solidFill>
              <a:srgbClr val="445E6C"/>
            </a:solidFill>
          </a:ln>
        </p:spPr>
      </p:pic>
      <p:sp>
        <p:nvSpPr>
          <p:cNvPr id="54" name="Rectangle 53">
            <a:extLst>
              <a:ext uri="{FF2B5EF4-FFF2-40B4-BE49-F238E27FC236}">
                <a16:creationId xmlns:a16="http://schemas.microsoft.com/office/drawing/2014/main" xmlns="" id="{1F8356E7-DD3B-4A30-94BF-BDB9199E0484}"/>
              </a:ext>
            </a:extLst>
          </p:cNvPr>
          <p:cNvSpPr/>
          <p:nvPr/>
        </p:nvSpPr>
        <p:spPr>
          <a:xfrm>
            <a:off x="4209244" y="6367790"/>
            <a:ext cx="5110344" cy="261610"/>
          </a:xfrm>
          <a:prstGeom prst="rect">
            <a:avLst/>
          </a:prstGeom>
        </p:spPr>
        <p:txBody>
          <a:bodyPr wrap="square">
            <a:spAutoFit/>
          </a:bodyPr>
          <a:lstStyle/>
          <a:p>
            <a:r>
              <a:rPr lang="en-US" sz="1100" b="1" dirty="0">
                <a:solidFill>
                  <a:schemeClr val="bg1"/>
                </a:solidFill>
                <a:latin typeface="Arial" pitchFamily="34" charset="0"/>
                <a:cs typeface="Arial" pitchFamily="34" charset="0"/>
              </a:rPr>
              <a:t>9, Her. Polytechniou str., Zografos,15780, Athens, GR</a:t>
            </a:r>
            <a:r>
              <a:rPr lang="en-US" sz="600" b="1" dirty="0">
                <a:solidFill>
                  <a:schemeClr val="bg1"/>
                </a:solidFill>
                <a:latin typeface="Arial" pitchFamily="34" charset="0"/>
                <a:cs typeface="Arial" pitchFamily="34" charset="0"/>
              </a:rPr>
              <a:t>⎟</a:t>
            </a:r>
            <a:r>
              <a:rPr lang="en-US" sz="1100" b="1" dirty="0">
                <a:solidFill>
                  <a:schemeClr val="bg1"/>
                </a:solidFill>
                <a:latin typeface="Arial" pitchFamily="34" charset="0"/>
                <a:cs typeface="Arial" pitchFamily="34" charset="0"/>
              </a:rPr>
              <a:t> office 1.46 </a:t>
            </a:r>
            <a:endParaRPr lang="x-none" sz="1100" b="1" dirty="0">
              <a:solidFill>
                <a:schemeClr val="bg1"/>
              </a:solidFill>
              <a:latin typeface="Arial" pitchFamily="34" charset="0"/>
              <a:cs typeface="Arial" pitchFamily="34" charset="0"/>
            </a:endParaRPr>
          </a:p>
        </p:txBody>
      </p:sp>
      <p:sp>
        <p:nvSpPr>
          <p:cNvPr id="55" name="Rectangle 54">
            <a:extLst>
              <a:ext uri="{FF2B5EF4-FFF2-40B4-BE49-F238E27FC236}">
                <a16:creationId xmlns:a16="http://schemas.microsoft.com/office/drawing/2014/main" xmlns="" id="{6531EB79-1997-4CF8-8837-9D1802D86838}"/>
              </a:ext>
            </a:extLst>
          </p:cNvPr>
          <p:cNvSpPr/>
          <p:nvPr/>
        </p:nvSpPr>
        <p:spPr>
          <a:xfrm>
            <a:off x="5615608" y="6019800"/>
            <a:ext cx="6500537" cy="230832"/>
          </a:xfrm>
          <a:prstGeom prst="rect">
            <a:avLst/>
          </a:prstGeom>
        </p:spPr>
        <p:txBody>
          <a:bodyPr wrap="square">
            <a:spAutoFit/>
          </a:bodyPr>
          <a:lstStyle/>
          <a:p>
            <a:pPr algn="r"/>
            <a:r>
              <a:rPr lang="en-US" sz="900" b="1" dirty="0">
                <a:effectLst/>
                <a:latin typeface="Arial" panose="020B0604020202020204" pitchFamily="34" charset="0"/>
                <a:ea typeface="Times New Roman"/>
                <a:cs typeface="Arial" panose="020B0604020202020204" pitchFamily="34" charset="0"/>
              </a:rPr>
              <a:t>       </a:t>
            </a:r>
            <a:r>
              <a:rPr lang="en-US" sz="900" dirty="0">
                <a:solidFill>
                  <a:srgbClr val="095764"/>
                </a:solidFill>
                <a:latin typeface="Arial" pitchFamily="34" charset="0"/>
                <a:cs typeface="Arial" pitchFamily="34" charset="0"/>
              </a:rPr>
              <a:t>Scopus Author ID 6505965368       ResearcherID: C-6046-2015    orcid.org/0000-0001-8137-938X</a:t>
            </a:r>
            <a:endParaRPr lang="el-GR" sz="900" dirty="0">
              <a:solidFill>
                <a:srgbClr val="095764"/>
              </a:solidFill>
              <a:latin typeface="Arial" pitchFamily="34" charset="0"/>
              <a:cs typeface="Arial" pitchFamily="34" charset="0"/>
            </a:endParaRPr>
          </a:p>
        </p:txBody>
      </p:sp>
      <p:sp>
        <p:nvSpPr>
          <p:cNvPr id="56" name="Rectangle 55">
            <a:extLst>
              <a:ext uri="{FF2B5EF4-FFF2-40B4-BE49-F238E27FC236}">
                <a16:creationId xmlns:a16="http://schemas.microsoft.com/office/drawing/2014/main" xmlns="" id="{38D0A4E6-23BB-4383-B827-CE4E41D90D4E}"/>
              </a:ext>
            </a:extLst>
          </p:cNvPr>
          <p:cNvSpPr/>
          <p:nvPr/>
        </p:nvSpPr>
        <p:spPr>
          <a:xfrm>
            <a:off x="168521" y="4633663"/>
            <a:ext cx="2198038" cy="276999"/>
          </a:xfrm>
          <a:prstGeom prst="rect">
            <a:avLst/>
          </a:prstGeom>
        </p:spPr>
        <p:txBody>
          <a:bodyPr wrap="none">
            <a:spAutoFit/>
          </a:bodyPr>
          <a:lstStyle/>
          <a:p>
            <a:r>
              <a:rPr lang="x-none" sz="1200" dirty="0">
                <a:hlinkClick r:id="rId11"/>
              </a:rPr>
              <a:t>https://sdgs.un.org/goals</a:t>
            </a:r>
            <a:r>
              <a:rPr lang="x-none" sz="1200" dirty="0"/>
              <a:t> </a:t>
            </a:r>
          </a:p>
        </p:txBody>
      </p:sp>
      <p:pic>
        <p:nvPicPr>
          <p:cNvPr id="57" name="Picture 2">
            <a:extLst>
              <a:ext uri="{FF2B5EF4-FFF2-40B4-BE49-F238E27FC236}">
                <a16:creationId xmlns:a16="http://schemas.microsoft.com/office/drawing/2014/main" xmlns="" id="{C1EEB43A-71A8-4BF0-AB10-54EF8DA3B372}"/>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1637" y="1854811"/>
            <a:ext cx="4831738" cy="2523451"/>
          </a:xfrm>
          <a:prstGeom prst="rect">
            <a:avLst/>
          </a:prstGeom>
          <a:noFill/>
          <a:extLst>
            <a:ext uri="{909E8E84-426E-40DD-AFC4-6F175D3DCCD1}">
              <a14:hiddenFill xmlns:a14="http://schemas.microsoft.com/office/drawing/2010/main">
                <a:solidFill>
                  <a:srgbClr val="FFFFFF"/>
                </a:solidFill>
              </a14:hiddenFill>
            </a:ext>
          </a:extLst>
        </p:spPr>
      </p:pic>
      <p:cxnSp>
        <p:nvCxnSpPr>
          <p:cNvPr id="58" name="Straight Connector 57">
            <a:extLst>
              <a:ext uri="{FF2B5EF4-FFF2-40B4-BE49-F238E27FC236}">
                <a16:creationId xmlns:a16="http://schemas.microsoft.com/office/drawing/2014/main" xmlns="" id="{3F14E51C-1E5F-4775-8568-A7BA2D5A2240}"/>
              </a:ext>
            </a:extLst>
          </p:cNvPr>
          <p:cNvCxnSpPr>
            <a:cxnSpLocks/>
          </p:cNvCxnSpPr>
          <p:nvPr/>
        </p:nvCxnSpPr>
        <p:spPr>
          <a:xfrm flipH="1" flipV="1">
            <a:off x="3136739" y="2291788"/>
            <a:ext cx="2653186" cy="2351268"/>
          </a:xfrm>
          <a:prstGeom prst="line">
            <a:avLst/>
          </a:prstGeom>
          <a:ln w="38100">
            <a:solidFill>
              <a:srgbClr val="445F6D"/>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xmlns="" id="{059D40EF-ADA2-4D2C-A27D-7594A1A2CE77}"/>
              </a:ext>
            </a:extLst>
          </p:cNvPr>
          <p:cNvCxnSpPr>
            <a:cxnSpLocks/>
          </p:cNvCxnSpPr>
          <p:nvPr/>
        </p:nvCxnSpPr>
        <p:spPr>
          <a:xfrm flipH="1" flipV="1">
            <a:off x="2468657" y="2955188"/>
            <a:ext cx="2149220" cy="2902388"/>
          </a:xfrm>
          <a:prstGeom prst="line">
            <a:avLst/>
          </a:prstGeom>
          <a:ln w="38100">
            <a:solidFill>
              <a:srgbClr val="445F6D"/>
            </a:solidFill>
          </a:ln>
        </p:spPr>
        <p:style>
          <a:lnRef idx="1">
            <a:schemeClr val="accent1"/>
          </a:lnRef>
          <a:fillRef idx="0">
            <a:schemeClr val="accent1"/>
          </a:fillRef>
          <a:effectRef idx="0">
            <a:schemeClr val="accent1"/>
          </a:effectRef>
          <a:fontRef idx="minor">
            <a:schemeClr val="tx1"/>
          </a:fontRef>
        </p:style>
      </p:cxnSp>
      <p:sp>
        <p:nvSpPr>
          <p:cNvPr id="60" name="Frame 59">
            <a:extLst>
              <a:ext uri="{FF2B5EF4-FFF2-40B4-BE49-F238E27FC236}">
                <a16:creationId xmlns:a16="http://schemas.microsoft.com/office/drawing/2014/main" xmlns="" id="{7E5D3013-483E-438D-935F-7B534CC0F641}"/>
              </a:ext>
            </a:extLst>
          </p:cNvPr>
          <p:cNvSpPr/>
          <p:nvPr/>
        </p:nvSpPr>
        <p:spPr>
          <a:xfrm>
            <a:off x="2453217" y="2291788"/>
            <a:ext cx="698962" cy="682393"/>
          </a:xfrm>
          <a:prstGeom prst="frame">
            <a:avLst>
              <a:gd name="adj1" fmla="val 3108"/>
            </a:avLst>
          </a:prstGeom>
          <a:ln>
            <a:solidFill>
              <a:srgbClr val="445F6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solidFill>
                <a:schemeClr val="tx1"/>
              </a:solidFill>
            </a:endParaRPr>
          </a:p>
        </p:txBody>
      </p:sp>
      <p:sp>
        <p:nvSpPr>
          <p:cNvPr id="61" name="Rectangle 60">
            <a:extLst>
              <a:ext uri="{FF2B5EF4-FFF2-40B4-BE49-F238E27FC236}">
                <a16:creationId xmlns:a16="http://schemas.microsoft.com/office/drawing/2014/main" xmlns="" id="{17EADB2A-AAEF-4528-96C9-7DFF1DD9F168}"/>
              </a:ext>
            </a:extLst>
          </p:cNvPr>
          <p:cNvSpPr/>
          <p:nvPr/>
        </p:nvSpPr>
        <p:spPr>
          <a:xfrm>
            <a:off x="5853191" y="4533434"/>
            <a:ext cx="4571999" cy="1446550"/>
          </a:xfrm>
          <a:prstGeom prst="rect">
            <a:avLst/>
          </a:prstGeom>
        </p:spPr>
        <p:txBody>
          <a:bodyPr wrap="square">
            <a:spAutoFit/>
          </a:bodyPr>
          <a:lstStyle/>
          <a:p>
            <a:pPr fontAlgn="base"/>
            <a:r>
              <a:rPr lang="en-GB" sz="3600" dirty="0">
                <a:solidFill>
                  <a:srgbClr val="C00000"/>
                </a:solidFill>
                <a:latin typeface="Oswald-Bold"/>
              </a:rPr>
              <a:t>“</a:t>
            </a:r>
            <a:r>
              <a:rPr lang="en-GB" sz="2000" dirty="0">
                <a:solidFill>
                  <a:srgbClr val="C00000"/>
                </a:solidFill>
                <a:latin typeface="Oswald-Bold"/>
              </a:rPr>
              <a:t>Ensure inclusive and equitable quality education and promote lifelong learning opportunities for all</a:t>
            </a:r>
            <a:r>
              <a:rPr lang="en-GB" sz="3200" dirty="0">
                <a:solidFill>
                  <a:srgbClr val="C00000"/>
                </a:solidFill>
                <a:latin typeface="Oswald-Bold"/>
              </a:rPr>
              <a:t>”</a:t>
            </a:r>
            <a:endParaRPr lang="en-GB" sz="2000" b="0" i="0" u="none" strike="noStrike" dirty="0">
              <a:solidFill>
                <a:srgbClr val="C00000"/>
              </a:solidFill>
              <a:effectLst/>
              <a:latin typeface="Oswald-Bold"/>
            </a:endParaRPr>
          </a:p>
        </p:txBody>
      </p:sp>
      <p:sp>
        <p:nvSpPr>
          <p:cNvPr id="62" name="TextBox 61">
            <a:extLst>
              <a:ext uri="{FF2B5EF4-FFF2-40B4-BE49-F238E27FC236}">
                <a16:creationId xmlns:a16="http://schemas.microsoft.com/office/drawing/2014/main" xmlns="" id="{13494112-E8B7-4777-843C-D1C21860D00A}"/>
              </a:ext>
            </a:extLst>
          </p:cNvPr>
          <p:cNvSpPr txBox="1"/>
          <p:nvPr/>
        </p:nvSpPr>
        <p:spPr>
          <a:xfrm>
            <a:off x="3817503" y="614525"/>
            <a:ext cx="3021980" cy="707886"/>
          </a:xfrm>
          <a:prstGeom prst="rect">
            <a:avLst/>
          </a:prstGeom>
          <a:noFill/>
        </p:spPr>
        <p:txBody>
          <a:bodyPr wrap="square" rtlCol="0">
            <a:spAutoFit/>
          </a:bodyPr>
          <a:lstStyle/>
          <a:p>
            <a:r>
              <a:rPr lang="el-GR" sz="4000" b="1" dirty="0">
                <a:solidFill>
                  <a:schemeClr val="accent5">
                    <a:lumMod val="50000"/>
                  </a:schemeClr>
                </a:solidFill>
              </a:rPr>
              <a:t>Ευχαριστώ .</a:t>
            </a:r>
            <a:endParaRPr lang="x-none" sz="4000" b="1" dirty="0">
              <a:solidFill>
                <a:schemeClr val="accent5">
                  <a:lumMod val="50000"/>
                </a:schemeClr>
              </a:solidFill>
            </a:endParaRPr>
          </a:p>
        </p:txBody>
      </p:sp>
      <p:pic>
        <p:nvPicPr>
          <p:cNvPr id="63" name="Picture 62">
            <a:extLst>
              <a:ext uri="{FF2B5EF4-FFF2-40B4-BE49-F238E27FC236}">
                <a16:creationId xmlns:a16="http://schemas.microsoft.com/office/drawing/2014/main" xmlns="" id="{8BB1D4E6-484C-4B82-95CE-605AF19B524B}"/>
              </a:ext>
            </a:extLst>
          </p:cNvPr>
          <p:cNvPicPr>
            <a:picLocks noChangeAspect="1"/>
          </p:cNvPicPr>
          <p:nvPr/>
        </p:nvPicPr>
        <p:blipFill rotWithShape="1">
          <a:blip r:embed="rId13" cstate="print">
            <a:extLst>
              <a:ext uri="{28A0092B-C50C-407E-A947-70E740481C1C}">
                <a14:useLocalDpi xmlns:a14="http://schemas.microsoft.com/office/drawing/2010/main" val="0"/>
              </a:ext>
            </a:extLst>
          </a:blip>
          <a:srcRect t="25584"/>
          <a:stretch/>
        </p:blipFill>
        <p:spPr>
          <a:xfrm>
            <a:off x="10566699" y="614524"/>
            <a:ext cx="1495972" cy="2278503"/>
          </a:xfrm>
          <a:prstGeom prst="roundRect">
            <a:avLst>
              <a:gd name="adj" fmla="val 8594"/>
            </a:avLst>
          </a:prstGeom>
          <a:solidFill>
            <a:srgbClr val="FFFFFF">
              <a:shade val="85000"/>
            </a:srgbClr>
          </a:solidFill>
          <a:ln>
            <a:noFill/>
          </a:ln>
          <a:effectLst/>
        </p:spPr>
      </p:pic>
      <p:sp>
        <p:nvSpPr>
          <p:cNvPr id="64" name="Rectangle 63">
            <a:extLst>
              <a:ext uri="{FF2B5EF4-FFF2-40B4-BE49-F238E27FC236}">
                <a16:creationId xmlns:a16="http://schemas.microsoft.com/office/drawing/2014/main" xmlns="" id="{02C4FCE4-72E0-48BF-8496-5F020844E783}"/>
              </a:ext>
            </a:extLst>
          </p:cNvPr>
          <p:cNvSpPr/>
          <p:nvPr/>
        </p:nvSpPr>
        <p:spPr>
          <a:xfrm>
            <a:off x="4258188" y="6624992"/>
            <a:ext cx="4786055" cy="369332"/>
          </a:xfrm>
          <a:prstGeom prst="rect">
            <a:avLst/>
          </a:prstGeom>
        </p:spPr>
        <p:txBody>
          <a:bodyPr wrap="square">
            <a:spAutoFit/>
          </a:bodyPr>
          <a:lstStyle/>
          <a:p>
            <a:r>
              <a:rPr lang="en-US" sz="900" dirty="0">
                <a:solidFill>
                  <a:schemeClr val="bg1"/>
                </a:solidFill>
                <a:latin typeface="Arial" pitchFamily="34" charset="0"/>
                <a:cs typeface="Arial" pitchFamily="34" charset="0"/>
              </a:rPr>
              <a:t>+30 210 772 4710	</a:t>
            </a:r>
            <a:r>
              <a:rPr lang="en-US" sz="900" u="sng" dirty="0">
                <a:solidFill>
                  <a:schemeClr val="bg1"/>
                </a:solidFill>
                <a:uFill>
                  <a:solidFill>
                    <a:srgbClr val="445F6D"/>
                  </a:solidFill>
                </a:uFill>
                <a:latin typeface="Arial" pitchFamily="34" charset="0"/>
                <a:cs typeface="Arial" pitchFamily="34" charset="0"/>
                <a:hlinkClick r:id="rId14">
                  <a:extLst>
                    <a:ext uri="{A12FA001-AC4F-418D-AE19-62706E023703}">
                      <ahyp:hlinkClr xmlns:ahyp="http://schemas.microsoft.com/office/drawing/2018/hyperlinkcolor" xmlns="" val="tx"/>
                    </a:ext>
                  </a:extLst>
                </a:hlinkClick>
              </a:rPr>
              <a:t>spapaef@metal.ntua.gr</a:t>
            </a:r>
            <a:r>
              <a:rPr lang="en-US" sz="900" dirty="0">
                <a:solidFill>
                  <a:schemeClr val="bg1"/>
                </a:solidFill>
                <a:latin typeface="Arial" pitchFamily="34" charset="0"/>
                <a:cs typeface="Arial" pitchFamily="34" charset="0"/>
              </a:rPr>
              <a:t>	     </a:t>
            </a:r>
            <a:r>
              <a:rPr lang="en-US" sz="900" b="1" dirty="0">
                <a:solidFill>
                  <a:schemeClr val="bg1"/>
                </a:solidFill>
                <a:latin typeface="Arial" pitchFamily="34" charset="0"/>
                <a:cs typeface="Arial" pitchFamily="34" charset="0"/>
              </a:rPr>
              <a:t>vloukadakis@metal.ntua.gr </a:t>
            </a:r>
          </a:p>
          <a:p>
            <a:r>
              <a:rPr lang="en-US" sz="900" dirty="0">
                <a:solidFill>
                  <a:schemeClr val="bg1"/>
                </a:solidFill>
                <a:latin typeface="Arial" pitchFamily="34" charset="0"/>
                <a:cs typeface="Arial" pitchFamily="34" charset="0"/>
              </a:rPr>
              <a:t>  </a:t>
            </a:r>
          </a:p>
        </p:txBody>
      </p:sp>
      <p:grpSp>
        <p:nvGrpSpPr>
          <p:cNvPr id="65" name="Mail" descr="{&quot;Key&quot;:&quot;POWER_USER_SHAPE_ICON&quot;,&quot;Value&quot;:&quot;POWER_USER_SHAPE_ICON_STYLE_1&quot;}">
            <a:extLst>
              <a:ext uri="{FF2B5EF4-FFF2-40B4-BE49-F238E27FC236}">
                <a16:creationId xmlns:a16="http://schemas.microsoft.com/office/drawing/2014/main" xmlns="" id="{420DEC22-9205-4063-871B-3A8F69164637}"/>
              </a:ext>
            </a:extLst>
          </p:cNvPr>
          <p:cNvGrpSpPr>
            <a:grpSpLocks noChangeAspect="1"/>
          </p:cNvGrpSpPr>
          <p:nvPr>
            <p:custDataLst>
              <p:tags r:id="rId1"/>
            </p:custDataLst>
          </p:nvPr>
        </p:nvGrpSpPr>
        <p:grpSpPr bwMode="auto">
          <a:xfrm>
            <a:off x="5431549" y="6684081"/>
            <a:ext cx="189394" cy="123163"/>
            <a:chOff x="2478" y="1261"/>
            <a:chExt cx="2648" cy="1722"/>
          </a:xfrm>
          <a:solidFill>
            <a:schemeClr val="bg1"/>
          </a:solidFill>
        </p:grpSpPr>
        <p:sp>
          <p:nvSpPr>
            <p:cNvPr id="66" name="Freeform 336">
              <a:extLst>
                <a:ext uri="{FF2B5EF4-FFF2-40B4-BE49-F238E27FC236}">
                  <a16:creationId xmlns:a16="http://schemas.microsoft.com/office/drawing/2014/main" xmlns="" id="{0E6169C8-D347-4C16-A388-E0934404BC3A}"/>
                </a:ext>
              </a:extLst>
            </p:cNvPr>
            <p:cNvSpPr>
              <a:spLocks/>
            </p:cNvSpPr>
            <p:nvPr/>
          </p:nvSpPr>
          <p:spPr bwMode="auto">
            <a:xfrm>
              <a:off x="4145" y="1388"/>
              <a:ext cx="981" cy="1464"/>
            </a:xfrm>
            <a:custGeom>
              <a:avLst/>
              <a:gdLst>
                <a:gd name="T0" fmla="*/ 241 w 247"/>
                <a:gd name="T1" fmla="*/ 4 h 368"/>
                <a:gd name="T2" fmla="*/ 239 w 247"/>
                <a:gd name="T3" fmla="*/ 5 h 368"/>
                <a:gd name="T4" fmla="*/ 0 w 247"/>
                <a:gd name="T5" fmla="*/ 184 h 368"/>
                <a:gd name="T6" fmla="*/ 241 w 247"/>
                <a:gd name="T7" fmla="*/ 365 h 368"/>
                <a:gd name="T8" fmla="*/ 244 w 247"/>
                <a:gd name="T9" fmla="*/ 368 h 368"/>
                <a:gd name="T10" fmla="*/ 247 w 247"/>
                <a:gd name="T11" fmla="*/ 351 h 368"/>
                <a:gd name="T12" fmla="*/ 247 w 247"/>
                <a:gd name="T13" fmla="*/ 18 h 368"/>
                <a:gd name="T14" fmla="*/ 244 w 247"/>
                <a:gd name="T15" fmla="*/ 0 h 368"/>
                <a:gd name="T16" fmla="*/ 241 w 247"/>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368">
                  <a:moveTo>
                    <a:pt x="241" y="4"/>
                  </a:moveTo>
                  <a:lnTo>
                    <a:pt x="239" y="5"/>
                  </a:lnTo>
                  <a:lnTo>
                    <a:pt x="0" y="184"/>
                  </a:lnTo>
                  <a:lnTo>
                    <a:pt x="241" y="365"/>
                  </a:lnTo>
                  <a:cubicBezTo>
                    <a:pt x="242" y="366"/>
                    <a:pt x="243" y="367"/>
                    <a:pt x="244" y="368"/>
                  </a:cubicBezTo>
                  <a:cubicBezTo>
                    <a:pt x="246" y="363"/>
                    <a:pt x="247" y="357"/>
                    <a:pt x="247" y="351"/>
                  </a:cubicBezTo>
                  <a:lnTo>
                    <a:pt x="247" y="18"/>
                  </a:lnTo>
                  <a:cubicBezTo>
                    <a:pt x="247" y="12"/>
                    <a:pt x="246" y="6"/>
                    <a:pt x="244" y="0"/>
                  </a:cubicBezTo>
                  <a:cubicBezTo>
                    <a:pt x="243" y="1"/>
                    <a:pt x="242" y="3"/>
                    <a:pt x="241"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67" name="Freeform 337">
              <a:extLst>
                <a:ext uri="{FF2B5EF4-FFF2-40B4-BE49-F238E27FC236}">
                  <a16:creationId xmlns:a16="http://schemas.microsoft.com/office/drawing/2014/main" xmlns="" id="{1B926175-995C-482F-ADDD-FBD0B1579D67}"/>
                </a:ext>
              </a:extLst>
            </p:cNvPr>
            <p:cNvSpPr>
              <a:spLocks/>
            </p:cNvSpPr>
            <p:nvPr/>
          </p:nvSpPr>
          <p:spPr bwMode="auto">
            <a:xfrm>
              <a:off x="2605" y="2203"/>
              <a:ext cx="2394" cy="780"/>
            </a:xfrm>
            <a:custGeom>
              <a:avLst/>
              <a:gdLst>
                <a:gd name="T0" fmla="*/ 301 w 603"/>
                <a:gd name="T1" fmla="*/ 20 h 196"/>
                <a:gd name="T2" fmla="*/ 242 w 603"/>
                <a:gd name="T3" fmla="*/ 0 h 196"/>
                <a:gd name="T4" fmla="*/ 0 w 603"/>
                <a:gd name="T5" fmla="*/ 182 h 196"/>
                <a:gd name="T6" fmla="*/ 35 w 603"/>
                <a:gd name="T7" fmla="*/ 196 h 196"/>
                <a:gd name="T8" fmla="*/ 568 w 603"/>
                <a:gd name="T9" fmla="*/ 196 h 196"/>
                <a:gd name="T10" fmla="*/ 603 w 603"/>
                <a:gd name="T11" fmla="*/ 182 h 196"/>
                <a:gd name="T12" fmla="*/ 360 w 603"/>
                <a:gd name="T13" fmla="*/ 0 h 196"/>
                <a:gd name="T14" fmla="*/ 301 w 603"/>
                <a:gd name="T15" fmla="*/ 2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3" h="196">
                  <a:moveTo>
                    <a:pt x="301" y="20"/>
                  </a:moveTo>
                  <a:cubicBezTo>
                    <a:pt x="280" y="20"/>
                    <a:pt x="259" y="13"/>
                    <a:pt x="242" y="0"/>
                  </a:cubicBezTo>
                  <a:lnTo>
                    <a:pt x="0" y="182"/>
                  </a:lnTo>
                  <a:cubicBezTo>
                    <a:pt x="9" y="191"/>
                    <a:pt x="21" y="196"/>
                    <a:pt x="35" y="196"/>
                  </a:cubicBezTo>
                  <a:lnTo>
                    <a:pt x="568" y="196"/>
                  </a:lnTo>
                  <a:cubicBezTo>
                    <a:pt x="581" y="196"/>
                    <a:pt x="594" y="191"/>
                    <a:pt x="603" y="182"/>
                  </a:cubicBezTo>
                  <a:lnTo>
                    <a:pt x="360" y="0"/>
                  </a:lnTo>
                  <a:cubicBezTo>
                    <a:pt x="343" y="13"/>
                    <a:pt x="323" y="20"/>
                    <a:pt x="301"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68" name="Freeform 338">
              <a:extLst>
                <a:ext uri="{FF2B5EF4-FFF2-40B4-BE49-F238E27FC236}">
                  <a16:creationId xmlns:a16="http://schemas.microsoft.com/office/drawing/2014/main" xmlns="" id="{C281925A-C0F2-4CFF-8C14-A274D26FFC73}"/>
                </a:ext>
              </a:extLst>
            </p:cNvPr>
            <p:cNvSpPr>
              <a:spLocks/>
            </p:cNvSpPr>
            <p:nvPr/>
          </p:nvSpPr>
          <p:spPr bwMode="auto">
            <a:xfrm>
              <a:off x="2478" y="1388"/>
              <a:ext cx="981" cy="1464"/>
            </a:xfrm>
            <a:custGeom>
              <a:avLst/>
              <a:gdLst>
                <a:gd name="T0" fmla="*/ 6 w 247"/>
                <a:gd name="T1" fmla="*/ 4 h 368"/>
                <a:gd name="T2" fmla="*/ 3 w 247"/>
                <a:gd name="T3" fmla="*/ 0 h 368"/>
                <a:gd name="T4" fmla="*/ 0 w 247"/>
                <a:gd name="T5" fmla="*/ 18 h 368"/>
                <a:gd name="T6" fmla="*/ 0 w 247"/>
                <a:gd name="T7" fmla="*/ 351 h 368"/>
                <a:gd name="T8" fmla="*/ 3 w 247"/>
                <a:gd name="T9" fmla="*/ 368 h 368"/>
                <a:gd name="T10" fmla="*/ 6 w 247"/>
                <a:gd name="T11" fmla="*/ 365 h 368"/>
                <a:gd name="T12" fmla="*/ 8 w 247"/>
                <a:gd name="T13" fmla="*/ 363 h 368"/>
                <a:gd name="T14" fmla="*/ 247 w 247"/>
                <a:gd name="T15" fmla="*/ 184 h 368"/>
                <a:gd name="T16" fmla="*/ 6 w 247"/>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368">
                  <a:moveTo>
                    <a:pt x="6" y="4"/>
                  </a:moveTo>
                  <a:cubicBezTo>
                    <a:pt x="5" y="3"/>
                    <a:pt x="4" y="1"/>
                    <a:pt x="3" y="0"/>
                  </a:cubicBezTo>
                  <a:cubicBezTo>
                    <a:pt x="1" y="6"/>
                    <a:pt x="0" y="12"/>
                    <a:pt x="0" y="18"/>
                  </a:cubicBezTo>
                  <a:lnTo>
                    <a:pt x="0" y="351"/>
                  </a:lnTo>
                  <a:cubicBezTo>
                    <a:pt x="0" y="357"/>
                    <a:pt x="1" y="363"/>
                    <a:pt x="3" y="368"/>
                  </a:cubicBezTo>
                  <a:cubicBezTo>
                    <a:pt x="4" y="367"/>
                    <a:pt x="5" y="366"/>
                    <a:pt x="6" y="365"/>
                  </a:cubicBezTo>
                  <a:lnTo>
                    <a:pt x="8" y="363"/>
                  </a:lnTo>
                  <a:lnTo>
                    <a:pt x="247" y="184"/>
                  </a:lnTo>
                  <a:lnTo>
                    <a:pt x="6" y="4"/>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69" name="Freeform 339">
              <a:extLst>
                <a:ext uri="{FF2B5EF4-FFF2-40B4-BE49-F238E27FC236}">
                  <a16:creationId xmlns:a16="http://schemas.microsoft.com/office/drawing/2014/main" xmlns="" id="{A1D9375F-D6AA-464D-99BE-5ED32F38AE31}"/>
                </a:ext>
              </a:extLst>
            </p:cNvPr>
            <p:cNvSpPr>
              <a:spLocks/>
            </p:cNvSpPr>
            <p:nvPr/>
          </p:nvSpPr>
          <p:spPr bwMode="auto">
            <a:xfrm>
              <a:off x="2605" y="1261"/>
              <a:ext cx="2394" cy="887"/>
            </a:xfrm>
            <a:custGeom>
              <a:avLst/>
              <a:gdLst>
                <a:gd name="T0" fmla="*/ 301 w 603"/>
                <a:gd name="T1" fmla="*/ 223 h 223"/>
                <a:gd name="T2" fmla="*/ 348 w 603"/>
                <a:gd name="T3" fmla="*/ 204 h 223"/>
                <a:gd name="T4" fmla="*/ 350 w 603"/>
                <a:gd name="T5" fmla="*/ 203 h 223"/>
                <a:gd name="T6" fmla="*/ 603 w 603"/>
                <a:gd name="T7" fmla="*/ 14 h 223"/>
                <a:gd name="T8" fmla="*/ 568 w 603"/>
                <a:gd name="T9" fmla="*/ 0 h 223"/>
                <a:gd name="T10" fmla="*/ 35 w 603"/>
                <a:gd name="T11" fmla="*/ 0 h 223"/>
                <a:gd name="T12" fmla="*/ 0 w 603"/>
                <a:gd name="T13" fmla="*/ 14 h 223"/>
                <a:gd name="T14" fmla="*/ 254 w 603"/>
                <a:gd name="T15" fmla="*/ 204 h 223"/>
                <a:gd name="T16" fmla="*/ 301 w 603"/>
                <a:gd name="T17"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3" h="223">
                  <a:moveTo>
                    <a:pt x="301" y="223"/>
                  </a:moveTo>
                  <a:cubicBezTo>
                    <a:pt x="319" y="223"/>
                    <a:pt x="336" y="217"/>
                    <a:pt x="348" y="204"/>
                  </a:cubicBezTo>
                  <a:lnTo>
                    <a:pt x="350" y="203"/>
                  </a:lnTo>
                  <a:lnTo>
                    <a:pt x="603" y="14"/>
                  </a:lnTo>
                  <a:cubicBezTo>
                    <a:pt x="594" y="5"/>
                    <a:pt x="581" y="0"/>
                    <a:pt x="568" y="0"/>
                  </a:cubicBezTo>
                  <a:lnTo>
                    <a:pt x="35" y="0"/>
                  </a:lnTo>
                  <a:cubicBezTo>
                    <a:pt x="21" y="0"/>
                    <a:pt x="9" y="5"/>
                    <a:pt x="0" y="14"/>
                  </a:cubicBezTo>
                  <a:lnTo>
                    <a:pt x="254" y="204"/>
                  </a:lnTo>
                  <a:cubicBezTo>
                    <a:pt x="267" y="217"/>
                    <a:pt x="283" y="223"/>
                    <a:pt x="301" y="2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grpSp>
      <p:grpSp>
        <p:nvGrpSpPr>
          <p:cNvPr id="70" name="Telephone4" descr="{&quot;Key&quot;:&quot;POWER_USER_SHAPE_ICON&quot;,&quot;Value&quot;:&quot;POWER_USER_SHAPE_ICON_STYLE_1&quot;}">
            <a:extLst>
              <a:ext uri="{FF2B5EF4-FFF2-40B4-BE49-F238E27FC236}">
                <a16:creationId xmlns:a16="http://schemas.microsoft.com/office/drawing/2014/main" xmlns="" id="{4AD332B6-58D0-4D01-A69F-D3033E831BB6}"/>
              </a:ext>
            </a:extLst>
          </p:cNvPr>
          <p:cNvGrpSpPr>
            <a:grpSpLocks noChangeAspect="1"/>
          </p:cNvGrpSpPr>
          <p:nvPr>
            <p:custDataLst>
              <p:tags r:id="rId2"/>
            </p:custDataLst>
          </p:nvPr>
        </p:nvGrpSpPr>
        <p:grpSpPr>
          <a:xfrm>
            <a:off x="4101789" y="6639299"/>
            <a:ext cx="230400" cy="192612"/>
            <a:chOff x="5441950" y="3090863"/>
            <a:chExt cx="696913" cy="582613"/>
          </a:xfrm>
          <a:solidFill>
            <a:schemeClr val="bg1"/>
          </a:solidFill>
        </p:grpSpPr>
        <p:sp>
          <p:nvSpPr>
            <p:cNvPr id="71" name="Freeform 280">
              <a:extLst>
                <a:ext uri="{FF2B5EF4-FFF2-40B4-BE49-F238E27FC236}">
                  <a16:creationId xmlns:a16="http://schemas.microsoft.com/office/drawing/2014/main" xmlns="" id="{FBD8DF15-C51B-468A-9A9A-85FA6BFFBBA7}"/>
                </a:ext>
              </a:extLst>
            </p:cNvPr>
            <p:cNvSpPr>
              <a:spLocks noEditPoints="1"/>
            </p:cNvSpPr>
            <p:nvPr/>
          </p:nvSpPr>
          <p:spPr bwMode="auto">
            <a:xfrm>
              <a:off x="5665788" y="3306763"/>
              <a:ext cx="249238" cy="200025"/>
            </a:xfrm>
            <a:custGeom>
              <a:avLst/>
              <a:gdLst>
                <a:gd name="T0" fmla="*/ 273 w 327"/>
                <a:gd name="T1" fmla="*/ 158 h 263"/>
                <a:gd name="T2" fmla="*/ 239 w 327"/>
                <a:gd name="T3" fmla="*/ 132 h 263"/>
                <a:gd name="T4" fmla="*/ 273 w 327"/>
                <a:gd name="T5" fmla="*/ 105 h 263"/>
                <a:gd name="T6" fmla="*/ 306 w 327"/>
                <a:gd name="T7" fmla="*/ 132 h 263"/>
                <a:gd name="T8" fmla="*/ 273 w 327"/>
                <a:gd name="T9" fmla="*/ 158 h 263"/>
                <a:gd name="T10" fmla="*/ 264 w 327"/>
                <a:gd name="T11" fmla="*/ 213 h 263"/>
                <a:gd name="T12" fmla="*/ 217 w 327"/>
                <a:gd name="T13" fmla="*/ 213 h 263"/>
                <a:gd name="T14" fmla="*/ 217 w 327"/>
                <a:gd name="T15" fmla="*/ 175 h 263"/>
                <a:gd name="T16" fmla="*/ 264 w 327"/>
                <a:gd name="T17" fmla="*/ 175 h 263"/>
                <a:gd name="T18" fmla="*/ 264 w 327"/>
                <a:gd name="T19" fmla="*/ 213 h 263"/>
                <a:gd name="T20" fmla="*/ 164 w 327"/>
                <a:gd name="T21" fmla="*/ 176 h 263"/>
                <a:gd name="T22" fmla="*/ 108 w 327"/>
                <a:gd name="T23" fmla="*/ 132 h 263"/>
                <a:gd name="T24" fmla="*/ 164 w 327"/>
                <a:gd name="T25" fmla="*/ 87 h 263"/>
                <a:gd name="T26" fmla="*/ 219 w 327"/>
                <a:gd name="T27" fmla="*/ 132 h 263"/>
                <a:gd name="T28" fmla="*/ 164 w 327"/>
                <a:gd name="T29" fmla="*/ 176 h 263"/>
                <a:gd name="T30" fmla="*/ 164 w 327"/>
                <a:gd name="T31" fmla="*/ 246 h 263"/>
                <a:gd name="T32" fmla="*/ 130 w 327"/>
                <a:gd name="T33" fmla="*/ 220 h 263"/>
                <a:gd name="T34" fmla="*/ 164 w 327"/>
                <a:gd name="T35" fmla="*/ 193 h 263"/>
                <a:gd name="T36" fmla="*/ 197 w 327"/>
                <a:gd name="T37" fmla="*/ 220 h 263"/>
                <a:gd name="T38" fmla="*/ 164 w 327"/>
                <a:gd name="T39" fmla="*/ 246 h 263"/>
                <a:gd name="T40" fmla="*/ 110 w 327"/>
                <a:gd name="T41" fmla="*/ 213 h 263"/>
                <a:gd name="T42" fmla="*/ 63 w 327"/>
                <a:gd name="T43" fmla="*/ 213 h 263"/>
                <a:gd name="T44" fmla="*/ 63 w 327"/>
                <a:gd name="T45" fmla="*/ 175 h 263"/>
                <a:gd name="T46" fmla="*/ 110 w 327"/>
                <a:gd name="T47" fmla="*/ 175 h 263"/>
                <a:gd name="T48" fmla="*/ 110 w 327"/>
                <a:gd name="T49" fmla="*/ 213 h 263"/>
                <a:gd name="T50" fmla="*/ 21 w 327"/>
                <a:gd name="T51" fmla="*/ 132 h 263"/>
                <a:gd name="T52" fmla="*/ 54 w 327"/>
                <a:gd name="T53" fmla="*/ 105 h 263"/>
                <a:gd name="T54" fmla="*/ 88 w 327"/>
                <a:gd name="T55" fmla="*/ 132 h 263"/>
                <a:gd name="T56" fmla="*/ 54 w 327"/>
                <a:gd name="T57" fmla="*/ 158 h 263"/>
                <a:gd name="T58" fmla="*/ 21 w 327"/>
                <a:gd name="T59" fmla="*/ 132 h 263"/>
                <a:gd name="T60" fmla="*/ 164 w 327"/>
                <a:gd name="T61" fmla="*/ 17 h 263"/>
                <a:gd name="T62" fmla="*/ 197 w 327"/>
                <a:gd name="T63" fmla="*/ 44 h 263"/>
                <a:gd name="T64" fmla="*/ 164 w 327"/>
                <a:gd name="T65" fmla="*/ 71 h 263"/>
                <a:gd name="T66" fmla="*/ 130 w 327"/>
                <a:gd name="T67" fmla="*/ 44 h 263"/>
                <a:gd name="T68" fmla="*/ 164 w 327"/>
                <a:gd name="T69" fmla="*/ 17 h 263"/>
                <a:gd name="T70" fmla="*/ 217 w 327"/>
                <a:gd name="T71" fmla="*/ 51 h 263"/>
                <a:gd name="T72" fmla="*/ 264 w 327"/>
                <a:gd name="T73" fmla="*/ 51 h 263"/>
                <a:gd name="T74" fmla="*/ 264 w 327"/>
                <a:gd name="T75" fmla="*/ 89 h 263"/>
                <a:gd name="T76" fmla="*/ 217 w 327"/>
                <a:gd name="T77" fmla="*/ 89 h 263"/>
                <a:gd name="T78" fmla="*/ 217 w 327"/>
                <a:gd name="T79" fmla="*/ 51 h 263"/>
                <a:gd name="T80" fmla="*/ 164 w 327"/>
                <a:gd name="T81" fmla="*/ 0 h 263"/>
                <a:gd name="T82" fmla="*/ 0 w 327"/>
                <a:gd name="T83" fmla="*/ 132 h 263"/>
                <a:gd name="T84" fmla="*/ 164 w 327"/>
                <a:gd name="T85" fmla="*/ 263 h 263"/>
                <a:gd name="T86" fmla="*/ 327 w 327"/>
                <a:gd name="T87" fmla="*/ 132 h 263"/>
                <a:gd name="T88" fmla="*/ 164 w 327"/>
                <a:gd name="T89"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27" h="263">
                  <a:moveTo>
                    <a:pt x="273" y="158"/>
                  </a:moveTo>
                  <a:cubicBezTo>
                    <a:pt x="254" y="158"/>
                    <a:pt x="239" y="147"/>
                    <a:pt x="239" y="132"/>
                  </a:cubicBezTo>
                  <a:cubicBezTo>
                    <a:pt x="239" y="117"/>
                    <a:pt x="254" y="105"/>
                    <a:pt x="273" y="105"/>
                  </a:cubicBezTo>
                  <a:cubicBezTo>
                    <a:pt x="291" y="105"/>
                    <a:pt x="306" y="117"/>
                    <a:pt x="306" y="132"/>
                  </a:cubicBezTo>
                  <a:cubicBezTo>
                    <a:pt x="306" y="147"/>
                    <a:pt x="291" y="158"/>
                    <a:pt x="273" y="158"/>
                  </a:cubicBezTo>
                  <a:close/>
                  <a:moveTo>
                    <a:pt x="264" y="213"/>
                  </a:moveTo>
                  <a:cubicBezTo>
                    <a:pt x="251" y="223"/>
                    <a:pt x="230" y="223"/>
                    <a:pt x="217" y="213"/>
                  </a:cubicBezTo>
                  <a:cubicBezTo>
                    <a:pt x="204" y="202"/>
                    <a:pt x="204" y="185"/>
                    <a:pt x="217" y="175"/>
                  </a:cubicBezTo>
                  <a:cubicBezTo>
                    <a:pt x="230" y="164"/>
                    <a:pt x="251" y="164"/>
                    <a:pt x="264" y="175"/>
                  </a:cubicBezTo>
                  <a:cubicBezTo>
                    <a:pt x="277" y="185"/>
                    <a:pt x="277" y="202"/>
                    <a:pt x="264" y="213"/>
                  </a:cubicBezTo>
                  <a:close/>
                  <a:moveTo>
                    <a:pt x="164" y="176"/>
                  </a:moveTo>
                  <a:cubicBezTo>
                    <a:pt x="133" y="176"/>
                    <a:pt x="108" y="156"/>
                    <a:pt x="108" y="132"/>
                  </a:cubicBezTo>
                  <a:cubicBezTo>
                    <a:pt x="108" y="107"/>
                    <a:pt x="133" y="87"/>
                    <a:pt x="164" y="87"/>
                  </a:cubicBezTo>
                  <a:cubicBezTo>
                    <a:pt x="194" y="87"/>
                    <a:pt x="219" y="107"/>
                    <a:pt x="219" y="132"/>
                  </a:cubicBezTo>
                  <a:cubicBezTo>
                    <a:pt x="219" y="156"/>
                    <a:pt x="194" y="176"/>
                    <a:pt x="164" y="176"/>
                  </a:cubicBezTo>
                  <a:close/>
                  <a:moveTo>
                    <a:pt x="164" y="246"/>
                  </a:moveTo>
                  <a:cubicBezTo>
                    <a:pt x="145" y="246"/>
                    <a:pt x="130" y="234"/>
                    <a:pt x="130" y="220"/>
                  </a:cubicBezTo>
                  <a:cubicBezTo>
                    <a:pt x="130" y="205"/>
                    <a:pt x="145" y="193"/>
                    <a:pt x="164" y="193"/>
                  </a:cubicBezTo>
                  <a:cubicBezTo>
                    <a:pt x="182" y="193"/>
                    <a:pt x="197" y="205"/>
                    <a:pt x="197" y="220"/>
                  </a:cubicBezTo>
                  <a:cubicBezTo>
                    <a:pt x="197" y="234"/>
                    <a:pt x="182" y="246"/>
                    <a:pt x="164" y="246"/>
                  </a:cubicBezTo>
                  <a:close/>
                  <a:moveTo>
                    <a:pt x="110" y="213"/>
                  </a:moveTo>
                  <a:cubicBezTo>
                    <a:pt x="97" y="223"/>
                    <a:pt x="76" y="223"/>
                    <a:pt x="63" y="213"/>
                  </a:cubicBezTo>
                  <a:cubicBezTo>
                    <a:pt x="50" y="202"/>
                    <a:pt x="50" y="185"/>
                    <a:pt x="63" y="175"/>
                  </a:cubicBezTo>
                  <a:cubicBezTo>
                    <a:pt x="76" y="164"/>
                    <a:pt x="97" y="164"/>
                    <a:pt x="110" y="175"/>
                  </a:cubicBezTo>
                  <a:cubicBezTo>
                    <a:pt x="123" y="185"/>
                    <a:pt x="123" y="202"/>
                    <a:pt x="110" y="213"/>
                  </a:cubicBezTo>
                  <a:close/>
                  <a:moveTo>
                    <a:pt x="21" y="132"/>
                  </a:moveTo>
                  <a:cubicBezTo>
                    <a:pt x="21" y="117"/>
                    <a:pt x="36" y="105"/>
                    <a:pt x="54" y="105"/>
                  </a:cubicBezTo>
                  <a:cubicBezTo>
                    <a:pt x="73" y="105"/>
                    <a:pt x="88" y="117"/>
                    <a:pt x="88" y="132"/>
                  </a:cubicBezTo>
                  <a:cubicBezTo>
                    <a:pt x="88" y="147"/>
                    <a:pt x="73" y="158"/>
                    <a:pt x="54" y="158"/>
                  </a:cubicBezTo>
                  <a:cubicBezTo>
                    <a:pt x="36" y="158"/>
                    <a:pt x="21" y="147"/>
                    <a:pt x="21" y="132"/>
                  </a:cubicBezTo>
                  <a:close/>
                  <a:moveTo>
                    <a:pt x="164" y="17"/>
                  </a:moveTo>
                  <a:cubicBezTo>
                    <a:pt x="182" y="17"/>
                    <a:pt x="197" y="29"/>
                    <a:pt x="197" y="44"/>
                  </a:cubicBezTo>
                  <a:cubicBezTo>
                    <a:pt x="197" y="59"/>
                    <a:pt x="182" y="71"/>
                    <a:pt x="164" y="71"/>
                  </a:cubicBezTo>
                  <a:cubicBezTo>
                    <a:pt x="145" y="71"/>
                    <a:pt x="130" y="59"/>
                    <a:pt x="130" y="44"/>
                  </a:cubicBezTo>
                  <a:cubicBezTo>
                    <a:pt x="130" y="29"/>
                    <a:pt x="145" y="17"/>
                    <a:pt x="164" y="17"/>
                  </a:cubicBezTo>
                  <a:close/>
                  <a:moveTo>
                    <a:pt x="217" y="51"/>
                  </a:moveTo>
                  <a:cubicBezTo>
                    <a:pt x="230" y="40"/>
                    <a:pt x="251" y="40"/>
                    <a:pt x="264" y="51"/>
                  </a:cubicBezTo>
                  <a:cubicBezTo>
                    <a:pt x="277" y="61"/>
                    <a:pt x="277" y="78"/>
                    <a:pt x="264" y="89"/>
                  </a:cubicBezTo>
                  <a:cubicBezTo>
                    <a:pt x="251" y="99"/>
                    <a:pt x="230" y="99"/>
                    <a:pt x="217" y="89"/>
                  </a:cubicBezTo>
                  <a:cubicBezTo>
                    <a:pt x="204" y="78"/>
                    <a:pt x="204" y="61"/>
                    <a:pt x="217" y="51"/>
                  </a:cubicBezTo>
                  <a:close/>
                  <a:moveTo>
                    <a:pt x="164" y="0"/>
                  </a:moveTo>
                  <a:cubicBezTo>
                    <a:pt x="73" y="0"/>
                    <a:pt x="0" y="59"/>
                    <a:pt x="0" y="132"/>
                  </a:cubicBezTo>
                  <a:cubicBezTo>
                    <a:pt x="0" y="204"/>
                    <a:pt x="73" y="263"/>
                    <a:pt x="164" y="263"/>
                  </a:cubicBezTo>
                  <a:cubicBezTo>
                    <a:pt x="254" y="263"/>
                    <a:pt x="327" y="204"/>
                    <a:pt x="327" y="132"/>
                  </a:cubicBezTo>
                  <a:cubicBezTo>
                    <a:pt x="327" y="59"/>
                    <a:pt x="254" y="0"/>
                    <a:pt x="164" y="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bg1"/>
                </a:solidFill>
                <a:effectLst/>
                <a:uLnTx/>
                <a:uFillTx/>
                <a:latin typeface="Calibri" panose="020F0502020204030204"/>
                <a:ea typeface="+mn-ea"/>
                <a:cs typeface="+mn-cs"/>
              </a:endParaRPr>
            </a:p>
          </p:txBody>
        </p:sp>
        <p:sp>
          <p:nvSpPr>
            <p:cNvPr id="72" name="Freeform 281">
              <a:extLst>
                <a:ext uri="{FF2B5EF4-FFF2-40B4-BE49-F238E27FC236}">
                  <a16:creationId xmlns:a16="http://schemas.microsoft.com/office/drawing/2014/main" xmlns="" id="{BED21FBC-DBDC-4984-9239-E658500434F2}"/>
                </a:ext>
              </a:extLst>
            </p:cNvPr>
            <p:cNvSpPr>
              <a:spLocks/>
            </p:cNvSpPr>
            <p:nvPr/>
          </p:nvSpPr>
          <p:spPr bwMode="auto">
            <a:xfrm>
              <a:off x="5530850" y="3624263"/>
              <a:ext cx="58738" cy="49213"/>
            </a:xfrm>
            <a:custGeom>
              <a:avLst/>
              <a:gdLst>
                <a:gd name="T0" fmla="*/ 0 w 78"/>
                <a:gd name="T1" fmla="*/ 0 h 63"/>
                <a:gd name="T2" fmla="*/ 0 w 78"/>
                <a:gd name="T3" fmla="*/ 32 h 63"/>
                <a:gd name="T4" fmla="*/ 39 w 78"/>
                <a:gd name="T5" fmla="*/ 63 h 63"/>
                <a:gd name="T6" fmla="*/ 78 w 78"/>
                <a:gd name="T7" fmla="*/ 32 h 63"/>
                <a:gd name="T8" fmla="*/ 78 w 78"/>
                <a:gd name="T9" fmla="*/ 0 h 63"/>
                <a:gd name="T10" fmla="*/ 0 w 78"/>
                <a:gd name="T11" fmla="*/ 0 h 63"/>
              </a:gdLst>
              <a:ahLst/>
              <a:cxnLst>
                <a:cxn ang="0">
                  <a:pos x="T0" y="T1"/>
                </a:cxn>
                <a:cxn ang="0">
                  <a:pos x="T2" y="T3"/>
                </a:cxn>
                <a:cxn ang="0">
                  <a:pos x="T4" y="T5"/>
                </a:cxn>
                <a:cxn ang="0">
                  <a:pos x="T6" y="T7"/>
                </a:cxn>
                <a:cxn ang="0">
                  <a:pos x="T8" y="T9"/>
                </a:cxn>
                <a:cxn ang="0">
                  <a:pos x="T10" y="T11"/>
                </a:cxn>
              </a:cxnLst>
              <a:rect l="0" t="0" r="r" b="b"/>
              <a:pathLst>
                <a:path w="78" h="63">
                  <a:moveTo>
                    <a:pt x="0" y="0"/>
                  </a:moveTo>
                  <a:lnTo>
                    <a:pt x="0" y="32"/>
                  </a:lnTo>
                  <a:cubicBezTo>
                    <a:pt x="0" y="49"/>
                    <a:pt x="17" y="63"/>
                    <a:pt x="39" y="63"/>
                  </a:cubicBezTo>
                  <a:cubicBezTo>
                    <a:pt x="60" y="63"/>
                    <a:pt x="78" y="49"/>
                    <a:pt x="78" y="32"/>
                  </a:cubicBezTo>
                  <a:lnTo>
                    <a:pt x="78" y="0"/>
                  </a:lnTo>
                  <a:lnTo>
                    <a:pt x="0"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bg1"/>
                </a:solidFill>
                <a:effectLst/>
                <a:uLnTx/>
                <a:uFillTx/>
                <a:latin typeface="Calibri" panose="020F0502020204030204"/>
                <a:ea typeface="+mn-ea"/>
                <a:cs typeface="+mn-cs"/>
              </a:endParaRPr>
            </a:p>
          </p:txBody>
        </p:sp>
        <p:sp>
          <p:nvSpPr>
            <p:cNvPr id="73" name="Freeform 282">
              <a:extLst>
                <a:ext uri="{FF2B5EF4-FFF2-40B4-BE49-F238E27FC236}">
                  <a16:creationId xmlns:a16="http://schemas.microsoft.com/office/drawing/2014/main" xmlns="" id="{8EAF6207-DF59-4F55-A721-D024C632D2A6}"/>
                </a:ext>
              </a:extLst>
            </p:cNvPr>
            <p:cNvSpPr>
              <a:spLocks/>
            </p:cNvSpPr>
            <p:nvPr/>
          </p:nvSpPr>
          <p:spPr bwMode="auto">
            <a:xfrm>
              <a:off x="5441950" y="3090863"/>
              <a:ext cx="696913" cy="301625"/>
            </a:xfrm>
            <a:custGeom>
              <a:avLst/>
              <a:gdLst>
                <a:gd name="T0" fmla="*/ 835 w 915"/>
                <a:gd name="T1" fmla="*/ 146 h 396"/>
                <a:gd name="T2" fmla="*/ 458 w 915"/>
                <a:gd name="T3" fmla="*/ 0 h 396"/>
                <a:gd name="T4" fmla="*/ 80 w 915"/>
                <a:gd name="T5" fmla="*/ 146 h 396"/>
                <a:gd name="T6" fmla="*/ 36 w 915"/>
                <a:gd name="T7" fmla="*/ 354 h 396"/>
                <a:gd name="T8" fmla="*/ 94 w 915"/>
                <a:gd name="T9" fmla="*/ 381 h 396"/>
                <a:gd name="T10" fmla="*/ 279 w 915"/>
                <a:gd name="T11" fmla="*/ 286 h 396"/>
                <a:gd name="T12" fmla="*/ 277 w 915"/>
                <a:gd name="T13" fmla="*/ 236 h 396"/>
                <a:gd name="T14" fmla="*/ 233 w 915"/>
                <a:gd name="T15" fmla="*/ 187 h 396"/>
                <a:gd name="T16" fmla="*/ 224 w 915"/>
                <a:gd name="T17" fmla="*/ 149 h 396"/>
                <a:gd name="T18" fmla="*/ 458 w 915"/>
                <a:gd name="T19" fmla="*/ 110 h 396"/>
                <a:gd name="T20" fmla="*/ 691 w 915"/>
                <a:gd name="T21" fmla="*/ 149 h 396"/>
                <a:gd name="T22" fmla="*/ 682 w 915"/>
                <a:gd name="T23" fmla="*/ 187 h 396"/>
                <a:gd name="T24" fmla="*/ 638 w 915"/>
                <a:gd name="T25" fmla="*/ 236 h 396"/>
                <a:gd name="T26" fmla="*/ 636 w 915"/>
                <a:gd name="T27" fmla="*/ 286 h 396"/>
                <a:gd name="T28" fmla="*/ 822 w 915"/>
                <a:gd name="T29" fmla="*/ 381 h 396"/>
                <a:gd name="T30" fmla="*/ 879 w 915"/>
                <a:gd name="T31" fmla="*/ 354 h 396"/>
                <a:gd name="T32" fmla="*/ 835 w 915"/>
                <a:gd name="T33" fmla="*/ 14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15" h="396">
                  <a:moveTo>
                    <a:pt x="835" y="146"/>
                  </a:moveTo>
                  <a:cubicBezTo>
                    <a:pt x="729" y="53"/>
                    <a:pt x="596" y="0"/>
                    <a:pt x="458" y="0"/>
                  </a:cubicBezTo>
                  <a:cubicBezTo>
                    <a:pt x="319" y="0"/>
                    <a:pt x="186" y="53"/>
                    <a:pt x="80" y="146"/>
                  </a:cubicBezTo>
                  <a:cubicBezTo>
                    <a:pt x="0" y="215"/>
                    <a:pt x="19" y="307"/>
                    <a:pt x="36" y="354"/>
                  </a:cubicBezTo>
                  <a:cubicBezTo>
                    <a:pt x="47" y="387"/>
                    <a:pt x="59" y="396"/>
                    <a:pt x="94" y="381"/>
                  </a:cubicBezTo>
                  <a:cubicBezTo>
                    <a:pt x="137" y="363"/>
                    <a:pt x="233" y="318"/>
                    <a:pt x="279" y="286"/>
                  </a:cubicBezTo>
                  <a:cubicBezTo>
                    <a:pt x="289" y="280"/>
                    <a:pt x="288" y="258"/>
                    <a:pt x="277" y="236"/>
                  </a:cubicBezTo>
                  <a:cubicBezTo>
                    <a:pt x="269" y="220"/>
                    <a:pt x="251" y="198"/>
                    <a:pt x="233" y="187"/>
                  </a:cubicBezTo>
                  <a:cubicBezTo>
                    <a:pt x="220" y="178"/>
                    <a:pt x="207" y="159"/>
                    <a:pt x="224" y="149"/>
                  </a:cubicBezTo>
                  <a:cubicBezTo>
                    <a:pt x="252" y="132"/>
                    <a:pt x="357" y="110"/>
                    <a:pt x="458" y="110"/>
                  </a:cubicBezTo>
                  <a:cubicBezTo>
                    <a:pt x="558" y="110"/>
                    <a:pt x="663" y="132"/>
                    <a:pt x="691" y="149"/>
                  </a:cubicBezTo>
                  <a:cubicBezTo>
                    <a:pt x="708" y="159"/>
                    <a:pt x="696" y="178"/>
                    <a:pt x="682" y="187"/>
                  </a:cubicBezTo>
                  <a:cubicBezTo>
                    <a:pt x="665" y="198"/>
                    <a:pt x="646" y="220"/>
                    <a:pt x="638" y="236"/>
                  </a:cubicBezTo>
                  <a:cubicBezTo>
                    <a:pt x="627" y="258"/>
                    <a:pt x="626" y="280"/>
                    <a:pt x="636" y="286"/>
                  </a:cubicBezTo>
                  <a:cubicBezTo>
                    <a:pt x="682" y="318"/>
                    <a:pt x="778" y="363"/>
                    <a:pt x="822" y="381"/>
                  </a:cubicBezTo>
                  <a:cubicBezTo>
                    <a:pt x="856" y="396"/>
                    <a:pt x="868" y="387"/>
                    <a:pt x="879" y="354"/>
                  </a:cubicBezTo>
                  <a:cubicBezTo>
                    <a:pt x="896" y="307"/>
                    <a:pt x="915" y="215"/>
                    <a:pt x="835" y="146"/>
                  </a:cubicBezTo>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bg1"/>
                </a:solidFill>
                <a:effectLst/>
                <a:uLnTx/>
                <a:uFillTx/>
                <a:latin typeface="Calibri" panose="020F0502020204030204"/>
                <a:ea typeface="+mn-ea"/>
                <a:cs typeface="+mn-cs"/>
              </a:endParaRPr>
            </a:p>
          </p:txBody>
        </p:sp>
        <p:sp>
          <p:nvSpPr>
            <p:cNvPr id="74" name="Freeform 283">
              <a:extLst>
                <a:ext uri="{FF2B5EF4-FFF2-40B4-BE49-F238E27FC236}">
                  <a16:creationId xmlns:a16="http://schemas.microsoft.com/office/drawing/2014/main" xmlns="" id="{F5F987F6-1886-435D-812C-8AC49E3584E3}"/>
                </a:ext>
              </a:extLst>
            </p:cNvPr>
            <p:cNvSpPr>
              <a:spLocks/>
            </p:cNvSpPr>
            <p:nvPr/>
          </p:nvSpPr>
          <p:spPr bwMode="auto">
            <a:xfrm>
              <a:off x="5713413" y="3197225"/>
              <a:ext cx="153988" cy="90488"/>
            </a:xfrm>
            <a:custGeom>
              <a:avLst/>
              <a:gdLst>
                <a:gd name="T0" fmla="*/ 156 w 201"/>
                <a:gd name="T1" fmla="*/ 120 h 120"/>
                <a:gd name="T2" fmla="*/ 201 w 201"/>
                <a:gd name="T3" fmla="*/ 9 h 120"/>
                <a:gd name="T4" fmla="*/ 101 w 201"/>
                <a:gd name="T5" fmla="*/ 1 h 120"/>
                <a:gd name="T6" fmla="*/ 0 w 201"/>
                <a:gd name="T7" fmla="*/ 9 h 120"/>
                <a:gd name="T8" fmla="*/ 45 w 201"/>
                <a:gd name="T9" fmla="*/ 120 h 120"/>
                <a:gd name="T10" fmla="*/ 101 w 201"/>
                <a:gd name="T11" fmla="*/ 111 h 120"/>
                <a:gd name="T12" fmla="*/ 156 w 201"/>
                <a:gd name="T13" fmla="*/ 120 h 120"/>
              </a:gdLst>
              <a:ahLst/>
              <a:cxnLst>
                <a:cxn ang="0">
                  <a:pos x="T0" y="T1"/>
                </a:cxn>
                <a:cxn ang="0">
                  <a:pos x="T2" y="T3"/>
                </a:cxn>
                <a:cxn ang="0">
                  <a:pos x="T4" y="T5"/>
                </a:cxn>
                <a:cxn ang="0">
                  <a:pos x="T6" y="T7"/>
                </a:cxn>
                <a:cxn ang="0">
                  <a:pos x="T8" y="T9"/>
                </a:cxn>
                <a:cxn ang="0">
                  <a:pos x="T10" y="T11"/>
                </a:cxn>
                <a:cxn ang="0">
                  <a:pos x="T12" y="T13"/>
                </a:cxn>
              </a:cxnLst>
              <a:rect l="0" t="0" r="r" b="b"/>
              <a:pathLst>
                <a:path w="201" h="120">
                  <a:moveTo>
                    <a:pt x="156" y="120"/>
                  </a:moveTo>
                  <a:cubicBezTo>
                    <a:pt x="156" y="50"/>
                    <a:pt x="201" y="54"/>
                    <a:pt x="201" y="9"/>
                  </a:cubicBezTo>
                  <a:cubicBezTo>
                    <a:pt x="164" y="2"/>
                    <a:pt x="135" y="0"/>
                    <a:pt x="101" y="1"/>
                  </a:cubicBezTo>
                  <a:cubicBezTo>
                    <a:pt x="66" y="0"/>
                    <a:pt x="37" y="2"/>
                    <a:pt x="0" y="9"/>
                  </a:cubicBezTo>
                  <a:cubicBezTo>
                    <a:pt x="0" y="54"/>
                    <a:pt x="45" y="50"/>
                    <a:pt x="45" y="120"/>
                  </a:cubicBezTo>
                  <a:cubicBezTo>
                    <a:pt x="63" y="114"/>
                    <a:pt x="81" y="111"/>
                    <a:pt x="101" y="111"/>
                  </a:cubicBezTo>
                  <a:cubicBezTo>
                    <a:pt x="120" y="111"/>
                    <a:pt x="138" y="114"/>
                    <a:pt x="156" y="120"/>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bg1"/>
                </a:solidFill>
                <a:effectLst/>
                <a:uLnTx/>
                <a:uFillTx/>
                <a:latin typeface="Calibri" panose="020F0502020204030204"/>
                <a:ea typeface="+mn-ea"/>
                <a:cs typeface="+mn-cs"/>
              </a:endParaRPr>
            </a:p>
          </p:txBody>
        </p:sp>
        <p:sp>
          <p:nvSpPr>
            <p:cNvPr id="75" name="Freeform 284">
              <a:extLst>
                <a:ext uri="{FF2B5EF4-FFF2-40B4-BE49-F238E27FC236}">
                  <a16:creationId xmlns:a16="http://schemas.microsoft.com/office/drawing/2014/main" xmlns="" id="{64A8BA2A-652E-445A-9884-6799F1EB7CDD}"/>
                </a:ext>
              </a:extLst>
            </p:cNvPr>
            <p:cNvSpPr>
              <a:spLocks/>
            </p:cNvSpPr>
            <p:nvPr/>
          </p:nvSpPr>
          <p:spPr bwMode="auto">
            <a:xfrm>
              <a:off x="5481638" y="3387725"/>
              <a:ext cx="617538" cy="211138"/>
            </a:xfrm>
            <a:custGeom>
              <a:avLst/>
              <a:gdLst>
                <a:gd name="T0" fmla="*/ 730 w 809"/>
                <a:gd name="T1" fmla="*/ 91 h 278"/>
                <a:gd name="T2" fmla="*/ 604 w 809"/>
                <a:gd name="T3" fmla="*/ 0 h 278"/>
                <a:gd name="T4" fmla="*/ 579 w 809"/>
                <a:gd name="T5" fmla="*/ 122 h 278"/>
                <a:gd name="T6" fmla="*/ 405 w 809"/>
                <a:gd name="T7" fmla="*/ 200 h 278"/>
                <a:gd name="T8" fmla="*/ 230 w 809"/>
                <a:gd name="T9" fmla="*/ 122 h 278"/>
                <a:gd name="T10" fmla="*/ 205 w 809"/>
                <a:gd name="T11" fmla="*/ 0 h 278"/>
                <a:gd name="T12" fmla="*/ 79 w 809"/>
                <a:gd name="T13" fmla="*/ 91 h 278"/>
                <a:gd name="T14" fmla="*/ 3 w 809"/>
                <a:gd name="T15" fmla="*/ 220 h 278"/>
                <a:gd name="T16" fmla="*/ 67 w 809"/>
                <a:gd name="T17" fmla="*/ 278 h 278"/>
                <a:gd name="T18" fmla="*/ 405 w 809"/>
                <a:gd name="T19" fmla="*/ 278 h 278"/>
                <a:gd name="T20" fmla="*/ 742 w 809"/>
                <a:gd name="T21" fmla="*/ 278 h 278"/>
                <a:gd name="T22" fmla="*/ 806 w 809"/>
                <a:gd name="T23" fmla="*/ 220 h 278"/>
                <a:gd name="T24" fmla="*/ 730 w 809"/>
                <a:gd name="T25" fmla="*/ 91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9" h="278">
                  <a:moveTo>
                    <a:pt x="730" y="91"/>
                  </a:moveTo>
                  <a:cubicBezTo>
                    <a:pt x="691" y="70"/>
                    <a:pt x="642" y="53"/>
                    <a:pt x="604" y="0"/>
                  </a:cubicBezTo>
                  <a:cubicBezTo>
                    <a:pt x="614" y="36"/>
                    <a:pt x="607" y="86"/>
                    <a:pt x="579" y="122"/>
                  </a:cubicBezTo>
                  <a:cubicBezTo>
                    <a:pt x="537" y="177"/>
                    <a:pt x="473" y="200"/>
                    <a:pt x="405" y="200"/>
                  </a:cubicBezTo>
                  <a:cubicBezTo>
                    <a:pt x="336" y="200"/>
                    <a:pt x="272" y="177"/>
                    <a:pt x="230" y="122"/>
                  </a:cubicBezTo>
                  <a:cubicBezTo>
                    <a:pt x="202" y="86"/>
                    <a:pt x="195" y="36"/>
                    <a:pt x="205" y="0"/>
                  </a:cubicBezTo>
                  <a:cubicBezTo>
                    <a:pt x="167" y="53"/>
                    <a:pt x="119" y="70"/>
                    <a:pt x="79" y="91"/>
                  </a:cubicBezTo>
                  <a:cubicBezTo>
                    <a:pt x="29" y="116"/>
                    <a:pt x="9" y="170"/>
                    <a:pt x="3" y="220"/>
                  </a:cubicBezTo>
                  <a:cubicBezTo>
                    <a:pt x="0" y="254"/>
                    <a:pt x="28" y="278"/>
                    <a:pt x="67" y="278"/>
                  </a:cubicBezTo>
                  <a:lnTo>
                    <a:pt x="405" y="278"/>
                  </a:lnTo>
                  <a:lnTo>
                    <a:pt x="742" y="278"/>
                  </a:lnTo>
                  <a:cubicBezTo>
                    <a:pt x="781" y="278"/>
                    <a:pt x="809" y="254"/>
                    <a:pt x="806" y="220"/>
                  </a:cubicBezTo>
                  <a:cubicBezTo>
                    <a:pt x="800" y="170"/>
                    <a:pt x="780" y="116"/>
                    <a:pt x="730" y="91"/>
                  </a:cubicBezTo>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bg1"/>
                </a:solidFill>
                <a:effectLst/>
                <a:uLnTx/>
                <a:uFillTx/>
                <a:latin typeface="Calibri" panose="020F0502020204030204"/>
                <a:ea typeface="+mn-ea"/>
                <a:cs typeface="+mn-cs"/>
              </a:endParaRPr>
            </a:p>
          </p:txBody>
        </p:sp>
        <p:sp>
          <p:nvSpPr>
            <p:cNvPr id="76" name="Freeform 285">
              <a:extLst>
                <a:ext uri="{FF2B5EF4-FFF2-40B4-BE49-F238E27FC236}">
                  <a16:creationId xmlns:a16="http://schemas.microsoft.com/office/drawing/2014/main" xmlns="" id="{FFAB15D6-01D4-4761-ADB3-F2FAAB5EF7A9}"/>
                </a:ext>
              </a:extLst>
            </p:cNvPr>
            <p:cNvSpPr>
              <a:spLocks/>
            </p:cNvSpPr>
            <p:nvPr/>
          </p:nvSpPr>
          <p:spPr bwMode="auto">
            <a:xfrm>
              <a:off x="5991225" y="3624263"/>
              <a:ext cx="58738" cy="49213"/>
            </a:xfrm>
            <a:custGeom>
              <a:avLst/>
              <a:gdLst>
                <a:gd name="T0" fmla="*/ 78 w 78"/>
                <a:gd name="T1" fmla="*/ 0 h 63"/>
                <a:gd name="T2" fmla="*/ 78 w 78"/>
                <a:gd name="T3" fmla="*/ 32 h 63"/>
                <a:gd name="T4" fmla="*/ 39 w 78"/>
                <a:gd name="T5" fmla="*/ 63 h 63"/>
                <a:gd name="T6" fmla="*/ 0 w 78"/>
                <a:gd name="T7" fmla="*/ 32 h 63"/>
                <a:gd name="T8" fmla="*/ 0 w 78"/>
                <a:gd name="T9" fmla="*/ 0 h 63"/>
                <a:gd name="T10" fmla="*/ 78 w 78"/>
                <a:gd name="T11" fmla="*/ 0 h 63"/>
              </a:gdLst>
              <a:ahLst/>
              <a:cxnLst>
                <a:cxn ang="0">
                  <a:pos x="T0" y="T1"/>
                </a:cxn>
                <a:cxn ang="0">
                  <a:pos x="T2" y="T3"/>
                </a:cxn>
                <a:cxn ang="0">
                  <a:pos x="T4" y="T5"/>
                </a:cxn>
                <a:cxn ang="0">
                  <a:pos x="T6" y="T7"/>
                </a:cxn>
                <a:cxn ang="0">
                  <a:pos x="T8" y="T9"/>
                </a:cxn>
                <a:cxn ang="0">
                  <a:pos x="T10" y="T11"/>
                </a:cxn>
              </a:cxnLst>
              <a:rect l="0" t="0" r="r" b="b"/>
              <a:pathLst>
                <a:path w="78" h="63">
                  <a:moveTo>
                    <a:pt x="78" y="0"/>
                  </a:moveTo>
                  <a:lnTo>
                    <a:pt x="78" y="32"/>
                  </a:lnTo>
                  <a:cubicBezTo>
                    <a:pt x="78" y="49"/>
                    <a:pt x="61" y="63"/>
                    <a:pt x="39" y="63"/>
                  </a:cubicBezTo>
                  <a:cubicBezTo>
                    <a:pt x="18" y="63"/>
                    <a:pt x="0" y="49"/>
                    <a:pt x="0" y="32"/>
                  </a:cubicBezTo>
                  <a:lnTo>
                    <a:pt x="0" y="0"/>
                  </a:lnTo>
                  <a:lnTo>
                    <a:pt x="78" y="0"/>
                  </a:ln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schemeClr val="bg1"/>
                </a:solidFill>
                <a:effectLst/>
                <a:uLnTx/>
                <a:uFillTx/>
                <a:latin typeface="Calibri" panose="020F0502020204030204"/>
                <a:ea typeface="+mn-ea"/>
                <a:cs typeface="+mn-cs"/>
              </a:endParaRPr>
            </a:p>
          </p:txBody>
        </p:sp>
      </p:grpSp>
      <p:grpSp>
        <p:nvGrpSpPr>
          <p:cNvPr id="77" name="Mail" descr="{&quot;Key&quot;:&quot;POWER_USER_SHAPE_ICON&quot;,&quot;Value&quot;:&quot;POWER_USER_SHAPE_ICON_STYLE_1&quot;}">
            <a:extLst>
              <a:ext uri="{FF2B5EF4-FFF2-40B4-BE49-F238E27FC236}">
                <a16:creationId xmlns:a16="http://schemas.microsoft.com/office/drawing/2014/main" xmlns="" id="{6B42B3A1-56A9-454E-A400-14C6D08792D3}"/>
              </a:ext>
            </a:extLst>
          </p:cNvPr>
          <p:cNvGrpSpPr>
            <a:grpSpLocks noChangeAspect="1"/>
          </p:cNvGrpSpPr>
          <p:nvPr>
            <p:custDataLst>
              <p:tags r:id="rId3"/>
            </p:custDataLst>
          </p:nvPr>
        </p:nvGrpSpPr>
        <p:grpSpPr bwMode="auto">
          <a:xfrm>
            <a:off x="6996749" y="6683937"/>
            <a:ext cx="189394" cy="123163"/>
            <a:chOff x="2478" y="1261"/>
            <a:chExt cx="2648" cy="1722"/>
          </a:xfrm>
          <a:solidFill>
            <a:schemeClr val="bg1"/>
          </a:solidFill>
        </p:grpSpPr>
        <p:sp>
          <p:nvSpPr>
            <p:cNvPr id="78" name="Freeform 336">
              <a:extLst>
                <a:ext uri="{FF2B5EF4-FFF2-40B4-BE49-F238E27FC236}">
                  <a16:creationId xmlns:a16="http://schemas.microsoft.com/office/drawing/2014/main" xmlns="" id="{BF545FD2-10E7-4901-BFF6-1E1046F10B38}"/>
                </a:ext>
              </a:extLst>
            </p:cNvPr>
            <p:cNvSpPr>
              <a:spLocks/>
            </p:cNvSpPr>
            <p:nvPr/>
          </p:nvSpPr>
          <p:spPr bwMode="auto">
            <a:xfrm>
              <a:off x="4145" y="1388"/>
              <a:ext cx="981" cy="1464"/>
            </a:xfrm>
            <a:custGeom>
              <a:avLst/>
              <a:gdLst>
                <a:gd name="T0" fmla="*/ 241 w 247"/>
                <a:gd name="T1" fmla="*/ 4 h 368"/>
                <a:gd name="T2" fmla="*/ 239 w 247"/>
                <a:gd name="T3" fmla="*/ 5 h 368"/>
                <a:gd name="T4" fmla="*/ 0 w 247"/>
                <a:gd name="T5" fmla="*/ 184 h 368"/>
                <a:gd name="T6" fmla="*/ 241 w 247"/>
                <a:gd name="T7" fmla="*/ 365 h 368"/>
                <a:gd name="T8" fmla="*/ 244 w 247"/>
                <a:gd name="T9" fmla="*/ 368 h 368"/>
                <a:gd name="T10" fmla="*/ 247 w 247"/>
                <a:gd name="T11" fmla="*/ 351 h 368"/>
                <a:gd name="T12" fmla="*/ 247 w 247"/>
                <a:gd name="T13" fmla="*/ 18 h 368"/>
                <a:gd name="T14" fmla="*/ 244 w 247"/>
                <a:gd name="T15" fmla="*/ 0 h 368"/>
                <a:gd name="T16" fmla="*/ 241 w 247"/>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368">
                  <a:moveTo>
                    <a:pt x="241" y="4"/>
                  </a:moveTo>
                  <a:lnTo>
                    <a:pt x="239" y="5"/>
                  </a:lnTo>
                  <a:lnTo>
                    <a:pt x="0" y="184"/>
                  </a:lnTo>
                  <a:lnTo>
                    <a:pt x="241" y="365"/>
                  </a:lnTo>
                  <a:cubicBezTo>
                    <a:pt x="242" y="366"/>
                    <a:pt x="243" y="367"/>
                    <a:pt x="244" y="368"/>
                  </a:cubicBezTo>
                  <a:cubicBezTo>
                    <a:pt x="246" y="363"/>
                    <a:pt x="247" y="357"/>
                    <a:pt x="247" y="351"/>
                  </a:cubicBezTo>
                  <a:lnTo>
                    <a:pt x="247" y="18"/>
                  </a:lnTo>
                  <a:cubicBezTo>
                    <a:pt x="247" y="12"/>
                    <a:pt x="246" y="6"/>
                    <a:pt x="244" y="0"/>
                  </a:cubicBezTo>
                  <a:cubicBezTo>
                    <a:pt x="243" y="1"/>
                    <a:pt x="242" y="3"/>
                    <a:pt x="241" y="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79" name="Freeform 337">
              <a:extLst>
                <a:ext uri="{FF2B5EF4-FFF2-40B4-BE49-F238E27FC236}">
                  <a16:creationId xmlns:a16="http://schemas.microsoft.com/office/drawing/2014/main" xmlns="" id="{A703F0B4-19B0-4629-A010-75A3C79A41F7}"/>
                </a:ext>
              </a:extLst>
            </p:cNvPr>
            <p:cNvSpPr>
              <a:spLocks/>
            </p:cNvSpPr>
            <p:nvPr/>
          </p:nvSpPr>
          <p:spPr bwMode="auto">
            <a:xfrm>
              <a:off x="2605" y="2203"/>
              <a:ext cx="2394" cy="780"/>
            </a:xfrm>
            <a:custGeom>
              <a:avLst/>
              <a:gdLst>
                <a:gd name="T0" fmla="*/ 301 w 603"/>
                <a:gd name="T1" fmla="*/ 20 h 196"/>
                <a:gd name="T2" fmla="*/ 242 w 603"/>
                <a:gd name="T3" fmla="*/ 0 h 196"/>
                <a:gd name="T4" fmla="*/ 0 w 603"/>
                <a:gd name="T5" fmla="*/ 182 h 196"/>
                <a:gd name="T6" fmla="*/ 35 w 603"/>
                <a:gd name="T7" fmla="*/ 196 h 196"/>
                <a:gd name="T8" fmla="*/ 568 w 603"/>
                <a:gd name="T9" fmla="*/ 196 h 196"/>
                <a:gd name="T10" fmla="*/ 603 w 603"/>
                <a:gd name="T11" fmla="*/ 182 h 196"/>
                <a:gd name="T12" fmla="*/ 360 w 603"/>
                <a:gd name="T13" fmla="*/ 0 h 196"/>
                <a:gd name="T14" fmla="*/ 301 w 603"/>
                <a:gd name="T15" fmla="*/ 20 h 1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03" h="196">
                  <a:moveTo>
                    <a:pt x="301" y="20"/>
                  </a:moveTo>
                  <a:cubicBezTo>
                    <a:pt x="280" y="20"/>
                    <a:pt x="259" y="13"/>
                    <a:pt x="242" y="0"/>
                  </a:cubicBezTo>
                  <a:lnTo>
                    <a:pt x="0" y="182"/>
                  </a:lnTo>
                  <a:cubicBezTo>
                    <a:pt x="9" y="191"/>
                    <a:pt x="21" y="196"/>
                    <a:pt x="35" y="196"/>
                  </a:cubicBezTo>
                  <a:lnTo>
                    <a:pt x="568" y="196"/>
                  </a:lnTo>
                  <a:cubicBezTo>
                    <a:pt x="581" y="196"/>
                    <a:pt x="594" y="191"/>
                    <a:pt x="603" y="182"/>
                  </a:cubicBezTo>
                  <a:lnTo>
                    <a:pt x="360" y="0"/>
                  </a:lnTo>
                  <a:cubicBezTo>
                    <a:pt x="343" y="13"/>
                    <a:pt x="323" y="20"/>
                    <a:pt x="301" y="2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80" name="Freeform 338">
              <a:extLst>
                <a:ext uri="{FF2B5EF4-FFF2-40B4-BE49-F238E27FC236}">
                  <a16:creationId xmlns:a16="http://schemas.microsoft.com/office/drawing/2014/main" xmlns="" id="{F7E4B05B-5DB1-49C5-9D76-40CC91887332}"/>
                </a:ext>
              </a:extLst>
            </p:cNvPr>
            <p:cNvSpPr>
              <a:spLocks/>
            </p:cNvSpPr>
            <p:nvPr/>
          </p:nvSpPr>
          <p:spPr bwMode="auto">
            <a:xfrm>
              <a:off x="2478" y="1388"/>
              <a:ext cx="981" cy="1464"/>
            </a:xfrm>
            <a:custGeom>
              <a:avLst/>
              <a:gdLst>
                <a:gd name="T0" fmla="*/ 6 w 247"/>
                <a:gd name="T1" fmla="*/ 4 h 368"/>
                <a:gd name="T2" fmla="*/ 3 w 247"/>
                <a:gd name="T3" fmla="*/ 0 h 368"/>
                <a:gd name="T4" fmla="*/ 0 w 247"/>
                <a:gd name="T5" fmla="*/ 18 h 368"/>
                <a:gd name="T6" fmla="*/ 0 w 247"/>
                <a:gd name="T7" fmla="*/ 351 h 368"/>
                <a:gd name="T8" fmla="*/ 3 w 247"/>
                <a:gd name="T9" fmla="*/ 368 h 368"/>
                <a:gd name="T10" fmla="*/ 6 w 247"/>
                <a:gd name="T11" fmla="*/ 365 h 368"/>
                <a:gd name="T12" fmla="*/ 8 w 247"/>
                <a:gd name="T13" fmla="*/ 363 h 368"/>
                <a:gd name="T14" fmla="*/ 247 w 247"/>
                <a:gd name="T15" fmla="*/ 184 h 368"/>
                <a:gd name="T16" fmla="*/ 6 w 247"/>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7" h="368">
                  <a:moveTo>
                    <a:pt x="6" y="4"/>
                  </a:moveTo>
                  <a:cubicBezTo>
                    <a:pt x="5" y="3"/>
                    <a:pt x="4" y="1"/>
                    <a:pt x="3" y="0"/>
                  </a:cubicBezTo>
                  <a:cubicBezTo>
                    <a:pt x="1" y="6"/>
                    <a:pt x="0" y="12"/>
                    <a:pt x="0" y="18"/>
                  </a:cubicBezTo>
                  <a:lnTo>
                    <a:pt x="0" y="351"/>
                  </a:lnTo>
                  <a:cubicBezTo>
                    <a:pt x="0" y="357"/>
                    <a:pt x="1" y="363"/>
                    <a:pt x="3" y="368"/>
                  </a:cubicBezTo>
                  <a:cubicBezTo>
                    <a:pt x="4" y="367"/>
                    <a:pt x="5" y="366"/>
                    <a:pt x="6" y="365"/>
                  </a:cubicBezTo>
                  <a:lnTo>
                    <a:pt x="8" y="363"/>
                  </a:lnTo>
                  <a:lnTo>
                    <a:pt x="247" y="184"/>
                  </a:lnTo>
                  <a:lnTo>
                    <a:pt x="6" y="4"/>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sp>
          <p:nvSpPr>
            <p:cNvPr id="81" name="Freeform 339">
              <a:extLst>
                <a:ext uri="{FF2B5EF4-FFF2-40B4-BE49-F238E27FC236}">
                  <a16:creationId xmlns:a16="http://schemas.microsoft.com/office/drawing/2014/main" xmlns="" id="{FE79246B-E659-4A07-A620-5E50BA00F252}"/>
                </a:ext>
              </a:extLst>
            </p:cNvPr>
            <p:cNvSpPr>
              <a:spLocks/>
            </p:cNvSpPr>
            <p:nvPr/>
          </p:nvSpPr>
          <p:spPr bwMode="auto">
            <a:xfrm>
              <a:off x="2605" y="1261"/>
              <a:ext cx="2394" cy="887"/>
            </a:xfrm>
            <a:custGeom>
              <a:avLst/>
              <a:gdLst>
                <a:gd name="T0" fmla="*/ 301 w 603"/>
                <a:gd name="T1" fmla="*/ 223 h 223"/>
                <a:gd name="T2" fmla="*/ 348 w 603"/>
                <a:gd name="T3" fmla="*/ 204 h 223"/>
                <a:gd name="T4" fmla="*/ 350 w 603"/>
                <a:gd name="T5" fmla="*/ 203 h 223"/>
                <a:gd name="T6" fmla="*/ 603 w 603"/>
                <a:gd name="T7" fmla="*/ 14 h 223"/>
                <a:gd name="T8" fmla="*/ 568 w 603"/>
                <a:gd name="T9" fmla="*/ 0 h 223"/>
                <a:gd name="T10" fmla="*/ 35 w 603"/>
                <a:gd name="T11" fmla="*/ 0 h 223"/>
                <a:gd name="T12" fmla="*/ 0 w 603"/>
                <a:gd name="T13" fmla="*/ 14 h 223"/>
                <a:gd name="T14" fmla="*/ 254 w 603"/>
                <a:gd name="T15" fmla="*/ 204 h 223"/>
                <a:gd name="T16" fmla="*/ 301 w 603"/>
                <a:gd name="T17" fmla="*/ 22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3" h="223">
                  <a:moveTo>
                    <a:pt x="301" y="223"/>
                  </a:moveTo>
                  <a:cubicBezTo>
                    <a:pt x="319" y="223"/>
                    <a:pt x="336" y="217"/>
                    <a:pt x="348" y="204"/>
                  </a:cubicBezTo>
                  <a:lnTo>
                    <a:pt x="350" y="203"/>
                  </a:lnTo>
                  <a:lnTo>
                    <a:pt x="603" y="14"/>
                  </a:lnTo>
                  <a:cubicBezTo>
                    <a:pt x="594" y="5"/>
                    <a:pt x="581" y="0"/>
                    <a:pt x="568" y="0"/>
                  </a:cubicBezTo>
                  <a:lnTo>
                    <a:pt x="35" y="0"/>
                  </a:lnTo>
                  <a:cubicBezTo>
                    <a:pt x="21" y="0"/>
                    <a:pt x="9" y="5"/>
                    <a:pt x="0" y="14"/>
                  </a:cubicBezTo>
                  <a:lnTo>
                    <a:pt x="254" y="204"/>
                  </a:lnTo>
                  <a:cubicBezTo>
                    <a:pt x="267" y="217"/>
                    <a:pt x="283" y="223"/>
                    <a:pt x="301" y="223"/>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chemeClr val="bg1"/>
                </a:solidFill>
                <a:effectLst/>
                <a:uLnTx/>
                <a:uFillTx/>
                <a:latin typeface="Calibri" panose="020F0502020204030204"/>
                <a:ea typeface="+mn-ea"/>
                <a:cs typeface="+mn-cs"/>
              </a:endParaRPr>
            </a:p>
          </p:txBody>
        </p:sp>
      </p:grpSp>
      <p:sp>
        <p:nvSpPr>
          <p:cNvPr id="82" name="Location2" descr="{&quot;Key&quot;:&quot;POWER_USER_SHAPE_ICON&quot;,&quot;Value&quot;:&quot;POWER_USER_SHAPE_ICON_STYLE_1&quot;}">
            <a:extLst>
              <a:ext uri="{FF2B5EF4-FFF2-40B4-BE49-F238E27FC236}">
                <a16:creationId xmlns:a16="http://schemas.microsoft.com/office/drawing/2014/main" xmlns="" id="{3E973E83-29F7-4516-919D-968DA5B68F52}"/>
              </a:ext>
            </a:extLst>
          </p:cNvPr>
          <p:cNvSpPr>
            <a:spLocks noChangeAspect="1" noChangeArrowheads="1"/>
          </p:cNvSpPr>
          <p:nvPr>
            <p:custDataLst>
              <p:tags r:id="rId4"/>
            </p:custDataLst>
          </p:nvPr>
        </p:nvSpPr>
        <p:spPr bwMode="auto">
          <a:xfrm>
            <a:off x="4131179" y="6413362"/>
            <a:ext cx="151171" cy="215227"/>
          </a:xfrm>
          <a:custGeom>
            <a:avLst/>
            <a:gdLst>
              <a:gd name="T0" fmla="*/ 261 w 522"/>
              <a:gd name="T1" fmla="*/ 0 h 741"/>
              <a:gd name="T2" fmla="*/ 0 w 522"/>
              <a:gd name="T3" fmla="*/ 261 h 741"/>
              <a:gd name="T4" fmla="*/ 261 w 522"/>
              <a:gd name="T5" fmla="*/ 740 h 741"/>
              <a:gd name="T6" fmla="*/ 521 w 522"/>
              <a:gd name="T7" fmla="*/ 261 h 741"/>
              <a:gd name="T8" fmla="*/ 261 w 522"/>
              <a:gd name="T9" fmla="*/ 0 h 741"/>
              <a:gd name="T10" fmla="*/ 261 w 522"/>
              <a:gd name="T11" fmla="*/ 353 h 741"/>
              <a:gd name="T12" fmla="*/ 169 w 522"/>
              <a:gd name="T13" fmla="*/ 261 h 741"/>
              <a:gd name="T14" fmla="*/ 261 w 522"/>
              <a:gd name="T15" fmla="*/ 170 h 741"/>
              <a:gd name="T16" fmla="*/ 352 w 522"/>
              <a:gd name="T17" fmla="*/ 261 h 741"/>
              <a:gd name="T18" fmla="*/ 261 w 522"/>
              <a:gd name="T19" fmla="*/ 353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2" h="741">
                <a:moveTo>
                  <a:pt x="261" y="0"/>
                </a:moveTo>
                <a:cubicBezTo>
                  <a:pt x="120" y="0"/>
                  <a:pt x="0" y="113"/>
                  <a:pt x="0" y="261"/>
                </a:cubicBezTo>
                <a:cubicBezTo>
                  <a:pt x="0" y="451"/>
                  <a:pt x="261" y="740"/>
                  <a:pt x="261" y="740"/>
                </a:cubicBezTo>
                <a:cubicBezTo>
                  <a:pt x="261" y="740"/>
                  <a:pt x="521" y="451"/>
                  <a:pt x="521" y="261"/>
                </a:cubicBezTo>
                <a:cubicBezTo>
                  <a:pt x="521" y="113"/>
                  <a:pt x="402" y="0"/>
                  <a:pt x="261" y="0"/>
                </a:cubicBezTo>
                <a:close/>
                <a:moveTo>
                  <a:pt x="261" y="353"/>
                </a:moveTo>
                <a:cubicBezTo>
                  <a:pt x="211" y="353"/>
                  <a:pt x="169" y="314"/>
                  <a:pt x="169" y="261"/>
                </a:cubicBezTo>
                <a:cubicBezTo>
                  <a:pt x="169" y="208"/>
                  <a:pt x="211" y="170"/>
                  <a:pt x="261" y="170"/>
                </a:cubicBezTo>
                <a:cubicBezTo>
                  <a:pt x="310" y="170"/>
                  <a:pt x="352" y="208"/>
                  <a:pt x="352" y="261"/>
                </a:cubicBezTo>
                <a:cubicBezTo>
                  <a:pt x="352" y="314"/>
                  <a:pt x="310" y="353"/>
                  <a:pt x="261" y="353"/>
                </a:cubicBezTo>
                <a:close/>
              </a:path>
            </a:pathLst>
          </a:custGeom>
          <a:solidFill>
            <a:schemeClr val="bg1"/>
          </a:solidFill>
          <a:ln>
            <a:noFill/>
          </a:ln>
          <a:effec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0673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hank You">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xmlns="" id="{48D39141-3E8E-4545-90DB-291A0E5F139B}"/>
              </a:ext>
            </a:extLst>
          </p:cNvPr>
          <p:cNvSpPr>
            <a:spLocks noGrp="1"/>
          </p:cNvSpPr>
          <p:nvPr>
            <p:ph type="pic" sz="quarter" idx="12" hasCustomPrompt="1"/>
          </p:nvPr>
        </p:nvSpPr>
        <p:spPr>
          <a:xfrm>
            <a:off x="0" y="0"/>
            <a:ext cx="12192000" cy="6858000"/>
          </a:xfrm>
          <a:solidFill>
            <a:schemeClr val="tx1">
              <a:lumMod val="75000"/>
              <a:lumOff val="25000"/>
            </a:schemeClr>
          </a:solidFill>
        </p:spPr>
        <p:txBody>
          <a:bodyPr lIns="0" tIns="0" rIns="612000" anchor="ctr"/>
          <a:lstStyle>
            <a:lvl1pPr marL="0" indent="0" algn="r">
              <a:lnSpc>
                <a:spcPct val="100000"/>
              </a:lnSpc>
              <a:buNone/>
              <a:defRPr sz="1200" i="1">
                <a:solidFill>
                  <a:schemeClr val="bg1">
                    <a:lumMod val="75000"/>
                  </a:schemeClr>
                </a:solidFill>
              </a:defRPr>
            </a:lvl1pPr>
          </a:lstStyle>
          <a:p>
            <a:r>
              <a:rPr lang="en-US" dirty="0"/>
              <a:t>Drag &amp; Drop Your </a:t>
            </a:r>
            <a:br>
              <a:rPr lang="en-US" dirty="0"/>
            </a:br>
            <a:r>
              <a:rPr lang="en-US" dirty="0"/>
              <a:t>Background Photo Here</a:t>
            </a:r>
          </a:p>
        </p:txBody>
      </p:sp>
      <p:sp>
        <p:nvSpPr>
          <p:cNvPr id="2" name="Title 1">
            <a:extLst>
              <a:ext uri="{FF2B5EF4-FFF2-40B4-BE49-F238E27FC236}">
                <a16:creationId xmlns:a16="http://schemas.microsoft.com/office/drawing/2014/main" xmlns="" id="{AD90A062-54B3-47F2-9D6A-5BC9575208D2}"/>
              </a:ext>
            </a:extLst>
          </p:cNvPr>
          <p:cNvSpPr>
            <a:spLocks noGrp="1"/>
          </p:cNvSpPr>
          <p:nvPr>
            <p:ph type="ctrTitle" hasCustomPrompt="1"/>
          </p:nvPr>
        </p:nvSpPr>
        <p:spPr>
          <a:xfrm>
            <a:off x="0" y="0"/>
            <a:ext cx="9672000" cy="6857999"/>
          </a:xfrm>
          <a:solidFill>
            <a:schemeClr val="tx2">
              <a:alpha val="70000"/>
            </a:schemeClr>
          </a:solidFill>
        </p:spPr>
        <p:txBody>
          <a:bodyPr lIns="1116000" rIns="180000" bIns="756000" anchor="ctr"/>
          <a:lstStyle>
            <a:lvl1pPr algn="l">
              <a:lnSpc>
                <a:spcPct val="65000"/>
              </a:lnSpc>
              <a:defRPr sz="8800" cap="all" baseline="0">
                <a:solidFill>
                  <a:schemeClr val="bg1"/>
                </a:solidFill>
              </a:defRPr>
            </a:lvl1pPr>
          </a:lstStyle>
          <a:p>
            <a:r>
              <a:rPr lang="en-US" dirty="0"/>
              <a:t>Thank </a:t>
            </a:r>
            <a:br>
              <a:rPr lang="en-US" dirty="0"/>
            </a:br>
            <a:r>
              <a:rPr lang="en-US" dirty="0"/>
              <a:t>you</a:t>
            </a:r>
          </a:p>
        </p:txBody>
      </p:sp>
      <p:sp>
        <p:nvSpPr>
          <p:cNvPr id="6" name="Text Placeholder 5">
            <a:extLst>
              <a:ext uri="{FF2B5EF4-FFF2-40B4-BE49-F238E27FC236}">
                <a16:creationId xmlns:a16="http://schemas.microsoft.com/office/drawing/2014/main" xmlns="" id="{D49FD1A9-E34B-4888-90DE-493861AD75C6}"/>
              </a:ext>
            </a:extLst>
          </p:cNvPr>
          <p:cNvSpPr>
            <a:spLocks noGrp="1"/>
          </p:cNvSpPr>
          <p:nvPr>
            <p:ph type="body" sz="quarter" idx="13" hasCustomPrompt="1"/>
          </p:nvPr>
        </p:nvSpPr>
        <p:spPr>
          <a:xfrm>
            <a:off x="1917700" y="4508500"/>
            <a:ext cx="3314700" cy="330200"/>
          </a:xfrm>
        </p:spPr>
        <p:txBody>
          <a:bodyPr anchor="t"/>
          <a:lstStyle>
            <a:lvl1pPr marL="0" indent="0">
              <a:buNone/>
              <a:defRPr sz="2000">
                <a:solidFill>
                  <a:schemeClr val="accent1"/>
                </a:solidFill>
                <a:latin typeface="+mj-lt"/>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Full Name</a:t>
            </a:r>
          </a:p>
        </p:txBody>
      </p:sp>
      <p:sp>
        <p:nvSpPr>
          <p:cNvPr id="9" name="Text Placeholder 5">
            <a:extLst>
              <a:ext uri="{FF2B5EF4-FFF2-40B4-BE49-F238E27FC236}">
                <a16:creationId xmlns:a16="http://schemas.microsoft.com/office/drawing/2014/main" xmlns="" id="{3452AC72-D893-4C1A-83BD-9930164D8935}"/>
              </a:ext>
            </a:extLst>
          </p:cNvPr>
          <p:cNvSpPr>
            <a:spLocks noGrp="1"/>
          </p:cNvSpPr>
          <p:nvPr>
            <p:ph type="body" sz="quarter" idx="14" hasCustomPrompt="1"/>
          </p:nvPr>
        </p:nvSpPr>
        <p:spPr>
          <a:xfrm>
            <a:off x="1917700" y="5180023"/>
            <a:ext cx="3314700" cy="205029"/>
          </a:xfrm>
          <a:ln>
            <a:noFill/>
          </a:ln>
        </p:spPr>
        <p:txBody>
          <a:bodyPr anchor="t"/>
          <a:lstStyle>
            <a:lvl1pPr marL="0" indent="0">
              <a:buNone/>
              <a:defRPr sz="1600">
                <a:solidFill>
                  <a:schemeClr val="bg1"/>
                </a:solidFill>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Email</a:t>
            </a:r>
          </a:p>
        </p:txBody>
      </p:sp>
      <p:sp>
        <p:nvSpPr>
          <p:cNvPr id="10" name="Text Placeholder 5">
            <a:extLst>
              <a:ext uri="{FF2B5EF4-FFF2-40B4-BE49-F238E27FC236}">
                <a16:creationId xmlns:a16="http://schemas.microsoft.com/office/drawing/2014/main" xmlns="" id="{D2EEC149-F1BE-4C36-A789-5BF73B40A212}"/>
              </a:ext>
            </a:extLst>
          </p:cNvPr>
          <p:cNvSpPr>
            <a:spLocks noGrp="1"/>
          </p:cNvSpPr>
          <p:nvPr>
            <p:ph type="body" sz="quarter" idx="15" hasCustomPrompt="1"/>
          </p:nvPr>
        </p:nvSpPr>
        <p:spPr>
          <a:xfrm>
            <a:off x="1917700" y="5683561"/>
            <a:ext cx="3314700" cy="205029"/>
          </a:xfrm>
          <a:ln>
            <a:noFill/>
          </a:ln>
        </p:spPr>
        <p:txBody>
          <a:bodyPr anchor="t"/>
          <a:lstStyle>
            <a:lvl1pPr marL="0" indent="0">
              <a:buNone/>
              <a:defRPr sz="1600">
                <a:solidFill>
                  <a:schemeClr val="bg1"/>
                </a:solidFill>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Phone</a:t>
            </a:r>
          </a:p>
        </p:txBody>
      </p:sp>
      <p:sp>
        <p:nvSpPr>
          <p:cNvPr id="11" name="Text Placeholder 5">
            <a:extLst>
              <a:ext uri="{FF2B5EF4-FFF2-40B4-BE49-F238E27FC236}">
                <a16:creationId xmlns:a16="http://schemas.microsoft.com/office/drawing/2014/main" xmlns="" id="{ECC256E6-6AE8-4950-838C-BE638FB47968}"/>
              </a:ext>
            </a:extLst>
          </p:cNvPr>
          <p:cNvSpPr>
            <a:spLocks noGrp="1"/>
          </p:cNvSpPr>
          <p:nvPr>
            <p:ph type="body" sz="quarter" idx="16" hasCustomPrompt="1"/>
          </p:nvPr>
        </p:nvSpPr>
        <p:spPr>
          <a:xfrm>
            <a:off x="1917700" y="4821910"/>
            <a:ext cx="3314700" cy="205029"/>
          </a:xfrm>
        </p:spPr>
        <p:txBody>
          <a:bodyPr anchor="t"/>
          <a:lstStyle>
            <a:lvl1pPr marL="0" indent="0">
              <a:buNone/>
              <a:defRPr sz="1000" i="0">
                <a:solidFill>
                  <a:schemeClr val="bg1"/>
                </a:solidFill>
              </a:defRPr>
            </a:lvl1pPr>
            <a:lvl2pPr marL="266700" indent="0">
              <a:buNone/>
              <a:defRPr>
                <a:solidFill>
                  <a:schemeClr val="accent1"/>
                </a:solidFill>
              </a:defRPr>
            </a:lvl2pPr>
            <a:lvl3pPr marL="447675" indent="0">
              <a:buNone/>
              <a:defRPr>
                <a:solidFill>
                  <a:schemeClr val="accent1"/>
                </a:solidFill>
              </a:defRPr>
            </a:lvl3pPr>
            <a:lvl4pPr marL="628650" indent="0">
              <a:buNone/>
              <a:defRPr>
                <a:solidFill>
                  <a:schemeClr val="accent1"/>
                </a:solidFill>
              </a:defRPr>
            </a:lvl4pPr>
            <a:lvl5pPr marL="809625" indent="0">
              <a:buNone/>
              <a:defRPr>
                <a:solidFill>
                  <a:schemeClr val="accent1"/>
                </a:solidFill>
              </a:defRPr>
            </a:lvl5pPr>
          </a:lstStyle>
          <a:p>
            <a:pPr lvl="0"/>
            <a:r>
              <a:rPr lang="en-US" dirty="0"/>
              <a:t>POSITION</a:t>
            </a:r>
          </a:p>
        </p:txBody>
      </p:sp>
    </p:spTree>
    <p:extLst>
      <p:ext uri="{BB962C8B-B14F-4D97-AF65-F5344CB8AC3E}">
        <p14:creationId xmlns:p14="http://schemas.microsoft.com/office/powerpoint/2010/main" val="1943168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rgbClr val="445F6D"/>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2" name="Title 1"/>
          <p:cNvSpPr>
            <a:spLocks noGrp="1"/>
          </p:cNvSpPr>
          <p:nvPr>
            <p:ph type="title"/>
          </p:nvPr>
        </p:nvSpPr>
        <p:spPr>
          <a:xfrm>
            <a:off x="1097280" y="758952"/>
            <a:ext cx="4998720" cy="3566160"/>
          </a:xfrm>
        </p:spPr>
        <p:txBody>
          <a:bodyPr anchor="b" anchorCtr="0">
            <a:normAutofit/>
          </a:bodyPr>
          <a:lstStyle>
            <a:lvl1pPr>
              <a:lnSpc>
                <a:spcPct val="85000"/>
              </a:lnSpc>
              <a:defRPr sz="8000" b="0">
                <a:solidFill>
                  <a:srgbClr val="445F6D"/>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none"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1207658" y="4343400"/>
            <a:ext cx="9875520" cy="0"/>
          </a:xfrm>
          <a:prstGeom prst="line">
            <a:avLst/>
          </a:prstGeom>
          <a:ln w="28575">
            <a:solidFill>
              <a:srgbClr val="445F6D"/>
            </a:solidFill>
          </a:ln>
        </p:spPr>
        <p:style>
          <a:lnRef idx="1">
            <a:schemeClr val="accent1"/>
          </a:lnRef>
          <a:fillRef idx="0">
            <a:schemeClr val="accent1"/>
          </a:fillRef>
          <a:effectRef idx="0">
            <a:schemeClr val="accent1"/>
          </a:effectRef>
          <a:fontRef idx="minor">
            <a:schemeClr val="tx1"/>
          </a:fontRef>
        </p:style>
      </p:cxnSp>
      <p:sp>
        <p:nvSpPr>
          <p:cNvPr id="11" name="Picture Placeholder 10">
            <a:extLst>
              <a:ext uri="{FF2B5EF4-FFF2-40B4-BE49-F238E27FC236}">
                <a16:creationId xmlns:a16="http://schemas.microsoft.com/office/drawing/2014/main" xmlns="" id="{F87FFDF3-51D8-4771-B4E4-F27B81569978}"/>
              </a:ext>
            </a:extLst>
          </p:cNvPr>
          <p:cNvSpPr>
            <a:spLocks noGrp="1"/>
          </p:cNvSpPr>
          <p:nvPr>
            <p:ph type="pic" sz="quarter" idx="13"/>
          </p:nvPr>
        </p:nvSpPr>
        <p:spPr>
          <a:xfrm>
            <a:off x="6096000" y="735963"/>
            <a:ext cx="5036659" cy="3584575"/>
          </a:xfrm>
        </p:spPr>
        <p:txBody>
          <a:bodyPr/>
          <a:lstStyle/>
          <a:p>
            <a:r>
              <a:rPr lang="en-US"/>
              <a:t>Click icon to add picture</a:t>
            </a:r>
            <a:endParaRPr lang="el-GR" dirty="0"/>
          </a:p>
        </p:txBody>
      </p:sp>
      <p:sp>
        <p:nvSpPr>
          <p:cNvPr id="13" name="Date Placeholder 3">
            <a:extLst>
              <a:ext uri="{FF2B5EF4-FFF2-40B4-BE49-F238E27FC236}">
                <a16:creationId xmlns:a16="http://schemas.microsoft.com/office/drawing/2014/main" xmlns="" id="{9802BB34-6D99-4B2B-844E-6FEEA529EC35}"/>
              </a:ext>
            </a:extLst>
          </p:cNvPr>
          <p:cNvSpPr>
            <a:spLocks noGrp="1"/>
          </p:cNvSpPr>
          <p:nvPr>
            <p:ph type="dt" sz="half" idx="10"/>
          </p:nvPr>
        </p:nvSpPr>
        <p:spPr>
          <a:xfrm>
            <a:off x="10619117" y="6459784"/>
            <a:ext cx="1057337" cy="365125"/>
          </a:xfrm>
        </p:spPr>
        <p:txBody>
          <a:bodyPr/>
          <a:lstStyle>
            <a:lvl1pPr>
              <a:defRPr sz="1400"/>
            </a:lvl1pPr>
          </a:lstStyle>
          <a:p>
            <a:fld id="{AA1B8DCA-E452-44D0-9CF5-1CE3F0ADA4F6}" type="datetime1">
              <a:rPr lang="en-US" smtClean="0"/>
              <a:t>7/23/2024</a:t>
            </a:fld>
            <a:endParaRPr lang="en-US" dirty="0"/>
          </a:p>
        </p:txBody>
      </p:sp>
      <p:sp>
        <p:nvSpPr>
          <p:cNvPr id="19" name="Footer Placeholder 4">
            <a:extLst>
              <a:ext uri="{FF2B5EF4-FFF2-40B4-BE49-F238E27FC236}">
                <a16:creationId xmlns:a16="http://schemas.microsoft.com/office/drawing/2014/main" xmlns="" id="{62FF9A77-2CC4-4272-A7CC-D1D9DC39A7E3}"/>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20" name="Slide Number Placeholder 5">
            <a:extLst>
              <a:ext uri="{FF2B5EF4-FFF2-40B4-BE49-F238E27FC236}">
                <a16:creationId xmlns:a16="http://schemas.microsoft.com/office/drawing/2014/main" xmlns="" id="{AFBFACF4-ECB9-484E-9EC9-1436B186FB8F}"/>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21" name="Picture 20">
            <a:extLst>
              <a:ext uri="{FF2B5EF4-FFF2-40B4-BE49-F238E27FC236}">
                <a16:creationId xmlns:a16="http://schemas.microsoft.com/office/drawing/2014/main" xmlns="" id="{BEB7F8B9-5542-4C18-9047-FDA21185A3EF}"/>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2" name="Text Placeholder 10">
            <a:extLst>
              <a:ext uri="{FF2B5EF4-FFF2-40B4-BE49-F238E27FC236}">
                <a16:creationId xmlns:a16="http://schemas.microsoft.com/office/drawing/2014/main" xmlns="" id="{763F3B13-70C6-4F24-9578-A99556D0C0C5}"/>
              </a:ext>
            </a:extLst>
          </p:cNvPr>
          <p:cNvSpPr>
            <a:spLocks noGrp="1"/>
          </p:cNvSpPr>
          <p:nvPr>
            <p:ph type="body" sz="quarter" idx="14" hasCustomPrompt="1"/>
          </p:nvPr>
        </p:nvSpPr>
        <p:spPr>
          <a:xfrm>
            <a:off x="1045345" y="6459444"/>
            <a:ext cx="3099110" cy="341406"/>
          </a:xfrm>
        </p:spPr>
        <p:txBody>
          <a:bodyPr anchor="ctr">
            <a:normAutofit/>
          </a:bodyPr>
          <a:lstStyle>
            <a:lvl1pPr marL="0" indent="0">
              <a:buNone/>
              <a:defRPr sz="1400">
                <a:solidFill>
                  <a:schemeClr val="bg1"/>
                </a:solidFill>
              </a:defRPr>
            </a:lvl1pPr>
          </a:lstStyle>
          <a:p>
            <a:pPr lvl="0"/>
            <a:r>
              <a:rPr lang="en-US" dirty="0"/>
              <a:t>Presenters Name</a:t>
            </a:r>
            <a:endParaRPr lang="el-GR" dirty="0"/>
          </a:p>
        </p:txBody>
      </p:sp>
      <p:pic>
        <p:nvPicPr>
          <p:cNvPr id="23" name="Picture 2" descr="ΕΘΝΙΚΟ  ΜΕΤΣΟΒΙΟ ΠΟΛΥΤΕΧΝΕΙΟ">
            <a:extLst>
              <a:ext uri="{FF2B5EF4-FFF2-40B4-BE49-F238E27FC236}">
                <a16:creationId xmlns:a16="http://schemas.microsoft.com/office/drawing/2014/main" xmlns="" id="{07D15B26-0C54-429E-869D-7EB71E6DC13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4503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B9DD7A54-489F-4CA1-8519-07709E41E723}"/>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2" name="Title 1"/>
          <p:cNvSpPr>
            <a:spLocks noGrp="1"/>
          </p:cNvSpPr>
          <p:nvPr>
            <p:ph type="title"/>
          </p:nvPr>
        </p:nvSpPr>
        <p:spPr>
          <a:xfrm>
            <a:off x="1097280" y="286604"/>
            <a:ext cx="10058400" cy="721744"/>
          </a:xfrm>
        </p:spPr>
        <p:txBody>
          <a:bodyPr/>
          <a:lstStyle>
            <a:lvl1pPr marL="0">
              <a:defRPr>
                <a:solidFill>
                  <a:srgbClr val="445F6D"/>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10491" y="6459784"/>
            <a:ext cx="1065963" cy="365125"/>
          </a:xfrm>
        </p:spPr>
        <p:txBody>
          <a:bodyPr/>
          <a:lstStyle>
            <a:lvl1pPr>
              <a:defRPr sz="1400"/>
            </a:lvl1p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a:xfrm>
            <a:off x="4202194" y="6459785"/>
            <a:ext cx="4774039" cy="344876"/>
          </a:xfrm>
        </p:spPr>
        <p:txBody>
          <a:bodyPr/>
          <a:lstStyle>
            <a:lvl1pPr>
              <a:defRPr sz="1400" cap="none" baseline="0"/>
            </a:lvl1pPr>
          </a:lstStyle>
          <a:p>
            <a:r>
              <a:rPr lang="el-GR"/>
              <a:t>[Τίτλος Εργασίας]</a:t>
            </a:r>
            <a:endParaRPr lang="en-US"/>
          </a:p>
        </p:txBody>
      </p:sp>
      <p:sp>
        <p:nvSpPr>
          <p:cNvPr id="6" name="Slide Number Placeholder 5"/>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cxnSp>
        <p:nvCxnSpPr>
          <p:cNvPr id="10" name="Straight Connector 9">
            <a:extLst>
              <a:ext uri="{FF2B5EF4-FFF2-40B4-BE49-F238E27FC236}">
                <a16:creationId xmlns:a16="http://schemas.microsoft.com/office/drawing/2014/main" xmlns="" id="{E87A85BC-F61B-46F1-BF8F-19A590394856}"/>
              </a:ext>
            </a:extLst>
          </p:cNvPr>
          <p:cNvCxnSpPr>
            <a:cxnSpLocks/>
          </p:cNvCxnSpPr>
          <p:nvPr/>
        </p:nvCxnSpPr>
        <p:spPr>
          <a:xfrm>
            <a:off x="1158240" y="1008348"/>
            <a:ext cx="9875520" cy="0"/>
          </a:xfrm>
          <a:prstGeom prst="line">
            <a:avLst/>
          </a:prstGeom>
          <a:ln w="28575">
            <a:solidFill>
              <a:srgbClr val="445F6D"/>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xmlns="" id="{3B798015-F4CC-4F23-A3B4-0513A96769CE}"/>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11" name="Text Placeholder 10">
            <a:extLst>
              <a:ext uri="{FF2B5EF4-FFF2-40B4-BE49-F238E27FC236}">
                <a16:creationId xmlns:a16="http://schemas.microsoft.com/office/drawing/2014/main" xmlns="" id="{DD6DFBEF-0053-428D-9ABA-03CFD22FD654}"/>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a:solidFill>
                  <a:schemeClr val="bg1"/>
                </a:solidFill>
              </a:defRPr>
            </a:lvl1pPr>
          </a:lstStyle>
          <a:p>
            <a:pPr lvl="0"/>
            <a:r>
              <a:rPr lang="en-US" dirty="0"/>
              <a:t>Presenters Name</a:t>
            </a:r>
            <a:endParaRPr lang="el-GR" dirty="0"/>
          </a:p>
        </p:txBody>
      </p:sp>
      <p:pic>
        <p:nvPicPr>
          <p:cNvPr id="13" name="Picture 2" descr="ΕΘΝΙΚΟ  ΜΕΤΣΟΒΙΟ ΠΟΛΥΤΕΧΝΕΙΟ">
            <a:extLst>
              <a:ext uri="{FF2B5EF4-FFF2-40B4-BE49-F238E27FC236}">
                <a16:creationId xmlns:a16="http://schemas.microsoft.com/office/drawing/2014/main" xmlns="" id="{01BAF7F9-60ED-48C2-BF38-6EB45A8F35A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32979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wo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xmlns="" id="{5BA66B80-8A6E-4D06-8850-C2C8098F6AFC}"/>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8" name="Title 7"/>
          <p:cNvSpPr>
            <a:spLocks noGrp="1"/>
          </p:cNvSpPr>
          <p:nvPr>
            <p:ph type="title"/>
          </p:nvPr>
        </p:nvSpPr>
        <p:spPr>
          <a:xfrm>
            <a:off x="1097280" y="286604"/>
            <a:ext cx="10058400" cy="702302"/>
          </a:xfrm>
        </p:spPr>
        <p:txBody>
          <a:bodyPr/>
          <a:lstStyle>
            <a:lvl1pPr>
              <a:defRPr>
                <a:solidFill>
                  <a:srgbClr val="445F6D"/>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097279" y="1614906"/>
            <a:ext cx="4937760" cy="4023360"/>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614907"/>
            <a:ext cx="4937760" cy="4023360"/>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0" name="Straight Connector 9">
            <a:extLst>
              <a:ext uri="{FF2B5EF4-FFF2-40B4-BE49-F238E27FC236}">
                <a16:creationId xmlns:a16="http://schemas.microsoft.com/office/drawing/2014/main" xmlns="" id="{AF4A5BBF-A279-493E-B98E-6331F084CD83}"/>
              </a:ext>
            </a:extLst>
          </p:cNvPr>
          <p:cNvCxnSpPr>
            <a:cxnSpLocks/>
          </p:cNvCxnSpPr>
          <p:nvPr/>
        </p:nvCxnSpPr>
        <p:spPr>
          <a:xfrm>
            <a:off x="1158240" y="1008348"/>
            <a:ext cx="9875520" cy="0"/>
          </a:xfrm>
          <a:prstGeom prst="line">
            <a:avLst/>
          </a:prstGeom>
          <a:ln w="28575">
            <a:solidFill>
              <a:srgbClr val="445F6D"/>
            </a:solidFill>
          </a:ln>
        </p:spPr>
        <p:style>
          <a:lnRef idx="1">
            <a:schemeClr val="accent1"/>
          </a:lnRef>
          <a:fillRef idx="0">
            <a:schemeClr val="accent1"/>
          </a:fillRef>
          <a:effectRef idx="0">
            <a:schemeClr val="accent1"/>
          </a:effectRef>
          <a:fontRef idx="minor">
            <a:schemeClr val="tx1"/>
          </a:fontRef>
        </p:style>
      </p:cxnSp>
      <p:sp>
        <p:nvSpPr>
          <p:cNvPr id="17" name="Date Placeholder 3">
            <a:extLst>
              <a:ext uri="{FF2B5EF4-FFF2-40B4-BE49-F238E27FC236}">
                <a16:creationId xmlns:a16="http://schemas.microsoft.com/office/drawing/2014/main" xmlns="" id="{F767B8B0-01EC-4CE7-B6EC-72B9A9E07897}"/>
              </a:ext>
            </a:extLst>
          </p:cNvPr>
          <p:cNvSpPr>
            <a:spLocks noGrp="1"/>
          </p:cNvSpPr>
          <p:nvPr>
            <p:ph type="dt" sz="half" idx="10"/>
          </p:nvPr>
        </p:nvSpPr>
        <p:spPr>
          <a:xfrm>
            <a:off x="10627743" y="6459784"/>
            <a:ext cx="1048711" cy="365125"/>
          </a:xfrm>
        </p:spPr>
        <p:txBody>
          <a:bodyPr/>
          <a:lstStyle>
            <a:lvl1pPr>
              <a:defRPr sz="1400"/>
            </a:lvl1pPr>
          </a:lstStyle>
          <a:p>
            <a:fld id="{408076C3-A668-410F-8941-CC5F6B8F59F0}" type="datetime1">
              <a:rPr lang="en-US" smtClean="0"/>
              <a:t>7/23/2024</a:t>
            </a:fld>
            <a:endParaRPr lang="en-US" dirty="0"/>
          </a:p>
        </p:txBody>
      </p:sp>
      <p:sp>
        <p:nvSpPr>
          <p:cNvPr id="18" name="Footer Placeholder 4">
            <a:extLst>
              <a:ext uri="{FF2B5EF4-FFF2-40B4-BE49-F238E27FC236}">
                <a16:creationId xmlns:a16="http://schemas.microsoft.com/office/drawing/2014/main" xmlns="" id="{B2DD41CD-BAED-4B07-914A-F648CC1F4905}"/>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19" name="Slide Number Placeholder 5">
            <a:extLst>
              <a:ext uri="{FF2B5EF4-FFF2-40B4-BE49-F238E27FC236}">
                <a16:creationId xmlns:a16="http://schemas.microsoft.com/office/drawing/2014/main" xmlns="" id="{5DED8195-C16D-49F0-8646-2AC12CA30C13}"/>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20" name="Picture 19">
            <a:extLst>
              <a:ext uri="{FF2B5EF4-FFF2-40B4-BE49-F238E27FC236}">
                <a16:creationId xmlns:a16="http://schemas.microsoft.com/office/drawing/2014/main" xmlns="" id="{461EF418-B68B-4CA6-A03F-CB33799DF603}"/>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1" name="Text Placeholder 10">
            <a:extLst>
              <a:ext uri="{FF2B5EF4-FFF2-40B4-BE49-F238E27FC236}">
                <a16:creationId xmlns:a16="http://schemas.microsoft.com/office/drawing/2014/main" xmlns="" id="{594EEEB2-36E9-44DC-B809-438C521B67B7}"/>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baseline="0">
                <a:solidFill>
                  <a:schemeClr val="bg1"/>
                </a:solidFill>
              </a:defRPr>
            </a:lvl1pPr>
          </a:lstStyle>
          <a:p>
            <a:pPr lvl="0"/>
            <a:r>
              <a:rPr lang="en-US" dirty="0"/>
              <a:t>Presenters Name</a:t>
            </a:r>
            <a:endParaRPr lang="el-GR" dirty="0"/>
          </a:p>
        </p:txBody>
      </p:sp>
      <p:pic>
        <p:nvPicPr>
          <p:cNvPr id="22" name="Picture 2" descr="ΕΘΝΙΚΟ  ΜΕΤΣΟΒΙΟ ΠΟΛΥΤΕΧΝΕΙΟ">
            <a:extLst>
              <a:ext uri="{FF2B5EF4-FFF2-40B4-BE49-F238E27FC236}">
                <a16:creationId xmlns:a16="http://schemas.microsoft.com/office/drawing/2014/main" xmlns="" id="{3AC2C2D1-A8D3-493C-8861-0804A656D0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6873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Comparison">
    <p:spTree>
      <p:nvGrpSpPr>
        <p:cNvPr id="1" name=""/>
        <p:cNvGrpSpPr/>
        <p:nvPr/>
      </p:nvGrpSpPr>
      <p:grpSpPr>
        <a:xfrm>
          <a:off x="0" y="0"/>
          <a:ext cx="0" cy="0"/>
          <a:chOff x="0" y="0"/>
          <a:chExt cx="0" cy="0"/>
        </a:xfrm>
      </p:grpSpPr>
      <p:sp>
        <p:nvSpPr>
          <p:cNvPr id="15" name="Content Placeholder 3">
            <a:extLst>
              <a:ext uri="{FF2B5EF4-FFF2-40B4-BE49-F238E27FC236}">
                <a16:creationId xmlns:a16="http://schemas.microsoft.com/office/drawing/2014/main" xmlns="" id="{93E5DADC-9EE6-4A2C-9C38-B9D825D93C81}"/>
              </a:ext>
            </a:extLst>
          </p:cNvPr>
          <p:cNvSpPr>
            <a:spLocks noGrp="1"/>
          </p:cNvSpPr>
          <p:nvPr>
            <p:ph sz="half" idx="15"/>
          </p:nvPr>
        </p:nvSpPr>
        <p:spPr>
          <a:xfrm>
            <a:off x="6222657" y="1836671"/>
            <a:ext cx="4937760" cy="3378200"/>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a:extLst>
              <a:ext uri="{FF2B5EF4-FFF2-40B4-BE49-F238E27FC236}">
                <a16:creationId xmlns:a16="http://schemas.microsoft.com/office/drawing/2014/main" xmlns="" id="{3BF7D838-328B-4390-A050-0DB174F84F32}"/>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10" name="Title 9"/>
          <p:cNvSpPr>
            <a:spLocks noGrp="1"/>
          </p:cNvSpPr>
          <p:nvPr>
            <p:ph type="title"/>
          </p:nvPr>
        </p:nvSpPr>
        <p:spPr>
          <a:xfrm>
            <a:off x="1097280" y="286604"/>
            <a:ext cx="10058400" cy="721743"/>
          </a:xfrm>
        </p:spPr>
        <p:txBody>
          <a:bodyPr/>
          <a:lstStyle>
            <a:lvl1pPr>
              <a:defRPr>
                <a:solidFill>
                  <a:srgbClr val="445F6D"/>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5214871"/>
            <a:ext cx="4937760" cy="736282"/>
          </a:xfrm>
          <a:solidFill>
            <a:srgbClr val="445F6D"/>
          </a:solidFill>
          <a:ln>
            <a:noFill/>
          </a:ln>
          <a:effectLst/>
          <a:scene3d>
            <a:camera prst="orthographicFront">
              <a:rot lat="0" lon="0" rev="0"/>
            </a:camera>
            <a:lightRig rig="contrasting" dir="t">
              <a:rot lat="0" lon="0" rev="7800000"/>
            </a:lightRig>
          </a:scene3d>
          <a:sp3d>
            <a:bevelT w="139700" h="139700"/>
          </a:sp3d>
        </p:spPr>
        <p:txBody>
          <a:bodyPr lIns="91440" rIns="91440" anchor="ctr">
            <a:normAutofit/>
          </a:bodyPr>
          <a:lstStyle>
            <a:lvl1pPr marL="0" indent="0">
              <a:buNone/>
              <a:defRPr sz="2000" b="0" cap="none"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1847405"/>
            <a:ext cx="4937760" cy="3378200"/>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xmlns="" id="{2BD60028-ECFF-404C-8608-4A3977D5602A}"/>
              </a:ext>
            </a:extLst>
          </p:cNvPr>
          <p:cNvCxnSpPr>
            <a:cxnSpLocks/>
          </p:cNvCxnSpPr>
          <p:nvPr/>
        </p:nvCxnSpPr>
        <p:spPr>
          <a:xfrm>
            <a:off x="1158240" y="1008348"/>
            <a:ext cx="9875520" cy="0"/>
          </a:xfrm>
          <a:prstGeom prst="line">
            <a:avLst/>
          </a:prstGeom>
          <a:ln w="28575">
            <a:solidFill>
              <a:srgbClr val="445F6D"/>
            </a:solidFill>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xmlns="" id="{97F88299-2FEE-4C5C-A9B4-5C315FCF5FAF}"/>
              </a:ext>
            </a:extLst>
          </p:cNvPr>
          <p:cNvSpPr>
            <a:spLocks noGrp="1"/>
          </p:cNvSpPr>
          <p:nvPr>
            <p:ph type="body" idx="14"/>
          </p:nvPr>
        </p:nvSpPr>
        <p:spPr>
          <a:xfrm>
            <a:off x="6222657" y="5204137"/>
            <a:ext cx="4937760" cy="736282"/>
          </a:xfrm>
          <a:solidFill>
            <a:srgbClr val="445F6D"/>
          </a:solidFill>
          <a:ln>
            <a:noFill/>
          </a:ln>
          <a:effectLst/>
          <a:scene3d>
            <a:camera prst="orthographicFront">
              <a:rot lat="0" lon="0" rev="0"/>
            </a:camera>
            <a:lightRig rig="contrasting" dir="t">
              <a:rot lat="0" lon="0" rev="7800000"/>
            </a:lightRig>
          </a:scene3d>
          <a:sp3d>
            <a:bevelT w="139700" h="139700"/>
          </a:sp3d>
        </p:spPr>
        <p:txBody>
          <a:bodyPr lIns="91440" rIns="91440" anchor="ctr">
            <a:normAutofit/>
          </a:bodyPr>
          <a:lstStyle>
            <a:lvl1pPr marL="0" indent="0">
              <a:buNone/>
              <a:defRPr sz="2000" b="0" cap="none"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Date Placeholder 3">
            <a:extLst>
              <a:ext uri="{FF2B5EF4-FFF2-40B4-BE49-F238E27FC236}">
                <a16:creationId xmlns:a16="http://schemas.microsoft.com/office/drawing/2014/main" xmlns="" id="{2C4634AB-FE38-489A-A7D3-6B4557D9E5CA}"/>
              </a:ext>
            </a:extLst>
          </p:cNvPr>
          <p:cNvSpPr>
            <a:spLocks noGrp="1"/>
          </p:cNvSpPr>
          <p:nvPr>
            <p:ph type="dt" sz="half" idx="10"/>
          </p:nvPr>
        </p:nvSpPr>
        <p:spPr>
          <a:xfrm>
            <a:off x="10575985" y="6459784"/>
            <a:ext cx="1100470" cy="365125"/>
          </a:xfrm>
        </p:spPr>
        <p:txBody>
          <a:bodyPr/>
          <a:lstStyle>
            <a:lvl1pPr>
              <a:defRPr sz="1400"/>
            </a:lvl1pPr>
          </a:lstStyle>
          <a:p>
            <a:fld id="{AFCB6A03-410A-4754-9103-F33EFBE1B7A6}" type="datetime1">
              <a:rPr lang="en-US" smtClean="0"/>
              <a:t>7/23/2024</a:t>
            </a:fld>
            <a:endParaRPr lang="en-US" dirty="0"/>
          </a:p>
        </p:txBody>
      </p:sp>
      <p:sp>
        <p:nvSpPr>
          <p:cNvPr id="23" name="Footer Placeholder 4">
            <a:extLst>
              <a:ext uri="{FF2B5EF4-FFF2-40B4-BE49-F238E27FC236}">
                <a16:creationId xmlns:a16="http://schemas.microsoft.com/office/drawing/2014/main" xmlns="" id="{F60481FD-E632-4470-98F3-2C34E1BC9227}"/>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24" name="Slide Number Placeholder 5">
            <a:extLst>
              <a:ext uri="{FF2B5EF4-FFF2-40B4-BE49-F238E27FC236}">
                <a16:creationId xmlns:a16="http://schemas.microsoft.com/office/drawing/2014/main" xmlns="" id="{6D7BB0D4-D97E-4EBC-8991-0EA7DCC7D702}"/>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25" name="Picture 24">
            <a:extLst>
              <a:ext uri="{FF2B5EF4-FFF2-40B4-BE49-F238E27FC236}">
                <a16:creationId xmlns:a16="http://schemas.microsoft.com/office/drawing/2014/main" xmlns="" id="{2DEFC2F0-5E4E-4CD3-B45A-A5DC7D9A196D}"/>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6" name="Text Placeholder 10">
            <a:extLst>
              <a:ext uri="{FF2B5EF4-FFF2-40B4-BE49-F238E27FC236}">
                <a16:creationId xmlns:a16="http://schemas.microsoft.com/office/drawing/2014/main" xmlns="" id="{657E36D5-6D28-4FAC-8074-6B2A8DD33437}"/>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baseline="0">
                <a:solidFill>
                  <a:schemeClr val="bg1"/>
                </a:solidFill>
              </a:defRPr>
            </a:lvl1pPr>
          </a:lstStyle>
          <a:p>
            <a:pPr lvl="0"/>
            <a:r>
              <a:rPr lang="en-US" dirty="0"/>
              <a:t>Presenters Name</a:t>
            </a:r>
            <a:endParaRPr lang="el-GR" dirty="0"/>
          </a:p>
        </p:txBody>
      </p:sp>
      <p:pic>
        <p:nvPicPr>
          <p:cNvPr id="27" name="Picture 2" descr="ΕΘΝΙΚΟ  ΜΕΤΣΟΒΙΟ ΠΟΛΥΤΕΧΝΕΙΟ">
            <a:extLst>
              <a:ext uri="{FF2B5EF4-FFF2-40B4-BE49-F238E27FC236}">
                <a16:creationId xmlns:a16="http://schemas.microsoft.com/office/drawing/2014/main" xmlns="" id="{9069872C-7D6A-485F-8E17-E426B4BBE2D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5462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1_Comparison">
    <p:spTree>
      <p:nvGrpSpPr>
        <p:cNvPr id="1" name=""/>
        <p:cNvGrpSpPr/>
        <p:nvPr/>
      </p:nvGrpSpPr>
      <p:grpSpPr>
        <a:xfrm>
          <a:off x="0" y="0"/>
          <a:ext cx="0" cy="0"/>
          <a:chOff x="0" y="0"/>
          <a:chExt cx="0" cy="0"/>
        </a:xfrm>
      </p:grpSpPr>
      <p:sp>
        <p:nvSpPr>
          <p:cNvPr id="15" name="Content Placeholder 3">
            <a:extLst>
              <a:ext uri="{FF2B5EF4-FFF2-40B4-BE49-F238E27FC236}">
                <a16:creationId xmlns:a16="http://schemas.microsoft.com/office/drawing/2014/main" xmlns="" id="{93E5DADC-9EE6-4A2C-9C38-B9D825D93C81}"/>
              </a:ext>
            </a:extLst>
          </p:cNvPr>
          <p:cNvSpPr>
            <a:spLocks noGrp="1"/>
          </p:cNvSpPr>
          <p:nvPr>
            <p:ph sz="half" idx="15"/>
          </p:nvPr>
        </p:nvSpPr>
        <p:spPr>
          <a:xfrm>
            <a:off x="6222657" y="1836671"/>
            <a:ext cx="4937760" cy="3378200"/>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a:extLst>
              <a:ext uri="{FF2B5EF4-FFF2-40B4-BE49-F238E27FC236}">
                <a16:creationId xmlns:a16="http://schemas.microsoft.com/office/drawing/2014/main" xmlns="" id="{3BF7D838-328B-4390-A050-0DB174F84F32}"/>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10" name="Title 9"/>
          <p:cNvSpPr>
            <a:spLocks noGrp="1"/>
          </p:cNvSpPr>
          <p:nvPr>
            <p:ph type="title"/>
          </p:nvPr>
        </p:nvSpPr>
        <p:spPr>
          <a:xfrm>
            <a:off x="1097280" y="286604"/>
            <a:ext cx="10058400" cy="721743"/>
          </a:xfrm>
        </p:spPr>
        <p:txBody>
          <a:bodyPr/>
          <a:lstStyle>
            <a:lvl1pPr>
              <a:defRPr>
                <a:solidFill>
                  <a:srgbClr val="445F6D"/>
                </a:solidFill>
              </a:defRPr>
            </a:lvl1pPr>
          </a:lstStyle>
          <a:p>
            <a:r>
              <a:rPr lang="en-US"/>
              <a:t>Click to edit Master title style</a:t>
            </a:r>
            <a:endParaRPr lang="en-US" dirty="0"/>
          </a:p>
        </p:txBody>
      </p:sp>
      <p:cxnSp>
        <p:nvCxnSpPr>
          <p:cNvPr id="13" name="Straight Connector 12">
            <a:extLst>
              <a:ext uri="{FF2B5EF4-FFF2-40B4-BE49-F238E27FC236}">
                <a16:creationId xmlns:a16="http://schemas.microsoft.com/office/drawing/2014/main" xmlns="" id="{2BD60028-ECFF-404C-8608-4A3977D5602A}"/>
              </a:ext>
            </a:extLst>
          </p:cNvPr>
          <p:cNvCxnSpPr>
            <a:cxnSpLocks/>
          </p:cNvCxnSpPr>
          <p:nvPr/>
        </p:nvCxnSpPr>
        <p:spPr>
          <a:xfrm>
            <a:off x="1158240" y="1008348"/>
            <a:ext cx="9875520" cy="0"/>
          </a:xfrm>
          <a:prstGeom prst="line">
            <a:avLst/>
          </a:prstGeom>
          <a:ln w="28575">
            <a:solidFill>
              <a:srgbClr val="445F6D"/>
            </a:solidFill>
          </a:ln>
        </p:spPr>
        <p:style>
          <a:lnRef idx="1">
            <a:schemeClr val="accent1"/>
          </a:lnRef>
          <a:fillRef idx="0">
            <a:schemeClr val="accent1"/>
          </a:fillRef>
          <a:effectRef idx="0">
            <a:schemeClr val="accent1"/>
          </a:effectRef>
          <a:fontRef idx="minor">
            <a:schemeClr val="tx1"/>
          </a:fontRef>
        </p:style>
      </p:cxnSp>
      <p:sp>
        <p:nvSpPr>
          <p:cNvPr id="14" name="Text Placeholder 2">
            <a:extLst>
              <a:ext uri="{FF2B5EF4-FFF2-40B4-BE49-F238E27FC236}">
                <a16:creationId xmlns:a16="http://schemas.microsoft.com/office/drawing/2014/main" xmlns="" id="{97F88299-2FEE-4C5C-A9B4-5C315FCF5FAF}"/>
              </a:ext>
            </a:extLst>
          </p:cNvPr>
          <p:cNvSpPr>
            <a:spLocks noGrp="1"/>
          </p:cNvSpPr>
          <p:nvPr>
            <p:ph type="body" idx="14"/>
          </p:nvPr>
        </p:nvSpPr>
        <p:spPr>
          <a:xfrm>
            <a:off x="6222657" y="5204137"/>
            <a:ext cx="4937760" cy="736282"/>
          </a:xfrm>
          <a:solidFill>
            <a:srgbClr val="445F6D"/>
          </a:solidFill>
          <a:ln>
            <a:noFill/>
          </a:ln>
          <a:effectLst/>
          <a:scene3d>
            <a:camera prst="orthographicFront">
              <a:rot lat="0" lon="0" rev="0"/>
            </a:camera>
            <a:lightRig rig="contrasting" dir="t">
              <a:rot lat="0" lon="0" rev="7800000"/>
            </a:lightRig>
          </a:scene3d>
          <a:sp3d>
            <a:bevelT w="139700" h="139700"/>
          </a:sp3d>
        </p:spPr>
        <p:txBody>
          <a:bodyPr lIns="91440" rIns="91440" anchor="ctr">
            <a:normAutofit/>
          </a:bodyPr>
          <a:lstStyle>
            <a:lvl1pPr marL="0" indent="0">
              <a:buNone/>
              <a:defRPr sz="2000" b="0" cap="none"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Content Placeholder 3">
            <a:extLst>
              <a:ext uri="{FF2B5EF4-FFF2-40B4-BE49-F238E27FC236}">
                <a16:creationId xmlns:a16="http://schemas.microsoft.com/office/drawing/2014/main" xmlns="" id="{7BC668AF-EC49-4C13-88C4-542BFAB4506A}"/>
              </a:ext>
            </a:extLst>
          </p:cNvPr>
          <p:cNvSpPr>
            <a:spLocks noGrp="1"/>
          </p:cNvSpPr>
          <p:nvPr>
            <p:ph sz="half" idx="2"/>
          </p:nvPr>
        </p:nvSpPr>
        <p:spPr>
          <a:xfrm>
            <a:off x="1097280" y="1847404"/>
            <a:ext cx="4937760" cy="4093009"/>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Date Placeholder 3">
            <a:extLst>
              <a:ext uri="{FF2B5EF4-FFF2-40B4-BE49-F238E27FC236}">
                <a16:creationId xmlns:a16="http://schemas.microsoft.com/office/drawing/2014/main" xmlns="" id="{942702B2-0360-4C4A-9647-25B2C874C721}"/>
              </a:ext>
            </a:extLst>
          </p:cNvPr>
          <p:cNvSpPr>
            <a:spLocks noGrp="1"/>
          </p:cNvSpPr>
          <p:nvPr>
            <p:ph type="dt" sz="half" idx="10"/>
          </p:nvPr>
        </p:nvSpPr>
        <p:spPr>
          <a:xfrm>
            <a:off x="10619117" y="6459784"/>
            <a:ext cx="1057337" cy="365125"/>
          </a:xfrm>
        </p:spPr>
        <p:txBody>
          <a:bodyPr/>
          <a:lstStyle>
            <a:lvl1pPr>
              <a:defRPr sz="1400"/>
            </a:lvl1pPr>
          </a:lstStyle>
          <a:p>
            <a:fld id="{B58EB9EE-7A0C-4974-93A9-5EC96E3205BF}" type="datetime1">
              <a:rPr lang="en-US" smtClean="0"/>
              <a:t>7/23/2024</a:t>
            </a:fld>
            <a:endParaRPr lang="en-US" dirty="0"/>
          </a:p>
        </p:txBody>
      </p:sp>
      <p:sp>
        <p:nvSpPr>
          <p:cNvPr id="23" name="Footer Placeholder 4">
            <a:extLst>
              <a:ext uri="{FF2B5EF4-FFF2-40B4-BE49-F238E27FC236}">
                <a16:creationId xmlns:a16="http://schemas.microsoft.com/office/drawing/2014/main" xmlns="" id="{BF8993BE-D23E-42DE-A46D-08765C6207B4}"/>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24" name="Slide Number Placeholder 5">
            <a:extLst>
              <a:ext uri="{FF2B5EF4-FFF2-40B4-BE49-F238E27FC236}">
                <a16:creationId xmlns:a16="http://schemas.microsoft.com/office/drawing/2014/main" xmlns="" id="{5EB5EBEA-18E9-4183-A45E-F2D57A0D4973}"/>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25" name="Picture 24">
            <a:extLst>
              <a:ext uri="{FF2B5EF4-FFF2-40B4-BE49-F238E27FC236}">
                <a16:creationId xmlns:a16="http://schemas.microsoft.com/office/drawing/2014/main" xmlns="" id="{83626B1B-86E0-478D-834D-A00B329279FF}"/>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6" name="Text Placeholder 10">
            <a:extLst>
              <a:ext uri="{FF2B5EF4-FFF2-40B4-BE49-F238E27FC236}">
                <a16:creationId xmlns:a16="http://schemas.microsoft.com/office/drawing/2014/main" xmlns="" id="{C52F9307-7A95-4543-9E96-FF6480031FAB}"/>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baseline="0">
                <a:solidFill>
                  <a:schemeClr val="bg1"/>
                </a:solidFill>
              </a:defRPr>
            </a:lvl1pPr>
          </a:lstStyle>
          <a:p>
            <a:pPr lvl="0"/>
            <a:r>
              <a:rPr lang="en-US" dirty="0"/>
              <a:t>Presenters Name</a:t>
            </a:r>
            <a:endParaRPr lang="el-GR" dirty="0"/>
          </a:p>
        </p:txBody>
      </p:sp>
      <p:pic>
        <p:nvPicPr>
          <p:cNvPr id="27" name="Picture 2" descr="ΕΘΝΙΚΟ  ΜΕΤΣΟΒΙΟ ΠΟΛΥΤΕΧΝΕΙΟ">
            <a:extLst>
              <a:ext uri="{FF2B5EF4-FFF2-40B4-BE49-F238E27FC236}">
                <a16:creationId xmlns:a16="http://schemas.microsoft.com/office/drawing/2014/main" xmlns="" id="{F6000CAB-871A-4699-B9CA-724AE860E1A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9434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2_Comparis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xmlns="" id="{3BF7D838-328B-4390-A050-0DB174F84F32}"/>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10" name="Title 9"/>
          <p:cNvSpPr>
            <a:spLocks noGrp="1"/>
          </p:cNvSpPr>
          <p:nvPr>
            <p:ph type="title"/>
          </p:nvPr>
        </p:nvSpPr>
        <p:spPr>
          <a:xfrm>
            <a:off x="1097280" y="286604"/>
            <a:ext cx="10058400" cy="721743"/>
          </a:xfrm>
        </p:spPr>
        <p:txBody>
          <a:bodyPr/>
          <a:lstStyle>
            <a:lvl1pPr>
              <a:defRPr>
                <a:solidFill>
                  <a:srgbClr val="445F6D"/>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5214871"/>
            <a:ext cx="4937760" cy="736282"/>
          </a:xfrm>
          <a:solidFill>
            <a:srgbClr val="445F6D"/>
          </a:solidFill>
          <a:ln>
            <a:noFill/>
          </a:ln>
          <a:effectLst/>
          <a:scene3d>
            <a:camera prst="orthographicFront">
              <a:rot lat="0" lon="0" rev="0"/>
            </a:camera>
            <a:lightRig rig="contrasting" dir="t">
              <a:rot lat="0" lon="0" rev="7800000"/>
            </a:lightRig>
          </a:scene3d>
          <a:sp3d>
            <a:bevelT w="139700" h="139700"/>
          </a:sp3d>
        </p:spPr>
        <p:txBody>
          <a:bodyPr lIns="91440" rIns="91440" anchor="ctr">
            <a:normAutofit/>
          </a:bodyPr>
          <a:lstStyle>
            <a:lvl1pPr marL="0" indent="0">
              <a:buNone/>
              <a:defRPr sz="2000" b="0" cap="none" baseline="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1847405"/>
            <a:ext cx="4937760" cy="3378200"/>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a:extLst>
              <a:ext uri="{FF2B5EF4-FFF2-40B4-BE49-F238E27FC236}">
                <a16:creationId xmlns:a16="http://schemas.microsoft.com/office/drawing/2014/main" xmlns="" id="{2BD60028-ECFF-404C-8608-4A3977D5602A}"/>
              </a:ext>
            </a:extLst>
          </p:cNvPr>
          <p:cNvCxnSpPr>
            <a:cxnSpLocks/>
          </p:cNvCxnSpPr>
          <p:nvPr/>
        </p:nvCxnSpPr>
        <p:spPr>
          <a:xfrm>
            <a:off x="1158240" y="1008348"/>
            <a:ext cx="9875520" cy="0"/>
          </a:xfrm>
          <a:prstGeom prst="line">
            <a:avLst/>
          </a:prstGeom>
          <a:ln w="28575">
            <a:solidFill>
              <a:srgbClr val="445F6D"/>
            </a:solidFill>
          </a:ln>
        </p:spPr>
        <p:style>
          <a:lnRef idx="1">
            <a:schemeClr val="accent1"/>
          </a:lnRef>
          <a:fillRef idx="0">
            <a:schemeClr val="accent1"/>
          </a:fillRef>
          <a:effectRef idx="0">
            <a:schemeClr val="accent1"/>
          </a:effectRef>
          <a:fontRef idx="minor">
            <a:schemeClr val="tx1"/>
          </a:fontRef>
        </p:style>
      </p:cxnSp>
      <p:sp>
        <p:nvSpPr>
          <p:cNvPr id="16" name="Content Placeholder 3">
            <a:extLst>
              <a:ext uri="{FF2B5EF4-FFF2-40B4-BE49-F238E27FC236}">
                <a16:creationId xmlns:a16="http://schemas.microsoft.com/office/drawing/2014/main" xmlns="" id="{7A009A43-10F0-4E17-9D9F-0F62E087AE58}"/>
              </a:ext>
            </a:extLst>
          </p:cNvPr>
          <p:cNvSpPr>
            <a:spLocks noGrp="1"/>
          </p:cNvSpPr>
          <p:nvPr>
            <p:ph sz="half" idx="15"/>
          </p:nvPr>
        </p:nvSpPr>
        <p:spPr>
          <a:xfrm>
            <a:off x="6222657" y="1836670"/>
            <a:ext cx="4937760" cy="4114481"/>
          </a:xfrm>
        </p:spPr>
        <p:txBody>
          <a:bodyPr/>
          <a:lstStyle>
            <a:lvl2pPr marL="384048" indent="-182880">
              <a:buClr>
                <a:schemeClr val="accent5">
                  <a:lumMod val="75000"/>
                </a:schemeClr>
              </a:buClr>
              <a:buSzPct val="80000"/>
              <a:buFont typeface="Wingdings" panose="05000000000000000000" pitchFamily="2" charset="2"/>
              <a:buChar char="§"/>
              <a:defRPr/>
            </a:lvl2pPr>
            <a:lvl3pPr marL="566928" indent="-182880">
              <a:buClr>
                <a:schemeClr val="accent5">
                  <a:lumMod val="75000"/>
                </a:schemeClr>
              </a:buClr>
              <a:buSzPct val="80000"/>
              <a:buFont typeface="Wingdings" panose="05000000000000000000" pitchFamily="2" charset="2"/>
              <a:buChar char="§"/>
              <a:defRPr/>
            </a:lvl3pPr>
            <a:lvl4pPr marL="749808" indent="-182880">
              <a:buClr>
                <a:schemeClr val="accent5">
                  <a:lumMod val="75000"/>
                </a:schemeClr>
              </a:buClr>
              <a:buSzPct val="80000"/>
              <a:buFont typeface="Wingdings" panose="05000000000000000000" pitchFamily="2" charset="2"/>
              <a:buChar char="§"/>
              <a:defRPr/>
            </a:lvl4pPr>
            <a:lvl5pPr marL="932688" indent="-182880">
              <a:buClr>
                <a:schemeClr val="accent5">
                  <a:lumMod val="75000"/>
                </a:schemeClr>
              </a:buClr>
              <a:buSzPct val="80000"/>
              <a:buFont typeface="Wingdings" panose="05000000000000000000" pitchFamily="2"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Date Placeholder 3">
            <a:extLst>
              <a:ext uri="{FF2B5EF4-FFF2-40B4-BE49-F238E27FC236}">
                <a16:creationId xmlns:a16="http://schemas.microsoft.com/office/drawing/2014/main" xmlns="" id="{C9D0767F-C358-4991-8126-C49D2422C539}"/>
              </a:ext>
            </a:extLst>
          </p:cNvPr>
          <p:cNvSpPr>
            <a:spLocks noGrp="1"/>
          </p:cNvSpPr>
          <p:nvPr>
            <p:ph type="dt" sz="half" idx="10"/>
          </p:nvPr>
        </p:nvSpPr>
        <p:spPr>
          <a:xfrm>
            <a:off x="10593238" y="6459784"/>
            <a:ext cx="1083217" cy="365125"/>
          </a:xfrm>
        </p:spPr>
        <p:txBody>
          <a:bodyPr/>
          <a:lstStyle>
            <a:lvl1pPr>
              <a:defRPr sz="1400"/>
            </a:lvl1pPr>
          </a:lstStyle>
          <a:p>
            <a:fld id="{EB75FF6D-D621-4B87-B17B-9D7CD9C5193F}" type="datetime1">
              <a:rPr lang="en-US" smtClean="0"/>
              <a:t>7/23/2024</a:t>
            </a:fld>
            <a:endParaRPr lang="en-US" dirty="0"/>
          </a:p>
        </p:txBody>
      </p:sp>
      <p:sp>
        <p:nvSpPr>
          <p:cNvPr id="22" name="Footer Placeholder 4">
            <a:extLst>
              <a:ext uri="{FF2B5EF4-FFF2-40B4-BE49-F238E27FC236}">
                <a16:creationId xmlns:a16="http://schemas.microsoft.com/office/drawing/2014/main" xmlns="" id="{8B643F75-43E2-44F5-ADD6-5000919C7FF9}"/>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23" name="Slide Number Placeholder 5">
            <a:extLst>
              <a:ext uri="{FF2B5EF4-FFF2-40B4-BE49-F238E27FC236}">
                <a16:creationId xmlns:a16="http://schemas.microsoft.com/office/drawing/2014/main" xmlns="" id="{90B350F0-FF62-46C5-8F8F-BB003A0FE80A}"/>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24" name="Picture 23">
            <a:extLst>
              <a:ext uri="{FF2B5EF4-FFF2-40B4-BE49-F238E27FC236}">
                <a16:creationId xmlns:a16="http://schemas.microsoft.com/office/drawing/2014/main" xmlns="" id="{D3FFB248-2410-437B-AAEA-D94356298C88}"/>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5" name="Text Placeholder 10">
            <a:extLst>
              <a:ext uri="{FF2B5EF4-FFF2-40B4-BE49-F238E27FC236}">
                <a16:creationId xmlns:a16="http://schemas.microsoft.com/office/drawing/2014/main" xmlns="" id="{B49E54D5-C8BD-407B-8984-E1F694163F52}"/>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a:solidFill>
                  <a:schemeClr val="bg1"/>
                </a:solidFill>
              </a:defRPr>
            </a:lvl1pPr>
          </a:lstStyle>
          <a:p>
            <a:pPr lvl="0"/>
            <a:r>
              <a:rPr lang="en-US" dirty="0"/>
              <a:t>Presenters Name</a:t>
            </a:r>
            <a:endParaRPr lang="el-GR" dirty="0"/>
          </a:p>
        </p:txBody>
      </p:sp>
      <p:pic>
        <p:nvPicPr>
          <p:cNvPr id="26" name="Picture 2" descr="ΕΘΝΙΚΟ  ΜΕΤΣΟΒΙΟ ΠΟΛΥΤΕΧΝΕΙΟ">
            <a:extLst>
              <a:ext uri="{FF2B5EF4-FFF2-40B4-BE49-F238E27FC236}">
                <a16:creationId xmlns:a16="http://schemas.microsoft.com/office/drawing/2014/main" xmlns="" id="{1E48F3DE-AC11-476B-9B45-2A5C488A1DC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9736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xmlns="" id="{40344173-4A6A-4BF4-9095-B7A872C6572A}"/>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8" name="Title 9">
            <a:extLst>
              <a:ext uri="{FF2B5EF4-FFF2-40B4-BE49-F238E27FC236}">
                <a16:creationId xmlns:a16="http://schemas.microsoft.com/office/drawing/2014/main" xmlns="" id="{9B632595-882A-4566-8943-5A66A000183D}"/>
              </a:ext>
            </a:extLst>
          </p:cNvPr>
          <p:cNvSpPr>
            <a:spLocks noGrp="1"/>
          </p:cNvSpPr>
          <p:nvPr>
            <p:ph type="title"/>
          </p:nvPr>
        </p:nvSpPr>
        <p:spPr>
          <a:xfrm>
            <a:off x="1097280" y="286604"/>
            <a:ext cx="10058400" cy="721743"/>
          </a:xfrm>
        </p:spPr>
        <p:txBody>
          <a:bodyPr/>
          <a:lstStyle>
            <a:lvl1pPr>
              <a:defRPr>
                <a:solidFill>
                  <a:srgbClr val="445F6D"/>
                </a:solidFill>
              </a:defRPr>
            </a:lvl1pPr>
          </a:lstStyle>
          <a:p>
            <a:r>
              <a:rPr lang="en-US"/>
              <a:t>Click to edit Master title style</a:t>
            </a:r>
            <a:endParaRPr lang="en-US" dirty="0"/>
          </a:p>
        </p:txBody>
      </p:sp>
      <p:cxnSp>
        <p:nvCxnSpPr>
          <p:cNvPr id="9" name="Straight Connector 8">
            <a:extLst>
              <a:ext uri="{FF2B5EF4-FFF2-40B4-BE49-F238E27FC236}">
                <a16:creationId xmlns:a16="http://schemas.microsoft.com/office/drawing/2014/main" xmlns="" id="{1389470F-11EF-4554-8B17-748F32B1D1A5}"/>
              </a:ext>
            </a:extLst>
          </p:cNvPr>
          <p:cNvCxnSpPr>
            <a:cxnSpLocks/>
          </p:cNvCxnSpPr>
          <p:nvPr/>
        </p:nvCxnSpPr>
        <p:spPr>
          <a:xfrm>
            <a:off x="1158240" y="1008348"/>
            <a:ext cx="9875520" cy="0"/>
          </a:xfrm>
          <a:prstGeom prst="line">
            <a:avLst/>
          </a:prstGeom>
          <a:ln w="28575">
            <a:solidFill>
              <a:srgbClr val="445F6D"/>
            </a:solidFill>
          </a:ln>
        </p:spPr>
        <p:style>
          <a:lnRef idx="1">
            <a:schemeClr val="accent1"/>
          </a:lnRef>
          <a:fillRef idx="0">
            <a:schemeClr val="accent1"/>
          </a:fillRef>
          <a:effectRef idx="0">
            <a:schemeClr val="accent1"/>
          </a:effectRef>
          <a:fontRef idx="minor">
            <a:schemeClr val="tx1"/>
          </a:fontRef>
        </p:style>
      </p:cxnSp>
      <p:sp>
        <p:nvSpPr>
          <p:cNvPr id="16" name="Date Placeholder 3">
            <a:extLst>
              <a:ext uri="{FF2B5EF4-FFF2-40B4-BE49-F238E27FC236}">
                <a16:creationId xmlns:a16="http://schemas.microsoft.com/office/drawing/2014/main" xmlns="" id="{D7652CC7-234C-4E66-9A3B-368336083FE0}"/>
              </a:ext>
            </a:extLst>
          </p:cNvPr>
          <p:cNvSpPr>
            <a:spLocks noGrp="1"/>
          </p:cNvSpPr>
          <p:nvPr>
            <p:ph type="dt" sz="half" idx="10"/>
          </p:nvPr>
        </p:nvSpPr>
        <p:spPr>
          <a:xfrm>
            <a:off x="10610491" y="6459784"/>
            <a:ext cx="1065963" cy="365125"/>
          </a:xfrm>
        </p:spPr>
        <p:txBody>
          <a:bodyPr/>
          <a:lstStyle>
            <a:lvl1pPr>
              <a:defRPr sz="1400"/>
            </a:lvl1pPr>
          </a:lstStyle>
          <a:p>
            <a:fld id="{E9C1E83D-3A72-460E-8B0B-15F180528B2F}" type="datetime1">
              <a:rPr lang="en-US" smtClean="0"/>
              <a:t>7/23/2024</a:t>
            </a:fld>
            <a:endParaRPr lang="en-US" dirty="0"/>
          </a:p>
        </p:txBody>
      </p:sp>
      <p:sp>
        <p:nvSpPr>
          <p:cNvPr id="17" name="Footer Placeholder 4">
            <a:extLst>
              <a:ext uri="{FF2B5EF4-FFF2-40B4-BE49-F238E27FC236}">
                <a16:creationId xmlns:a16="http://schemas.microsoft.com/office/drawing/2014/main" xmlns="" id="{9EB2BEFF-32AE-4A04-BF61-02DE8A8F545D}"/>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18" name="Slide Number Placeholder 5">
            <a:extLst>
              <a:ext uri="{FF2B5EF4-FFF2-40B4-BE49-F238E27FC236}">
                <a16:creationId xmlns:a16="http://schemas.microsoft.com/office/drawing/2014/main" xmlns="" id="{5446CD6D-6FAA-4B62-B0FA-70617C56B8E7}"/>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19" name="Picture 18">
            <a:extLst>
              <a:ext uri="{FF2B5EF4-FFF2-40B4-BE49-F238E27FC236}">
                <a16:creationId xmlns:a16="http://schemas.microsoft.com/office/drawing/2014/main" xmlns="" id="{962AC14F-63FD-4A54-A9FE-128BF620593F}"/>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0" name="Text Placeholder 10">
            <a:extLst>
              <a:ext uri="{FF2B5EF4-FFF2-40B4-BE49-F238E27FC236}">
                <a16:creationId xmlns:a16="http://schemas.microsoft.com/office/drawing/2014/main" xmlns="" id="{56D7565D-716A-481B-AA05-7D9D91640672}"/>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a:solidFill>
                  <a:schemeClr val="bg1"/>
                </a:solidFill>
              </a:defRPr>
            </a:lvl1pPr>
          </a:lstStyle>
          <a:p>
            <a:pPr lvl="0"/>
            <a:r>
              <a:rPr lang="en-US" dirty="0"/>
              <a:t>Presenters Name</a:t>
            </a:r>
            <a:endParaRPr lang="el-GR" dirty="0"/>
          </a:p>
        </p:txBody>
      </p:sp>
      <p:pic>
        <p:nvPicPr>
          <p:cNvPr id="21" name="Picture 2" descr="ΕΘΝΙΚΟ  ΜΕΤΣΟΒΙΟ ΠΟΛΥΤΕΧΝΕΙΟ">
            <a:extLst>
              <a:ext uri="{FF2B5EF4-FFF2-40B4-BE49-F238E27FC236}">
                <a16:creationId xmlns:a16="http://schemas.microsoft.com/office/drawing/2014/main" xmlns="" id="{F2D7783B-C8BC-44BD-9354-88EEEB51E97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3883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xmlns="" id="{B46BB07C-D56E-4187-B0FD-E916AF1DE848}"/>
              </a:ext>
            </a:extLst>
          </p:cNvPr>
          <p:cNvSpPr/>
          <p:nvPr/>
        </p:nvSpPr>
        <p:spPr>
          <a:xfrm>
            <a:off x="3175" y="6400800"/>
            <a:ext cx="12188825" cy="457200"/>
          </a:xfrm>
          <a:prstGeom prst="rect">
            <a:avLst/>
          </a:prstGeom>
          <a:solidFill>
            <a:srgbClr val="445F6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lstStyle/>
          <a:p>
            <a:endParaRPr lang="el-GR" dirty="0"/>
          </a:p>
        </p:txBody>
      </p:sp>
      <p:sp>
        <p:nvSpPr>
          <p:cNvPr id="9" name="Date Placeholder 3">
            <a:extLst>
              <a:ext uri="{FF2B5EF4-FFF2-40B4-BE49-F238E27FC236}">
                <a16:creationId xmlns:a16="http://schemas.microsoft.com/office/drawing/2014/main" xmlns="" id="{9811519C-EFB1-46FD-8D1D-1C2357CE4934}"/>
              </a:ext>
            </a:extLst>
          </p:cNvPr>
          <p:cNvSpPr>
            <a:spLocks noGrp="1"/>
          </p:cNvSpPr>
          <p:nvPr>
            <p:ph type="dt" sz="half" idx="10"/>
          </p:nvPr>
        </p:nvSpPr>
        <p:spPr>
          <a:xfrm>
            <a:off x="10619117" y="6459784"/>
            <a:ext cx="1057337" cy="365125"/>
          </a:xfrm>
        </p:spPr>
        <p:txBody>
          <a:bodyPr/>
          <a:lstStyle>
            <a:lvl1pPr>
              <a:defRPr sz="1400"/>
            </a:lvl1pPr>
          </a:lstStyle>
          <a:p>
            <a:fld id="{617D5532-342E-4072-B6CD-271BCEC3BAA1}" type="datetime1">
              <a:rPr lang="en-US" smtClean="0"/>
              <a:t>7/23/2024</a:t>
            </a:fld>
            <a:endParaRPr lang="en-US" dirty="0"/>
          </a:p>
        </p:txBody>
      </p:sp>
      <p:sp>
        <p:nvSpPr>
          <p:cNvPr id="17" name="Footer Placeholder 4">
            <a:extLst>
              <a:ext uri="{FF2B5EF4-FFF2-40B4-BE49-F238E27FC236}">
                <a16:creationId xmlns:a16="http://schemas.microsoft.com/office/drawing/2014/main" xmlns="" id="{0075602E-3231-4B0A-9EDE-5CEA0CD0CFD6}"/>
              </a:ext>
            </a:extLst>
          </p:cNvPr>
          <p:cNvSpPr>
            <a:spLocks noGrp="1"/>
          </p:cNvSpPr>
          <p:nvPr>
            <p:ph type="ftr" sz="quarter" idx="11"/>
          </p:nvPr>
        </p:nvSpPr>
        <p:spPr>
          <a:xfrm>
            <a:off x="4202194" y="6459784"/>
            <a:ext cx="4774039" cy="365125"/>
          </a:xfrm>
        </p:spPr>
        <p:txBody>
          <a:bodyPr/>
          <a:lstStyle>
            <a:lvl1pPr>
              <a:defRPr sz="1400" cap="none" baseline="0"/>
            </a:lvl1pPr>
          </a:lstStyle>
          <a:p>
            <a:r>
              <a:rPr lang="el-GR"/>
              <a:t>[Τίτλος Εργασίας]</a:t>
            </a:r>
            <a:endParaRPr lang="en-US"/>
          </a:p>
        </p:txBody>
      </p:sp>
      <p:sp>
        <p:nvSpPr>
          <p:cNvPr id="18" name="Slide Number Placeholder 5">
            <a:extLst>
              <a:ext uri="{FF2B5EF4-FFF2-40B4-BE49-F238E27FC236}">
                <a16:creationId xmlns:a16="http://schemas.microsoft.com/office/drawing/2014/main" xmlns="" id="{9305C3BF-A094-40A7-9FF9-2FBA7BE5350E}"/>
              </a:ext>
            </a:extLst>
          </p:cNvPr>
          <p:cNvSpPr>
            <a:spLocks noGrp="1"/>
          </p:cNvSpPr>
          <p:nvPr>
            <p:ph type="sldNum" sz="quarter" idx="12"/>
          </p:nvPr>
        </p:nvSpPr>
        <p:spPr>
          <a:xfrm>
            <a:off x="11676455" y="6459785"/>
            <a:ext cx="462620" cy="365125"/>
          </a:xfrm>
        </p:spPr>
        <p:txBody>
          <a:bodyPr/>
          <a:lstStyle>
            <a:lvl1pPr>
              <a:defRPr sz="1400"/>
            </a:lvl1pPr>
          </a:lstStyle>
          <a:p>
            <a:fld id="{635631DF-9006-4DAE-BDF8-F567927D8E4E}" type="slidenum">
              <a:rPr lang="en-US" smtClean="0"/>
              <a:t>‹#›</a:t>
            </a:fld>
            <a:endParaRPr lang="en-US"/>
          </a:p>
        </p:txBody>
      </p:sp>
      <p:pic>
        <p:nvPicPr>
          <p:cNvPr id="19" name="Picture 18">
            <a:extLst>
              <a:ext uri="{FF2B5EF4-FFF2-40B4-BE49-F238E27FC236}">
                <a16:creationId xmlns:a16="http://schemas.microsoft.com/office/drawing/2014/main" xmlns="" id="{694E014E-3B48-4F5B-B51B-C0002DAB55E3}"/>
              </a:ext>
            </a:extLst>
          </p:cNvPr>
          <p:cNvPicPr>
            <a:picLocks noChangeAspect="1"/>
          </p:cNvPicPr>
          <p:nvPr/>
        </p:nvPicPr>
        <p:blipFill>
          <a:blip r:embed="rId2"/>
          <a:stretch>
            <a:fillRect/>
          </a:stretch>
        </p:blipFill>
        <p:spPr>
          <a:xfrm>
            <a:off x="9027106" y="6459784"/>
            <a:ext cx="1731414" cy="341406"/>
          </a:xfrm>
          <a:prstGeom prst="rect">
            <a:avLst/>
          </a:prstGeom>
        </p:spPr>
      </p:pic>
      <p:sp>
        <p:nvSpPr>
          <p:cNvPr id="20" name="Text Placeholder 10">
            <a:extLst>
              <a:ext uri="{FF2B5EF4-FFF2-40B4-BE49-F238E27FC236}">
                <a16:creationId xmlns:a16="http://schemas.microsoft.com/office/drawing/2014/main" xmlns="" id="{BA582E97-8E3D-415C-BD99-6F9143EFC0A3}"/>
              </a:ext>
            </a:extLst>
          </p:cNvPr>
          <p:cNvSpPr>
            <a:spLocks noGrp="1"/>
          </p:cNvSpPr>
          <p:nvPr>
            <p:ph type="body" sz="quarter" idx="13" hasCustomPrompt="1"/>
          </p:nvPr>
        </p:nvSpPr>
        <p:spPr>
          <a:xfrm>
            <a:off x="1045345" y="6459444"/>
            <a:ext cx="3099110" cy="341406"/>
          </a:xfrm>
        </p:spPr>
        <p:txBody>
          <a:bodyPr anchor="ctr">
            <a:normAutofit/>
          </a:bodyPr>
          <a:lstStyle>
            <a:lvl1pPr marL="0" indent="0">
              <a:buNone/>
              <a:defRPr sz="1400">
                <a:solidFill>
                  <a:schemeClr val="bg1"/>
                </a:solidFill>
              </a:defRPr>
            </a:lvl1pPr>
          </a:lstStyle>
          <a:p>
            <a:pPr lvl="0"/>
            <a:r>
              <a:rPr lang="en-US" dirty="0"/>
              <a:t>Presenters Name</a:t>
            </a:r>
            <a:endParaRPr lang="el-GR" dirty="0"/>
          </a:p>
        </p:txBody>
      </p:sp>
      <p:pic>
        <p:nvPicPr>
          <p:cNvPr id="21" name="Picture 2" descr="ΕΘΝΙΚΟ  ΜΕΤΣΟΒΙΟ ΠΟΛΥΤΕΧΝΕΙΟ">
            <a:extLst>
              <a:ext uri="{FF2B5EF4-FFF2-40B4-BE49-F238E27FC236}">
                <a16:creationId xmlns:a16="http://schemas.microsoft.com/office/drawing/2014/main" xmlns="" id="{4DF05EF7-E61C-4D9D-AA45-3D590DF5DF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7954" y="6400800"/>
            <a:ext cx="457200"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23409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rgbClr val="445F6D"/>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FA6B0BE-9A9B-4648-A492-F5734E4C43BD}" type="datetime1">
              <a:rPr lang="en-US" smtClean="0"/>
              <a:t>7/23/2024</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l-GR"/>
              <a:t>[Τίτλος Εργασίας]</a:t>
            </a:r>
            <a:endParaRPr lang="en-US"/>
          </a:p>
        </p:txBody>
      </p:sp>
      <p:sp>
        <p:nvSpPr>
          <p:cNvPr id="6" name="Slide Number Placeholder 5"/>
          <p:cNvSpPr>
            <a:spLocks noGrp="1"/>
          </p:cNvSpPr>
          <p:nvPr>
            <p:ph type="sldNum" sz="quarter" idx="4"/>
          </p:nvPr>
        </p:nvSpPr>
        <p:spPr>
          <a:xfrm>
            <a:off x="9900458" y="6459785"/>
            <a:ext cx="1434651" cy="365125"/>
          </a:xfrm>
          <a:prstGeom prst="rect">
            <a:avLst/>
          </a:prstGeom>
        </p:spPr>
        <p:txBody>
          <a:bodyPr vert="horz" lIns="91440" tIns="45720" rIns="91440" bIns="45720" rtlCol="0" anchor="ctr"/>
          <a:lstStyle>
            <a:lvl1pPr algn="r">
              <a:defRPr sz="1050">
                <a:solidFill>
                  <a:srgbClr val="FFFFFF"/>
                </a:solidFill>
              </a:defRPr>
            </a:lvl1pPr>
          </a:lstStyle>
          <a:p>
            <a:fld id="{635631DF-9006-4DAE-BDF8-F567927D8E4E}"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xmlns="" id="{69B0E1B9-8B39-4FF6-9BA7-FAD87C4EB004}"/>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1731485" y="6399353"/>
            <a:ext cx="462620" cy="457199"/>
          </a:xfrm>
          <a:prstGeom prst="rect">
            <a:avLst/>
          </a:prstGeom>
        </p:spPr>
      </p:pic>
    </p:spTree>
    <p:extLst>
      <p:ext uri="{BB962C8B-B14F-4D97-AF65-F5344CB8AC3E}">
        <p14:creationId xmlns:p14="http://schemas.microsoft.com/office/powerpoint/2010/main" val="20241858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50000"/>
              <a:lumOff val="50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Char char="§"/>
        <a:defRPr sz="1800" kern="1200">
          <a:solidFill>
            <a:schemeClr val="tx1">
              <a:lumMod val="50000"/>
              <a:lumOff val="50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Char char="§"/>
        <a:defRPr sz="1400" kern="1200">
          <a:solidFill>
            <a:schemeClr val="tx1">
              <a:lumMod val="50000"/>
              <a:lumOff val="50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Char char="§"/>
        <a:defRPr sz="1400" kern="1200">
          <a:solidFill>
            <a:schemeClr val="tx1">
              <a:lumMod val="50000"/>
              <a:lumOff val="50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Char char="§"/>
        <a:defRPr sz="1400" kern="1200">
          <a:solidFill>
            <a:schemeClr val="tx1">
              <a:lumMod val="50000"/>
              <a:lumOff val="50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a:extLst>
              <a:ext uri="{FF2B5EF4-FFF2-40B4-BE49-F238E27FC236}">
                <a16:creationId xmlns:a16="http://schemas.microsoft.com/office/drawing/2014/main" xmlns="" id="{AD427821-3B04-C210-6A2A-A976402E6BDB}"/>
              </a:ext>
            </a:extLst>
          </p:cNvPr>
          <p:cNvSpPr>
            <a:spLocks noGrp="1"/>
          </p:cNvSpPr>
          <p:nvPr>
            <p:ph type="subTitle" idx="1"/>
          </p:nvPr>
        </p:nvSpPr>
        <p:spPr>
          <a:xfrm>
            <a:off x="4803806" y="4190452"/>
            <a:ext cx="6354643" cy="693428"/>
          </a:xfrm>
        </p:spPr>
        <p:txBody>
          <a:bodyPr>
            <a:normAutofit/>
          </a:bodyPr>
          <a:lstStyle/>
          <a:p>
            <a:r>
              <a:rPr lang="el-GR" sz="2000" dirty="0"/>
              <a:t>Διπλωματική Εργασία</a:t>
            </a:r>
            <a:endParaRPr lang="en-US" sz="2000" dirty="0"/>
          </a:p>
        </p:txBody>
      </p:sp>
      <p:sp>
        <p:nvSpPr>
          <p:cNvPr id="6" name="Text Placeholder 5">
            <a:extLst>
              <a:ext uri="{FF2B5EF4-FFF2-40B4-BE49-F238E27FC236}">
                <a16:creationId xmlns:a16="http://schemas.microsoft.com/office/drawing/2014/main" xmlns="" id="{F5D2B592-E22A-7AF1-F583-02A08A8474E1}"/>
              </a:ext>
            </a:extLst>
          </p:cNvPr>
          <p:cNvSpPr>
            <a:spLocks noGrp="1"/>
          </p:cNvSpPr>
          <p:nvPr>
            <p:ph type="body" sz="quarter" idx="14"/>
          </p:nvPr>
        </p:nvSpPr>
        <p:spPr>
          <a:xfrm>
            <a:off x="-11901" y="3453582"/>
            <a:ext cx="4034614" cy="457201"/>
          </a:xfrm>
        </p:spPr>
        <p:txBody>
          <a:bodyPr/>
          <a:lstStyle/>
          <a:p>
            <a:r>
              <a:rPr lang="el-GR" dirty="0"/>
              <a:t>Ιωάννης Τρανός</a:t>
            </a:r>
            <a:endParaRPr lang="en-US" dirty="0"/>
          </a:p>
        </p:txBody>
      </p:sp>
      <p:sp>
        <p:nvSpPr>
          <p:cNvPr id="7" name="Text Placeholder 6">
            <a:extLst>
              <a:ext uri="{FF2B5EF4-FFF2-40B4-BE49-F238E27FC236}">
                <a16:creationId xmlns:a16="http://schemas.microsoft.com/office/drawing/2014/main" xmlns="" id="{D4AC6CC5-CAF4-9A27-C242-E4152C034309}"/>
              </a:ext>
            </a:extLst>
          </p:cNvPr>
          <p:cNvSpPr>
            <a:spLocks noGrp="1"/>
          </p:cNvSpPr>
          <p:nvPr>
            <p:ph type="body" sz="quarter" idx="16"/>
          </p:nvPr>
        </p:nvSpPr>
        <p:spPr/>
        <p:txBody>
          <a:bodyPr>
            <a:normAutofit fontScale="85000" lnSpcReduction="20000"/>
          </a:bodyPr>
          <a:lstStyle/>
          <a:p>
            <a:r>
              <a:rPr lang="el-GR" b="1" dirty="0"/>
              <a:t>Σύγκριση συγκολλήσεων χαλύβδινων τμημάτων μεταξύ πλαισίων Go-Kart</a:t>
            </a:r>
            <a:endParaRPr lang="en-US" dirty="0"/>
          </a:p>
        </p:txBody>
      </p:sp>
      <p:sp>
        <p:nvSpPr>
          <p:cNvPr id="8" name="Rectangle 7">
            <a:extLst>
              <a:ext uri="{FF2B5EF4-FFF2-40B4-BE49-F238E27FC236}">
                <a16:creationId xmlns:a16="http://schemas.microsoft.com/office/drawing/2014/main" xmlns="" id="{D3CE8B3F-AA32-2437-9EAE-7ED9E38BCEE8}"/>
              </a:ext>
            </a:extLst>
          </p:cNvPr>
          <p:cNvSpPr/>
          <p:nvPr/>
        </p:nvSpPr>
        <p:spPr>
          <a:xfrm>
            <a:off x="5405416" y="5902859"/>
            <a:ext cx="5151422" cy="955141"/>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Subtitle 4">
            <a:extLst>
              <a:ext uri="{FF2B5EF4-FFF2-40B4-BE49-F238E27FC236}">
                <a16:creationId xmlns:a16="http://schemas.microsoft.com/office/drawing/2014/main" xmlns="" id="{92E62E1D-2856-2EC6-C3B1-B3CBAFC2C87B}"/>
              </a:ext>
            </a:extLst>
          </p:cNvPr>
          <p:cNvSpPr txBox="1">
            <a:spLocks/>
          </p:cNvSpPr>
          <p:nvPr/>
        </p:nvSpPr>
        <p:spPr>
          <a:xfrm>
            <a:off x="4803807" y="5034283"/>
            <a:ext cx="6354643" cy="1531979"/>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none"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None/>
              <a:defRPr sz="2400" kern="1200">
                <a:solidFill>
                  <a:schemeClr val="tx1">
                    <a:lumMod val="50000"/>
                    <a:lumOff val="50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None/>
              <a:defRPr sz="2400" kern="1200">
                <a:solidFill>
                  <a:schemeClr val="tx1">
                    <a:lumMod val="50000"/>
                    <a:lumOff val="50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None/>
              <a:defRPr sz="2000" kern="1200">
                <a:solidFill>
                  <a:schemeClr val="tx1">
                    <a:lumMod val="50000"/>
                    <a:lumOff val="50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5">
                  <a:lumMod val="75000"/>
                </a:schemeClr>
              </a:buClr>
              <a:buFont typeface="Wingdings" panose="05000000000000000000" pitchFamily="2" charset="2"/>
              <a:buNone/>
              <a:defRPr sz="2000" kern="1200">
                <a:solidFill>
                  <a:schemeClr val="tx1">
                    <a:lumMod val="50000"/>
                    <a:lumOff val="50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algn="l"/>
            <a:r>
              <a:rPr lang="el-GR" sz="1400" dirty="0">
                <a:latin typeface="+mn-lt"/>
              </a:rPr>
              <a:t>Εξεταστική Επιτροπή:</a:t>
            </a:r>
          </a:p>
          <a:p>
            <a:pPr marL="0" marR="0" algn="l">
              <a:spcBef>
                <a:spcPts val="0"/>
              </a:spcBef>
              <a:spcAft>
                <a:spcPts val="0"/>
              </a:spcAft>
              <a:buFont typeface="Arial" panose="020B0604020202020204" pitchFamily="34" charset="0"/>
              <a:buChar char="•"/>
            </a:pPr>
            <a:r>
              <a:rPr lang="el-GR" sz="1800" i="0" dirty="0" err="1">
                <a:solidFill>
                  <a:srgbClr val="222222"/>
                </a:solidFill>
                <a:effectLst/>
                <a:latin typeface="+mn-lt"/>
              </a:rPr>
              <a:t>Σπ</a:t>
            </a:r>
            <a:r>
              <a:rPr lang="el-GR" sz="1800" i="0" dirty="0">
                <a:solidFill>
                  <a:srgbClr val="222222"/>
                </a:solidFill>
                <a:effectLst/>
                <a:latin typeface="+mn-lt"/>
              </a:rPr>
              <a:t>. </a:t>
            </a:r>
            <a:r>
              <a:rPr lang="el-GR" sz="1800" i="0" dirty="0" err="1">
                <a:solidFill>
                  <a:srgbClr val="222222"/>
                </a:solidFill>
                <a:effectLst/>
                <a:latin typeface="+mn-lt"/>
              </a:rPr>
              <a:t>Παπαευθυμίου</a:t>
            </a:r>
            <a:r>
              <a:rPr lang="el-GR" sz="1800" i="0" dirty="0">
                <a:solidFill>
                  <a:srgbClr val="222222"/>
                </a:solidFill>
                <a:effectLst/>
                <a:latin typeface="+mn-lt"/>
              </a:rPr>
              <a:t>, Καθηγητής</a:t>
            </a:r>
          </a:p>
          <a:p>
            <a:pPr marL="0" marR="0" algn="l">
              <a:spcBef>
                <a:spcPts val="0"/>
              </a:spcBef>
              <a:spcAft>
                <a:spcPts val="0"/>
              </a:spcAft>
              <a:buFont typeface="Arial" panose="020B0604020202020204" pitchFamily="34" charset="0"/>
              <a:buChar char="•"/>
            </a:pPr>
            <a:r>
              <a:rPr lang="el-GR" sz="1800" i="0" dirty="0">
                <a:solidFill>
                  <a:srgbClr val="222222"/>
                </a:solidFill>
                <a:effectLst/>
                <a:latin typeface="+mn-lt"/>
              </a:rPr>
              <a:t>Γ. </a:t>
            </a:r>
            <a:r>
              <a:rPr lang="el-GR" sz="1800" i="0" dirty="0" err="1">
                <a:solidFill>
                  <a:srgbClr val="222222"/>
                </a:solidFill>
                <a:effectLst/>
                <a:latin typeface="+mn-lt"/>
              </a:rPr>
              <a:t>Φούρλαρης</a:t>
            </a:r>
            <a:r>
              <a:rPr lang="el-GR" sz="1800" i="0" dirty="0">
                <a:solidFill>
                  <a:srgbClr val="222222"/>
                </a:solidFill>
                <a:effectLst/>
                <a:latin typeface="+mn-lt"/>
              </a:rPr>
              <a:t>, Καθηγητής,</a:t>
            </a:r>
          </a:p>
          <a:p>
            <a:pPr marL="0" marR="0" algn="l">
              <a:spcBef>
                <a:spcPts val="0"/>
              </a:spcBef>
              <a:spcAft>
                <a:spcPts val="0"/>
              </a:spcAft>
              <a:buFont typeface="Arial" panose="020B0604020202020204" pitchFamily="34" charset="0"/>
              <a:buChar char="•"/>
            </a:pPr>
            <a:r>
              <a:rPr lang="el-GR" sz="1800" i="0" dirty="0">
                <a:solidFill>
                  <a:srgbClr val="222222"/>
                </a:solidFill>
                <a:effectLst/>
                <a:latin typeface="+mn-lt"/>
              </a:rPr>
              <a:t>Π. </a:t>
            </a:r>
            <a:r>
              <a:rPr lang="el-GR" sz="1800" i="0" dirty="0" err="1">
                <a:solidFill>
                  <a:srgbClr val="222222"/>
                </a:solidFill>
                <a:effectLst/>
                <a:latin typeface="+mn-lt"/>
              </a:rPr>
              <a:t>Τσακιρίδης</a:t>
            </a:r>
            <a:r>
              <a:rPr lang="el-GR" sz="1800" i="0" dirty="0">
                <a:solidFill>
                  <a:srgbClr val="222222"/>
                </a:solidFill>
                <a:effectLst/>
                <a:latin typeface="+mn-lt"/>
              </a:rPr>
              <a:t>, </a:t>
            </a:r>
            <a:r>
              <a:rPr lang="el-GR" sz="1800" i="0" dirty="0" err="1">
                <a:solidFill>
                  <a:srgbClr val="222222"/>
                </a:solidFill>
                <a:effectLst/>
                <a:latin typeface="+mn-lt"/>
              </a:rPr>
              <a:t>Επ</a:t>
            </a:r>
            <a:r>
              <a:rPr lang="el-GR" sz="1800" i="0" dirty="0">
                <a:solidFill>
                  <a:srgbClr val="222222"/>
                </a:solidFill>
                <a:effectLst/>
                <a:latin typeface="+mn-lt"/>
              </a:rPr>
              <a:t>. Καθηγητής</a:t>
            </a:r>
          </a:p>
          <a:p>
            <a:pPr indent="1079500" algn="l"/>
            <a:endParaRPr lang="x-none" sz="1400" dirty="0"/>
          </a:p>
        </p:txBody>
      </p:sp>
      <p:sp>
        <p:nvSpPr>
          <p:cNvPr id="2" name="Rectangle 1">
            <a:extLst>
              <a:ext uri="{FF2B5EF4-FFF2-40B4-BE49-F238E27FC236}">
                <a16:creationId xmlns:a16="http://schemas.microsoft.com/office/drawing/2014/main" xmlns="" id="{9110E74C-9E74-2592-95D2-CC45C5255F88}"/>
              </a:ext>
            </a:extLst>
          </p:cNvPr>
          <p:cNvSpPr/>
          <p:nvPr/>
        </p:nvSpPr>
        <p:spPr>
          <a:xfrm>
            <a:off x="844731" y="4537166"/>
            <a:ext cx="2455818" cy="1263106"/>
          </a:xfrm>
          <a:prstGeom prst="rect">
            <a:avLst/>
          </a:prstGeom>
          <a:solidFill>
            <a:srgbClr val="445E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p:cNvSpPr>
            <a:spLocks noGrp="1"/>
          </p:cNvSpPr>
          <p:nvPr>
            <p:ph type="ctrTitle"/>
          </p:nvPr>
        </p:nvSpPr>
        <p:spPr>
          <a:xfrm>
            <a:off x="4803807" y="2760609"/>
            <a:ext cx="6354643" cy="1201628"/>
          </a:xfrm>
        </p:spPr>
        <p:txBody>
          <a:bodyPr>
            <a:normAutofit fontScale="90000"/>
          </a:bodyPr>
          <a:lstStyle/>
          <a:p>
            <a:r>
              <a:rPr lang="el-GR" b="1" dirty="0"/>
              <a:t>Σύγκριση συγκολλήσεων χαλύβδινων τμημάτων μεταξύ πλαισίων Go-Kart</a:t>
            </a:r>
            <a:endParaRPr lang="el-GR" dirty="0"/>
          </a:p>
        </p:txBody>
      </p:sp>
    </p:spTree>
    <p:extLst>
      <p:ext uri="{BB962C8B-B14F-4D97-AF65-F5344CB8AC3E}">
        <p14:creationId xmlns:p14="http://schemas.microsoft.com/office/powerpoint/2010/main" val="28551659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Κεντρικά τμήματα δομικών σωλήνων για </a:t>
            </a:r>
            <a:r>
              <a:rPr lang="en-US" dirty="0" smtClean="0"/>
              <a:t>A </a:t>
            </a:r>
            <a:r>
              <a:rPr lang="el-GR" dirty="0"/>
              <a:t>και </a:t>
            </a:r>
            <a:r>
              <a:rPr lang="en-US" dirty="0" smtClean="0"/>
              <a:t>B </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53" r="1253"/>
          <a:stretch>
            <a:fillRect/>
          </a:stretch>
        </p:blipFill>
        <p:spPr>
          <a:xfrm>
            <a:off x="1152525" y="381689"/>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10</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2826019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Οπίσθια τμήματα δομικών σωλήνων για </a:t>
            </a:r>
            <a:r>
              <a:rPr lang="en-US" dirty="0" smtClean="0"/>
              <a:t>A </a:t>
            </a:r>
            <a:r>
              <a:rPr lang="el-GR" dirty="0"/>
              <a:t>και </a:t>
            </a:r>
            <a:r>
              <a:rPr lang="en-US" dirty="0" smtClean="0"/>
              <a:t>B </a:t>
            </a:r>
            <a:endParaRPr lang="el-GR" dirty="0"/>
          </a:p>
          <a:p>
            <a:endParaRPr lang="el-GR" dirty="0"/>
          </a:p>
        </p:txBody>
      </p:sp>
      <p:pic>
        <p:nvPicPr>
          <p:cNvPr id="10" name="Picture Placeholder 9"/>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3217" r="3217"/>
          <a:stretch>
            <a:fillRect/>
          </a:stretch>
        </p:blipFill>
        <p:spPr>
          <a:xfrm>
            <a:off x="1152525" y="238125"/>
            <a:ext cx="9980613" cy="4151313"/>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11</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6167091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Συνοπτικά αποτελέσματα</a:t>
            </a:r>
          </a:p>
        </p:txBody>
      </p:sp>
      <p:sp>
        <p:nvSpPr>
          <p:cNvPr id="3" name="Content Placeholder 2"/>
          <p:cNvSpPr>
            <a:spLocks noGrp="1"/>
          </p:cNvSpPr>
          <p:nvPr>
            <p:ph idx="1"/>
          </p:nvPr>
        </p:nvSpPr>
        <p:spPr/>
        <p:txBody>
          <a:bodyPr/>
          <a:lstStyle/>
          <a:p>
            <a:pPr>
              <a:buFont typeface="Arial" pitchFamily="34" charset="0"/>
              <a:buChar char="•"/>
            </a:pPr>
            <a:r>
              <a:rPr lang="el-GR" dirty="0">
                <a:solidFill>
                  <a:schemeClr val="tx1"/>
                </a:solidFill>
                <a:cs typeface="Arial" pitchFamily="34" charset="0"/>
              </a:rPr>
              <a:t>Αμιγώς φερριτοπερλιτική δομή σε όλες τις περιπτώσεις</a:t>
            </a:r>
          </a:p>
          <a:p>
            <a:pPr>
              <a:buFont typeface="Arial" pitchFamily="34" charset="0"/>
              <a:buChar char="•"/>
            </a:pPr>
            <a:r>
              <a:rPr lang="el-GR" dirty="0">
                <a:solidFill>
                  <a:schemeClr val="tx1"/>
                </a:solidFill>
                <a:cs typeface="Arial" pitchFamily="34" charset="0"/>
              </a:rPr>
              <a:t>Μικρές διαφορές στα μεγέθη και την κατανομή του μέγεθους κόκκου</a:t>
            </a:r>
          </a:p>
          <a:p>
            <a:pPr>
              <a:buFont typeface="Arial" pitchFamily="34" charset="0"/>
              <a:buChar char="•"/>
            </a:pPr>
            <a:r>
              <a:rPr lang="el-GR" dirty="0" smtClean="0">
                <a:solidFill>
                  <a:schemeClr val="tx1"/>
                </a:solidFill>
                <a:cs typeface="Arial" pitchFamily="34" charset="0"/>
              </a:rPr>
              <a:t>Πιο έντονη παραμόρφωση δεξιού τμήματος της </a:t>
            </a:r>
            <a:r>
              <a:rPr lang="en-US" dirty="0" smtClean="0">
                <a:solidFill>
                  <a:schemeClr val="tx1"/>
                </a:solidFill>
                <a:cs typeface="Arial" pitchFamily="34" charset="0"/>
              </a:rPr>
              <a:t>A</a:t>
            </a:r>
            <a:r>
              <a:rPr lang="el-GR" dirty="0" smtClean="0">
                <a:solidFill>
                  <a:schemeClr val="tx1"/>
                </a:solidFill>
                <a:cs typeface="Arial" pitchFamily="34" charset="0"/>
              </a:rPr>
              <a:t>, </a:t>
            </a:r>
            <a:r>
              <a:rPr lang="el-GR" dirty="0">
                <a:solidFill>
                  <a:schemeClr val="tx1"/>
                </a:solidFill>
                <a:cs typeface="Arial" pitchFamily="34" charset="0"/>
              </a:rPr>
              <a:t>ενώ στο κεντρικό και το εμπρόσθιο </a:t>
            </a:r>
            <a:r>
              <a:rPr lang="el-GR" dirty="0" smtClean="0">
                <a:solidFill>
                  <a:schemeClr val="tx1"/>
                </a:solidFill>
                <a:cs typeface="Arial" pitchFamily="34" charset="0"/>
              </a:rPr>
              <a:t>το δείγμα της </a:t>
            </a:r>
            <a:r>
              <a:rPr lang="en-US" dirty="0" smtClean="0">
                <a:solidFill>
                  <a:schemeClr val="tx1"/>
                </a:solidFill>
                <a:cs typeface="Arial" pitchFamily="34" charset="0"/>
              </a:rPr>
              <a:t>B</a:t>
            </a:r>
            <a:r>
              <a:rPr lang="el-GR" dirty="0" smtClean="0">
                <a:solidFill>
                  <a:schemeClr val="tx1"/>
                </a:solidFill>
                <a:cs typeface="Arial" pitchFamily="34" charset="0"/>
              </a:rPr>
              <a:t> </a:t>
            </a:r>
            <a:r>
              <a:rPr lang="el-GR" dirty="0" smtClean="0">
                <a:solidFill>
                  <a:schemeClr val="tx1"/>
                </a:solidFill>
                <a:cs typeface="Arial" pitchFamily="34" charset="0"/>
              </a:rPr>
              <a:t>ήταν πιο παραμορφωμένο</a:t>
            </a:r>
            <a:endParaRPr lang="el-GR" dirty="0">
              <a:solidFill>
                <a:schemeClr val="tx1"/>
              </a:solidFill>
              <a:cs typeface="Arial" pitchFamily="34" charset="0"/>
            </a:endParaRPr>
          </a:p>
          <a:p>
            <a:pPr>
              <a:buFont typeface="Arial" pitchFamily="34" charset="0"/>
              <a:buChar char="•"/>
            </a:pPr>
            <a:r>
              <a:rPr lang="el-GR" dirty="0">
                <a:solidFill>
                  <a:schemeClr val="tx1"/>
                </a:solidFill>
                <a:cs typeface="Arial" pitchFamily="34" charset="0"/>
              </a:rPr>
              <a:t>Το εμπρόσθιο τμήμα της </a:t>
            </a:r>
            <a:r>
              <a:rPr lang="en-US" dirty="0" smtClean="0">
                <a:solidFill>
                  <a:schemeClr val="tx1"/>
                </a:solidFill>
                <a:cs typeface="Arial" pitchFamily="34" charset="0"/>
              </a:rPr>
              <a:t>B </a:t>
            </a:r>
            <a:r>
              <a:rPr lang="el-GR" dirty="0">
                <a:solidFill>
                  <a:schemeClr val="tx1"/>
                </a:solidFill>
                <a:cs typeface="Arial" pitchFamily="34" charset="0"/>
              </a:rPr>
              <a:t>ήταν το μόνο που παρουσίασε υψηλότερη κατά 62</a:t>
            </a:r>
            <a:r>
              <a:rPr lang="en-US" dirty="0">
                <a:solidFill>
                  <a:schemeClr val="tx1"/>
                </a:solidFill>
                <a:cs typeface="Arial" pitchFamily="34" charset="0"/>
              </a:rPr>
              <a:t>HV </a:t>
            </a:r>
            <a:r>
              <a:rPr lang="el-GR" dirty="0">
                <a:solidFill>
                  <a:schemeClr val="tx1"/>
                </a:solidFill>
                <a:cs typeface="Arial" pitchFamily="34" charset="0"/>
              </a:rPr>
              <a:t>σκληρότητα </a:t>
            </a:r>
          </a:p>
          <a:p>
            <a:endParaRPr lang="el-GR" dirty="0"/>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12</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33711271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Μέταλλα βάσης του τμήματος </a:t>
            </a:r>
            <a:r>
              <a:rPr lang="en-US" dirty="0"/>
              <a:t>Tube-Tube </a:t>
            </a:r>
            <a:r>
              <a:rPr lang="el-GR" dirty="0"/>
              <a:t>στο </a:t>
            </a:r>
            <a:r>
              <a:rPr lang="en-US" dirty="0" smtClean="0"/>
              <a:t>A </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210" b="2210"/>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13</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9671261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Θερμικά επηρεασμένες ζώνες του τμήματος </a:t>
            </a:r>
            <a:r>
              <a:rPr lang="en-US" dirty="0"/>
              <a:t>Tube-tube </a:t>
            </a:r>
            <a:r>
              <a:rPr lang="el-GR" dirty="0"/>
              <a:t>στο</a:t>
            </a:r>
            <a:r>
              <a:rPr lang="en-US" dirty="0"/>
              <a:t> </a:t>
            </a:r>
            <a:r>
              <a:rPr lang="en-US" dirty="0" smtClean="0"/>
              <a:t>A</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54" b="254"/>
          <a:stretch>
            <a:fillRect/>
          </a:stretch>
        </p:blipFill>
        <p:spPr>
          <a:xfrm>
            <a:off x="1160463" y="182563"/>
            <a:ext cx="9972675" cy="4198937"/>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14</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5033844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Ζώνη συγκόλλησης και μακροφωτογραφία του τμήματος </a:t>
            </a:r>
            <a:r>
              <a:rPr lang="en-US" dirty="0"/>
              <a:t>Tube-Tube </a:t>
            </a:r>
            <a:r>
              <a:rPr lang="el-GR" dirty="0"/>
              <a:t>στο </a:t>
            </a:r>
            <a:r>
              <a:rPr lang="en-US" dirty="0" smtClean="0"/>
              <a:t>A </a:t>
            </a:r>
            <a:endParaRPr lang="el-GR" dirty="0"/>
          </a:p>
        </p:txBody>
      </p:sp>
      <p:pic>
        <p:nvPicPr>
          <p:cNvPr id="11" name="Picture Placeholder 1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49" b="149"/>
          <a:stretch>
            <a:fillRect/>
          </a:stretch>
        </p:blipFill>
        <p:spPr>
          <a:xfrm>
            <a:off x="1152525" y="158819"/>
            <a:ext cx="9980613" cy="4206875"/>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15</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11296013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Συνοπτικά αποτελέσματα</a:t>
            </a:r>
          </a:p>
        </p:txBody>
      </p:sp>
      <p:sp>
        <p:nvSpPr>
          <p:cNvPr id="3" name="Content Placeholder 2"/>
          <p:cNvSpPr>
            <a:spLocks noGrp="1"/>
          </p:cNvSpPr>
          <p:nvPr>
            <p:ph idx="1"/>
          </p:nvPr>
        </p:nvSpPr>
        <p:spPr/>
        <p:txBody>
          <a:bodyPr/>
          <a:lstStyle/>
          <a:p>
            <a:pPr>
              <a:buFont typeface="Arial" pitchFamily="34" charset="0"/>
              <a:buChar char="•"/>
            </a:pPr>
            <a:r>
              <a:rPr lang="el-GR" dirty="0"/>
              <a:t>Μεγαλύτερη παραμόρφωση του </a:t>
            </a:r>
            <a:r>
              <a:rPr lang="en-US" dirty="0"/>
              <a:t>BS2</a:t>
            </a:r>
          </a:p>
          <a:p>
            <a:pPr>
              <a:buFont typeface="Arial" pitchFamily="34" charset="0"/>
              <a:buChar char="•"/>
            </a:pPr>
            <a:r>
              <a:rPr lang="el-GR" dirty="0"/>
              <a:t>3</a:t>
            </a:r>
            <a:r>
              <a:rPr lang="en-US" dirty="0"/>
              <a:t>5HV </a:t>
            </a:r>
            <a:r>
              <a:rPr lang="el-GR" dirty="0"/>
              <a:t>σκληρότερο το </a:t>
            </a:r>
            <a:r>
              <a:rPr lang="en-US" dirty="0"/>
              <a:t>BS2 </a:t>
            </a:r>
          </a:p>
          <a:p>
            <a:pPr>
              <a:buFont typeface="Arial" pitchFamily="34" charset="0"/>
              <a:buChar char="•"/>
            </a:pPr>
            <a:r>
              <a:rPr lang="el-GR" dirty="0"/>
              <a:t>Μαρτενσίτης στις ΘΕΖ1 και ΘΕΖ2 υψηλή σκληρότητα (475</a:t>
            </a:r>
            <a:r>
              <a:rPr lang="en-US" dirty="0"/>
              <a:t>HV </a:t>
            </a:r>
            <a:r>
              <a:rPr lang="el-GR" dirty="0"/>
              <a:t>και 450</a:t>
            </a:r>
            <a:r>
              <a:rPr lang="en-US" dirty="0"/>
              <a:t>HV </a:t>
            </a:r>
            <a:r>
              <a:rPr lang="el-GR" dirty="0"/>
              <a:t>αντίστοιχα</a:t>
            </a:r>
            <a:r>
              <a:rPr lang="en-US" dirty="0"/>
              <a:t>)</a:t>
            </a:r>
            <a:endParaRPr lang="el-GR" dirty="0"/>
          </a:p>
          <a:p>
            <a:pPr>
              <a:buFont typeface="Arial" pitchFamily="34" charset="0"/>
              <a:buChar char="•"/>
            </a:pPr>
            <a:r>
              <a:rPr lang="el-GR" dirty="0"/>
              <a:t>Ύπαρξη μπαινίτη στη ζώνη συγκόλλησης</a:t>
            </a:r>
          </a:p>
          <a:p>
            <a:pPr>
              <a:buFont typeface="Arial" pitchFamily="34" charset="0"/>
              <a:buChar char="•"/>
            </a:pPr>
            <a:r>
              <a:rPr lang="el-GR" dirty="0"/>
              <a:t>Έλλειψη πλήρωσης, μη επαρκής τήξη των μετάλλων βάσης και χαμηλή διείδυση σε αυτά</a:t>
            </a:r>
          </a:p>
          <a:p>
            <a:pPr>
              <a:buFont typeface="Arial" pitchFamily="34" charset="0"/>
              <a:buChar char="•"/>
            </a:pPr>
            <a:r>
              <a:rPr lang="el-GR" dirty="0"/>
              <a:t>Κακή αναλογία πλάτους συγκολλημένης επιφάνειας μεταξύ </a:t>
            </a:r>
            <a:r>
              <a:rPr lang="en-US" dirty="0"/>
              <a:t>BS1 </a:t>
            </a:r>
            <a:r>
              <a:rPr lang="el-GR" dirty="0"/>
              <a:t>και </a:t>
            </a:r>
            <a:r>
              <a:rPr lang="en-US" dirty="0"/>
              <a:t>BS2</a:t>
            </a:r>
          </a:p>
          <a:p>
            <a:pPr>
              <a:buFont typeface="Arial" pitchFamily="34" charset="0"/>
              <a:buChar char="•"/>
            </a:pPr>
            <a:endParaRPr lang="el-GR" dirty="0"/>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16</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12395154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Μέταλλα βάσης του τμήματος </a:t>
            </a:r>
            <a:r>
              <a:rPr lang="en-US" dirty="0"/>
              <a:t>Tube-Tube </a:t>
            </a:r>
            <a:r>
              <a:rPr lang="el-GR" dirty="0"/>
              <a:t>στο </a:t>
            </a:r>
            <a:r>
              <a:rPr lang="en-US" dirty="0" smtClean="0"/>
              <a:t>B</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595" b="1595"/>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17</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0522181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Θερμικά επηρεασμένες ζώνες του τμήματος </a:t>
            </a:r>
            <a:r>
              <a:rPr lang="en-US" dirty="0"/>
              <a:t>Tube-tube </a:t>
            </a:r>
            <a:r>
              <a:rPr lang="el-GR" dirty="0"/>
              <a:t>στο</a:t>
            </a:r>
            <a:r>
              <a:rPr lang="en-US" dirty="0"/>
              <a:t> </a:t>
            </a:r>
            <a:r>
              <a:rPr lang="en-US" dirty="0" smtClean="0"/>
              <a:t>B</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19" b="319"/>
          <a:stretch>
            <a:fillRect/>
          </a:stretch>
        </p:blipFill>
        <p:spPr>
          <a:xfrm>
            <a:off x="1152525" y="182563"/>
            <a:ext cx="9980613" cy="4206875"/>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18</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17128471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Ζώνη συγκόλλησης και μακροφωτογραφία του τμήματος </a:t>
            </a:r>
            <a:r>
              <a:rPr lang="en-US" dirty="0"/>
              <a:t>Tube-Tube </a:t>
            </a:r>
            <a:r>
              <a:rPr lang="el-GR" dirty="0"/>
              <a:t>στο</a:t>
            </a:r>
            <a:r>
              <a:rPr lang="en-US" dirty="0"/>
              <a:t> </a:t>
            </a:r>
            <a:r>
              <a:rPr lang="en-US" dirty="0" smtClean="0"/>
              <a:t>B</a:t>
            </a:r>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38" b="1238"/>
          <a:stretch>
            <a:fillRect/>
          </a:stretch>
        </p:blipFill>
        <p:spPr>
          <a:xfrm>
            <a:off x="1136650" y="277813"/>
            <a:ext cx="9996488" cy="4111625"/>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19</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7225178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E32D872-632B-2944-BBCE-3289AA01C598}"/>
              </a:ext>
            </a:extLst>
          </p:cNvPr>
          <p:cNvSpPr>
            <a:spLocks noGrp="1"/>
          </p:cNvSpPr>
          <p:nvPr>
            <p:ph type="title"/>
          </p:nvPr>
        </p:nvSpPr>
        <p:spPr/>
        <p:txBody>
          <a:bodyPr/>
          <a:lstStyle/>
          <a:p>
            <a:r>
              <a:rPr lang="el-GR" dirty="0"/>
              <a:t>Διάγραμμα ισορροπίας </a:t>
            </a:r>
            <a:r>
              <a:rPr lang="en-GB" dirty="0"/>
              <a:t>Fe-C</a:t>
            </a:r>
            <a:endParaRPr lang="x-none" dirty="0"/>
          </a:p>
        </p:txBody>
      </p:sp>
      <p:sp>
        <p:nvSpPr>
          <p:cNvPr id="3" name="Text Placeholder 2">
            <a:extLst>
              <a:ext uri="{FF2B5EF4-FFF2-40B4-BE49-F238E27FC236}">
                <a16:creationId xmlns:a16="http://schemas.microsoft.com/office/drawing/2014/main" xmlns="" id="{24178CB1-BE8E-354B-B15B-A6C7EB159AEB}"/>
              </a:ext>
            </a:extLst>
          </p:cNvPr>
          <p:cNvSpPr>
            <a:spLocks noGrp="1"/>
          </p:cNvSpPr>
          <p:nvPr>
            <p:ph type="body" idx="1"/>
          </p:nvPr>
        </p:nvSpPr>
        <p:spPr>
          <a:xfrm>
            <a:off x="1097280" y="4956048"/>
            <a:ext cx="10058400" cy="1143000"/>
          </a:xfrm>
        </p:spPr>
        <p:txBody>
          <a:bodyPr>
            <a:normAutofit/>
          </a:bodyPr>
          <a:lstStyle/>
          <a:p>
            <a:r>
              <a:rPr lang="x-none" sz="2000" dirty="0">
                <a:effectLst/>
                <a:latin typeface="+mn-lt"/>
                <a:ea typeface="Times New Roman" panose="02020603050405020304" pitchFamily="18" charset="0"/>
              </a:rPr>
              <a:t>Από το διάγραμμα φάσεων φαίνονται τέσσερις διαφορετικές στερεές φάσεις οι οποίες είναι: α-φερρίτης ή απλώς φερρίτης, ωστενίτης (γ), σεμεντίτης (Fe</a:t>
            </a:r>
            <a:r>
              <a:rPr lang="x-none" sz="2000" baseline="-25000" dirty="0">
                <a:effectLst/>
                <a:latin typeface="+mn-lt"/>
                <a:ea typeface="Times New Roman" panose="02020603050405020304" pitchFamily="18" charset="0"/>
              </a:rPr>
              <a:t>3</a:t>
            </a:r>
            <a:r>
              <a:rPr lang="x-none" sz="2000" dirty="0">
                <a:effectLst/>
                <a:latin typeface="+mn-lt"/>
                <a:ea typeface="Times New Roman" panose="02020603050405020304" pitchFamily="18" charset="0"/>
              </a:rPr>
              <a:t>C) και δ-φερρίτης </a:t>
            </a:r>
            <a:endParaRPr lang="x-none" sz="2800" dirty="0">
              <a:latin typeface="+mn-lt"/>
            </a:endParaRPr>
          </a:p>
        </p:txBody>
      </p:sp>
      <p:pic>
        <p:nvPicPr>
          <p:cNvPr id="10" name="Picture Placeholder 9">
            <a:extLst>
              <a:ext uri="{FF2B5EF4-FFF2-40B4-BE49-F238E27FC236}">
                <a16:creationId xmlns:a16="http://schemas.microsoft.com/office/drawing/2014/main" xmlns="" id="{B58DE34E-305F-6446-B73A-A2CD16C41D9A}"/>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9607" b="9607"/>
          <a:stretch>
            <a:fillRect/>
          </a:stretch>
        </p:blipFill>
        <p:spPr>
          <a:xfrm>
            <a:off x="6096000" y="758952"/>
            <a:ext cx="5488382" cy="3906065"/>
          </a:xfrm>
        </p:spPr>
      </p:pic>
      <p:sp>
        <p:nvSpPr>
          <p:cNvPr id="5" name="Date Placeholder 4">
            <a:extLst>
              <a:ext uri="{FF2B5EF4-FFF2-40B4-BE49-F238E27FC236}">
                <a16:creationId xmlns:a16="http://schemas.microsoft.com/office/drawing/2014/main" xmlns="" id="{F1CF0A94-9FED-A540-B148-894596669596}"/>
              </a:ext>
            </a:extLst>
          </p:cNvPr>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a:extLst>
              <a:ext uri="{FF2B5EF4-FFF2-40B4-BE49-F238E27FC236}">
                <a16:creationId xmlns:a16="http://schemas.microsoft.com/office/drawing/2014/main" xmlns="" id="{9EC61DC5-AD7A-1043-8AF8-B7FAFC1F9DBE}"/>
              </a:ext>
            </a:extLst>
          </p:cNvPr>
          <p:cNvSpPr>
            <a:spLocks noGrp="1"/>
          </p:cNvSpPr>
          <p:nvPr>
            <p:ph type="ftr" sz="quarter" idx="11"/>
          </p:nvPr>
        </p:nvSpPr>
        <p:spPr/>
        <p:txBody>
          <a:bodyPr/>
          <a:lstStyle/>
          <a:p>
            <a:r>
              <a:rPr lang="el-GR"/>
              <a:t>[Τίτλος Εργασίας]</a:t>
            </a:r>
            <a:endParaRPr lang="en-US"/>
          </a:p>
        </p:txBody>
      </p:sp>
      <p:sp>
        <p:nvSpPr>
          <p:cNvPr id="7" name="Slide Number Placeholder 6">
            <a:extLst>
              <a:ext uri="{FF2B5EF4-FFF2-40B4-BE49-F238E27FC236}">
                <a16:creationId xmlns:a16="http://schemas.microsoft.com/office/drawing/2014/main" xmlns="" id="{D4454C17-9351-2842-ABA0-F855BFFA0B3D}"/>
              </a:ext>
            </a:extLst>
          </p:cNvPr>
          <p:cNvSpPr>
            <a:spLocks noGrp="1"/>
          </p:cNvSpPr>
          <p:nvPr>
            <p:ph type="sldNum" sz="quarter" idx="12"/>
          </p:nvPr>
        </p:nvSpPr>
        <p:spPr/>
        <p:txBody>
          <a:bodyPr/>
          <a:lstStyle/>
          <a:p>
            <a:fld id="{635631DF-9006-4DAE-BDF8-F567927D8E4E}" type="slidenum">
              <a:rPr lang="en-US" smtClean="0"/>
              <a:t>2</a:t>
            </a:fld>
            <a:endParaRPr lang="en-US"/>
          </a:p>
        </p:txBody>
      </p:sp>
      <p:sp>
        <p:nvSpPr>
          <p:cNvPr id="8" name="Text Placeholder 7">
            <a:extLst>
              <a:ext uri="{FF2B5EF4-FFF2-40B4-BE49-F238E27FC236}">
                <a16:creationId xmlns:a16="http://schemas.microsoft.com/office/drawing/2014/main" xmlns="" id="{A61D8C9D-73F1-F445-87BD-DEDCD1935BDE}"/>
              </a:ext>
            </a:extLst>
          </p:cNvPr>
          <p:cNvSpPr>
            <a:spLocks noGrp="1"/>
          </p:cNvSpPr>
          <p:nvPr>
            <p:ph type="body" sz="quarter" idx="14"/>
          </p:nvPr>
        </p:nvSpPr>
        <p:spPr/>
        <p:txBody>
          <a:bodyPr/>
          <a:lstStyle/>
          <a:p>
            <a:endParaRPr lang="x-none"/>
          </a:p>
        </p:txBody>
      </p:sp>
    </p:spTree>
    <p:extLst>
      <p:ext uri="{BB962C8B-B14F-4D97-AF65-F5344CB8AC3E}">
        <p14:creationId xmlns:p14="http://schemas.microsoft.com/office/powerpoint/2010/main" val="23591807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Συνοπτικά αποτελέσματα</a:t>
            </a:r>
          </a:p>
        </p:txBody>
      </p:sp>
      <p:sp>
        <p:nvSpPr>
          <p:cNvPr id="3" name="Content Placeholder 2"/>
          <p:cNvSpPr>
            <a:spLocks noGrp="1"/>
          </p:cNvSpPr>
          <p:nvPr>
            <p:ph idx="1"/>
          </p:nvPr>
        </p:nvSpPr>
        <p:spPr/>
        <p:txBody>
          <a:bodyPr/>
          <a:lstStyle/>
          <a:p>
            <a:pPr>
              <a:buFont typeface="Arial" pitchFamily="34" charset="0"/>
              <a:buChar char="•"/>
            </a:pPr>
            <a:r>
              <a:rPr lang="el-GR" dirty="0"/>
              <a:t>Πολύ πιο λεπτόκοκκο το </a:t>
            </a:r>
            <a:r>
              <a:rPr lang="en-US" dirty="0"/>
              <a:t>BS2</a:t>
            </a:r>
            <a:endParaRPr lang="el-GR" dirty="0"/>
          </a:p>
          <a:p>
            <a:pPr>
              <a:buFont typeface="Arial" pitchFamily="34" charset="0"/>
              <a:buChar char="•"/>
            </a:pPr>
            <a:r>
              <a:rPr lang="el-GR" dirty="0"/>
              <a:t>1</a:t>
            </a:r>
            <a:r>
              <a:rPr lang="en-US" dirty="0"/>
              <a:t>15HV </a:t>
            </a:r>
            <a:r>
              <a:rPr lang="el-GR" dirty="0"/>
              <a:t>σκληρότερο το </a:t>
            </a:r>
            <a:r>
              <a:rPr lang="en-US" dirty="0"/>
              <a:t>BS2</a:t>
            </a:r>
          </a:p>
          <a:p>
            <a:pPr>
              <a:buFont typeface="Arial" pitchFamily="34" charset="0"/>
              <a:buChar char="•"/>
            </a:pPr>
            <a:r>
              <a:rPr lang="el-GR" dirty="0"/>
              <a:t>Μαρτενσίτης στη ΘΕΖ1 και ΘΕΖ2 με ελαφρώς υψηλότερη σκληρότητα(510</a:t>
            </a:r>
            <a:r>
              <a:rPr lang="en-US" dirty="0"/>
              <a:t>HV </a:t>
            </a:r>
            <a:r>
              <a:rPr lang="el-GR" dirty="0"/>
              <a:t>και</a:t>
            </a:r>
            <a:r>
              <a:rPr lang="en-US" dirty="0"/>
              <a:t> </a:t>
            </a:r>
            <a:r>
              <a:rPr lang="el-GR" dirty="0"/>
              <a:t>48</a:t>
            </a:r>
            <a:r>
              <a:rPr lang="en-US" dirty="0"/>
              <a:t>0HV </a:t>
            </a:r>
            <a:r>
              <a:rPr lang="el-GR" dirty="0"/>
              <a:t>αντίστοιχα) </a:t>
            </a:r>
          </a:p>
          <a:p>
            <a:pPr>
              <a:buFont typeface="Arial" pitchFamily="34" charset="0"/>
              <a:buChar char="•"/>
            </a:pPr>
            <a:r>
              <a:rPr lang="el-GR" dirty="0"/>
              <a:t>Ύπαρξη μπαινίτη στη ζώνη συγκόλλησης</a:t>
            </a:r>
          </a:p>
          <a:p>
            <a:pPr>
              <a:buFont typeface="Arial" pitchFamily="34" charset="0"/>
              <a:buChar char="•"/>
            </a:pPr>
            <a:r>
              <a:rPr lang="el-GR" dirty="0"/>
              <a:t>Έλλειψη πλήρωσης μόνο στη ρίζα της συγκόλλησης με εντονότερη διείσδυση στα μέταλλα βάσης </a:t>
            </a:r>
            <a:endParaRPr lang="en-US" dirty="0" smtClean="0"/>
          </a:p>
          <a:p>
            <a:pPr>
              <a:buFont typeface="Arial" pitchFamily="34" charset="0"/>
              <a:buChar char="•"/>
            </a:pPr>
            <a:r>
              <a:rPr lang="el-GR" dirty="0" smtClean="0"/>
              <a:t>Μεγαλύτερο πλάτος συγκόλλησης συγκριτικά με της </a:t>
            </a:r>
            <a:r>
              <a:rPr lang="en-US" dirty="0" smtClean="0"/>
              <a:t>A</a:t>
            </a:r>
            <a:endParaRPr lang="el-GR" dirty="0"/>
          </a:p>
          <a:p>
            <a:pPr>
              <a:buFont typeface="Arial" pitchFamily="34" charset="0"/>
              <a:buChar char="•"/>
            </a:pPr>
            <a:r>
              <a:rPr lang="el-GR" dirty="0"/>
              <a:t>Καλύτερη αναλογία πλάτους συγκολλημένης επιφάνειας μεταξύ </a:t>
            </a:r>
            <a:r>
              <a:rPr lang="en-US" dirty="0"/>
              <a:t>BS1 </a:t>
            </a:r>
            <a:r>
              <a:rPr lang="el-GR" dirty="0"/>
              <a:t>και </a:t>
            </a:r>
            <a:r>
              <a:rPr lang="en-US" dirty="0"/>
              <a:t>BS2</a:t>
            </a:r>
          </a:p>
          <a:p>
            <a:pPr>
              <a:buFont typeface="Arial" pitchFamily="34" charset="0"/>
              <a:buChar char="•"/>
            </a:pPr>
            <a:endParaRPr lang="el-GR" dirty="0"/>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20</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20754314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Μέταλλα βάσης του τμήματος </a:t>
            </a:r>
            <a:r>
              <a:rPr lang="en-US" dirty="0"/>
              <a:t>C </a:t>
            </a:r>
            <a:r>
              <a:rPr lang="el-GR" dirty="0"/>
              <a:t>στο </a:t>
            </a:r>
            <a:r>
              <a:rPr lang="en-US" dirty="0" smtClean="0"/>
              <a:t>A </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234" r="1234"/>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21</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15698195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Θερμικά επηρεασμένες ζώνες του τμήματος </a:t>
            </a:r>
            <a:r>
              <a:rPr lang="en-US" dirty="0"/>
              <a:t>C </a:t>
            </a:r>
            <a:r>
              <a:rPr lang="el-GR" dirty="0"/>
              <a:t>στο</a:t>
            </a:r>
            <a:r>
              <a:rPr lang="en-US" dirty="0"/>
              <a:t> </a:t>
            </a:r>
            <a:r>
              <a:rPr lang="en-US" dirty="0" smtClean="0"/>
              <a:t>A</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184" b="1184"/>
          <a:stretch>
            <a:fillRect/>
          </a:stretch>
        </p:blipFill>
        <p:spPr>
          <a:xfrm>
            <a:off x="1144588" y="238125"/>
            <a:ext cx="9988550" cy="4135438"/>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22</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1456363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Ζώνη συγκόλλησης και μακροφωτογραφία του τμήματος </a:t>
            </a:r>
            <a:r>
              <a:rPr lang="en-US" dirty="0"/>
              <a:t>C </a:t>
            </a:r>
            <a:r>
              <a:rPr lang="el-GR" dirty="0"/>
              <a:t>στο</a:t>
            </a:r>
            <a:r>
              <a:rPr lang="en-US" dirty="0"/>
              <a:t> </a:t>
            </a:r>
            <a:r>
              <a:rPr lang="en-US" dirty="0" smtClean="0"/>
              <a:t>A</a:t>
            </a:r>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713" b="1713"/>
          <a:stretch>
            <a:fillRect/>
          </a:stretch>
        </p:blipFill>
        <p:spPr>
          <a:xfrm>
            <a:off x="1144588" y="357188"/>
            <a:ext cx="9980612"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23</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8954664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Συνοπτικά αποτελέσματα</a:t>
            </a:r>
          </a:p>
        </p:txBody>
      </p:sp>
      <p:sp>
        <p:nvSpPr>
          <p:cNvPr id="3" name="Content Placeholder 2"/>
          <p:cNvSpPr>
            <a:spLocks noGrp="1"/>
          </p:cNvSpPr>
          <p:nvPr>
            <p:ph idx="1"/>
          </p:nvPr>
        </p:nvSpPr>
        <p:spPr/>
        <p:txBody>
          <a:bodyPr/>
          <a:lstStyle/>
          <a:p>
            <a:pPr>
              <a:buFont typeface="Arial" pitchFamily="34" charset="0"/>
              <a:buChar char="•"/>
            </a:pPr>
            <a:r>
              <a:rPr lang="el-GR" dirty="0"/>
              <a:t>Λεπτομερής φερριτική δομή στο </a:t>
            </a:r>
            <a:r>
              <a:rPr lang="en-US" dirty="0"/>
              <a:t>BS2 </a:t>
            </a:r>
            <a:r>
              <a:rPr lang="el-GR" dirty="0"/>
              <a:t>και πιο χονδρόκοκκη φερριτοπερλιτική στο </a:t>
            </a:r>
            <a:r>
              <a:rPr lang="en-US" dirty="0"/>
              <a:t>BS1</a:t>
            </a:r>
          </a:p>
          <a:p>
            <a:pPr>
              <a:buFont typeface="Arial" pitchFamily="34" charset="0"/>
              <a:buChar char="•"/>
            </a:pPr>
            <a:r>
              <a:rPr lang="en-US" dirty="0"/>
              <a:t>55HV </a:t>
            </a:r>
            <a:r>
              <a:rPr lang="el-GR" dirty="0"/>
              <a:t>σκληρότερο το </a:t>
            </a:r>
            <a:r>
              <a:rPr lang="en-US" dirty="0"/>
              <a:t>BS2</a:t>
            </a:r>
          </a:p>
          <a:p>
            <a:pPr>
              <a:buFont typeface="Arial" pitchFamily="34" charset="0"/>
              <a:buChar char="•"/>
            </a:pPr>
            <a:r>
              <a:rPr lang="el-GR" dirty="0"/>
              <a:t>Μαρτενσίτης στη ΘΕΖ1</a:t>
            </a:r>
            <a:r>
              <a:rPr lang="en-US" dirty="0"/>
              <a:t>(508HV)</a:t>
            </a:r>
            <a:r>
              <a:rPr lang="el-GR" dirty="0"/>
              <a:t> και μπαινίτης στη ΘΕΖ2(</a:t>
            </a:r>
            <a:r>
              <a:rPr lang="en-US" dirty="0"/>
              <a:t>277HV)</a:t>
            </a:r>
            <a:endParaRPr lang="el-GR" dirty="0"/>
          </a:p>
          <a:p>
            <a:pPr>
              <a:buFont typeface="Arial" pitchFamily="34" charset="0"/>
              <a:buChar char="•"/>
            </a:pPr>
            <a:r>
              <a:rPr lang="el-GR" dirty="0"/>
              <a:t>Ύπαρξη μπαινίτη στη ζώνη συγκόλλησης</a:t>
            </a:r>
          </a:p>
          <a:p>
            <a:pPr>
              <a:buFont typeface="Arial" pitchFamily="34" charset="0"/>
              <a:buChar char="•"/>
            </a:pPr>
            <a:r>
              <a:rPr lang="el-GR" dirty="0"/>
              <a:t>Κατά πολύ μεγαλύτερη διείσδυση στο </a:t>
            </a:r>
            <a:r>
              <a:rPr lang="en-US" dirty="0"/>
              <a:t>BS1 </a:t>
            </a:r>
            <a:r>
              <a:rPr lang="el-GR" dirty="0"/>
              <a:t>συγκριτικά με το </a:t>
            </a:r>
            <a:r>
              <a:rPr lang="en-US" dirty="0"/>
              <a:t>BS2</a:t>
            </a:r>
          </a:p>
          <a:p>
            <a:pPr>
              <a:buFont typeface="Arial" pitchFamily="34" charset="0"/>
              <a:buChar char="•"/>
            </a:pPr>
            <a:r>
              <a:rPr lang="el-GR" dirty="0"/>
              <a:t>Αστοχία συγκόλλησης λόγω ανεπαρκούς τήξης στο </a:t>
            </a:r>
            <a:r>
              <a:rPr lang="en-US" dirty="0"/>
              <a:t>BS2</a:t>
            </a:r>
          </a:p>
          <a:p>
            <a:pPr>
              <a:buFont typeface="Arial" pitchFamily="34" charset="0"/>
              <a:buChar char="•"/>
            </a:pPr>
            <a:r>
              <a:rPr lang="el-GR" dirty="0"/>
              <a:t>Δημιουργία πόρων στη ζώνη ανεπαρκούς τήξης</a:t>
            </a:r>
            <a:endParaRPr lang="en-US" dirty="0"/>
          </a:p>
          <a:p>
            <a:pPr>
              <a:buFont typeface="Arial" pitchFamily="34" charset="0"/>
              <a:buChar char="•"/>
            </a:pPr>
            <a:endParaRPr lang="en-US" dirty="0"/>
          </a:p>
          <a:p>
            <a:pPr>
              <a:buFont typeface="Arial" pitchFamily="34" charset="0"/>
              <a:buChar char="•"/>
            </a:pPr>
            <a:endParaRPr lang="el-GR" dirty="0"/>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24</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21190485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Μέταλλα βάσης του τμήματος </a:t>
            </a:r>
            <a:r>
              <a:rPr lang="en-US" dirty="0"/>
              <a:t>C </a:t>
            </a:r>
            <a:r>
              <a:rPr lang="el-GR" dirty="0"/>
              <a:t>στο </a:t>
            </a:r>
            <a:r>
              <a:rPr lang="en-US" dirty="0" smtClean="0"/>
              <a:t>B</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811" b="1811"/>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25</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8537584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Θερμικά επηρεασμένες ζώνες του τμήματος </a:t>
            </a:r>
            <a:r>
              <a:rPr lang="en-US" dirty="0"/>
              <a:t>C </a:t>
            </a:r>
            <a:r>
              <a:rPr lang="el-GR" dirty="0"/>
              <a:t>στο</a:t>
            </a:r>
            <a:r>
              <a:rPr lang="en-US" dirty="0"/>
              <a:t> </a:t>
            </a:r>
            <a:r>
              <a:rPr lang="en-US" dirty="0" smtClean="0"/>
              <a:t>B</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009" b="2009"/>
          <a:stretch>
            <a:fillRect/>
          </a:stretch>
        </p:blipFill>
        <p:spPr>
          <a:xfrm>
            <a:off x="1160463" y="269875"/>
            <a:ext cx="9972675" cy="4103688"/>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26</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23686121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Ζώνη συγκόλλησης και μακροφωτογραφία του τμήματος </a:t>
            </a:r>
            <a:r>
              <a:rPr lang="en-US" dirty="0"/>
              <a:t>C </a:t>
            </a:r>
            <a:r>
              <a:rPr lang="el-GR" dirty="0"/>
              <a:t>στο</a:t>
            </a:r>
            <a:r>
              <a:rPr lang="en-US" dirty="0"/>
              <a:t> </a:t>
            </a:r>
            <a:r>
              <a:rPr lang="en-US" dirty="0" smtClean="0"/>
              <a:t>B</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2053" b="2053"/>
          <a:stretch>
            <a:fillRect/>
          </a:stretch>
        </p:blipFill>
        <p:spPr>
          <a:xfrm>
            <a:off x="1152525" y="293688"/>
            <a:ext cx="9980613" cy="40878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27</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7606161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Συνοπτικά αποτελέσματα</a:t>
            </a:r>
          </a:p>
        </p:txBody>
      </p:sp>
      <p:sp>
        <p:nvSpPr>
          <p:cNvPr id="3" name="Content Placeholder 2"/>
          <p:cNvSpPr>
            <a:spLocks noGrp="1"/>
          </p:cNvSpPr>
          <p:nvPr>
            <p:ph idx="1"/>
          </p:nvPr>
        </p:nvSpPr>
        <p:spPr/>
        <p:txBody>
          <a:bodyPr/>
          <a:lstStyle/>
          <a:p>
            <a:pPr>
              <a:buFont typeface="Arial" pitchFamily="34" charset="0"/>
              <a:buChar char="•"/>
            </a:pPr>
            <a:r>
              <a:rPr lang="el-GR" dirty="0"/>
              <a:t>Φερριτοπερλιτική δομή στο </a:t>
            </a:r>
            <a:r>
              <a:rPr lang="en-US" dirty="0"/>
              <a:t>BS1 </a:t>
            </a:r>
            <a:r>
              <a:rPr lang="el-GR" dirty="0"/>
              <a:t>και φερρίτης με μικρή παρουσία </a:t>
            </a:r>
            <a:r>
              <a:rPr lang="el-GR" dirty="0" smtClean="0"/>
              <a:t>περλίτη </a:t>
            </a:r>
            <a:r>
              <a:rPr lang="el-GR" dirty="0"/>
              <a:t>στο </a:t>
            </a:r>
            <a:r>
              <a:rPr lang="en-US" dirty="0"/>
              <a:t>BS2</a:t>
            </a:r>
          </a:p>
          <a:p>
            <a:pPr>
              <a:buFont typeface="Arial" pitchFamily="34" charset="0"/>
              <a:buChar char="•"/>
            </a:pPr>
            <a:r>
              <a:rPr lang="el-GR" dirty="0"/>
              <a:t>Μικρή διαφορά στη σκληρότητα με το </a:t>
            </a:r>
            <a:r>
              <a:rPr lang="en-US" dirty="0"/>
              <a:t>BS1 </a:t>
            </a:r>
            <a:r>
              <a:rPr lang="el-GR" dirty="0"/>
              <a:t>κατά 20</a:t>
            </a:r>
            <a:r>
              <a:rPr lang="en-US" dirty="0"/>
              <a:t>HV </a:t>
            </a:r>
            <a:r>
              <a:rPr lang="el-GR" dirty="0"/>
              <a:t>σκληρότερο</a:t>
            </a:r>
          </a:p>
          <a:p>
            <a:pPr>
              <a:buFont typeface="Arial" pitchFamily="34" charset="0"/>
              <a:buChar char="•"/>
            </a:pPr>
            <a:r>
              <a:rPr lang="el-GR" dirty="0"/>
              <a:t>Μαρτενσίτης στη ΘΕΖ1(438</a:t>
            </a:r>
            <a:r>
              <a:rPr lang="en-US" dirty="0"/>
              <a:t>HV)</a:t>
            </a:r>
            <a:r>
              <a:rPr lang="el-GR" dirty="0"/>
              <a:t> ενώ μπαινίτη έχουμε στη ΘΕΖ2</a:t>
            </a:r>
            <a:r>
              <a:rPr lang="en-US" dirty="0"/>
              <a:t>(174HV)</a:t>
            </a:r>
            <a:r>
              <a:rPr lang="el-GR" dirty="0"/>
              <a:t> με μεγάλη διαφορά στη σκληρότητα </a:t>
            </a:r>
          </a:p>
          <a:p>
            <a:pPr>
              <a:buFont typeface="Arial" pitchFamily="34" charset="0"/>
              <a:buChar char="•"/>
            </a:pPr>
            <a:r>
              <a:rPr lang="el-GR" dirty="0"/>
              <a:t>Ύπαρξη </a:t>
            </a:r>
            <a:r>
              <a:rPr lang="el-GR" dirty="0" smtClean="0"/>
              <a:t>μπαινίτη </a:t>
            </a:r>
            <a:r>
              <a:rPr lang="el-GR" dirty="0"/>
              <a:t>στη ζώνη συγκόλλησης</a:t>
            </a:r>
          </a:p>
          <a:p>
            <a:pPr>
              <a:buFont typeface="Arial" pitchFamily="34" charset="0"/>
              <a:buChar char="•"/>
            </a:pPr>
            <a:r>
              <a:rPr lang="el-GR" dirty="0"/>
              <a:t>Πιο ομοιόμορφη κατανομή διείσδυσης στα μέταλλα βάσης με πιο βαθειά διείσδυση στο </a:t>
            </a:r>
            <a:r>
              <a:rPr lang="en-US" dirty="0"/>
              <a:t>BS2</a:t>
            </a:r>
          </a:p>
          <a:p>
            <a:pPr>
              <a:buFont typeface="Arial" pitchFamily="34" charset="0"/>
              <a:buChar char="•"/>
            </a:pPr>
            <a:r>
              <a:rPr lang="el-GR" dirty="0"/>
              <a:t>Ανεπάρκεια τήξης των μετάλλων βάσης σε όλο το πάχος της συγκόλλησης </a:t>
            </a:r>
          </a:p>
          <a:p>
            <a:pPr>
              <a:buFont typeface="Arial" pitchFamily="34" charset="0"/>
              <a:buChar char="•"/>
            </a:pPr>
            <a:endParaRPr lang="en-US" dirty="0"/>
          </a:p>
          <a:p>
            <a:pPr>
              <a:buFont typeface="Arial" pitchFamily="34" charset="0"/>
              <a:buChar char="•"/>
            </a:pPr>
            <a:endParaRPr lang="el-GR" dirty="0"/>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28</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17618749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Μέταλλα βάσης του τμήματος </a:t>
            </a:r>
            <a:r>
              <a:rPr lang="en-US" dirty="0"/>
              <a:t>Hub </a:t>
            </a:r>
            <a:r>
              <a:rPr lang="el-GR" dirty="0"/>
              <a:t>στο</a:t>
            </a:r>
            <a:r>
              <a:rPr lang="en-US" dirty="0"/>
              <a:t> </a:t>
            </a:r>
            <a:r>
              <a:rPr lang="en-US" dirty="0" smtClean="0"/>
              <a:t>A</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476" b="1476"/>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29</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429624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EFEEC21F-87E7-404A-BD57-22AAB684E373}"/>
              </a:ext>
            </a:extLst>
          </p:cNvPr>
          <p:cNvSpPr>
            <a:spLocks noGrp="1"/>
          </p:cNvSpPr>
          <p:nvPr>
            <p:ph type="title"/>
          </p:nvPr>
        </p:nvSpPr>
        <p:spPr/>
        <p:txBody>
          <a:bodyPr/>
          <a:lstStyle/>
          <a:p>
            <a:r>
              <a:rPr lang="el-GR" dirty="0"/>
              <a:t>Ο χάλυβας 4130(</a:t>
            </a:r>
            <a:r>
              <a:rPr lang="en-GB" dirty="0"/>
              <a:t>Chromoly Steel)</a:t>
            </a:r>
            <a:endParaRPr lang="x-none" dirty="0"/>
          </a:p>
        </p:txBody>
      </p:sp>
      <p:graphicFrame>
        <p:nvGraphicFramePr>
          <p:cNvPr id="10" name="Content Placeholder 9">
            <a:extLst>
              <a:ext uri="{FF2B5EF4-FFF2-40B4-BE49-F238E27FC236}">
                <a16:creationId xmlns:a16="http://schemas.microsoft.com/office/drawing/2014/main" xmlns="" id="{E689D9CF-B19D-5C45-91A1-C78D8BF4AFCF}"/>
              </a:ext>
            </a:extLst>
          </p:cNvPr>
          <p:cNvGraphicFramePr>
            <a:graphicFrameLocks noGrp="1"/>
          </p:cNvGraphicFramePr>
          <p:nvPr>
            <p:ph idx="1"/>
            <p:extLst>
              <p:ext uri="{D42A27DB-BD31-4B8C-83A1-F6EECF244321}">
                <p14:modId xmlns:p14="http://schemas.microsoft.com/office/powerpoint/2010/main" val="4010648696"/>
              </p:ext>
            </p:extLst>
          </p:nvPr>
        </p:nvGraphicFramePr>
        <p:xfrm>
          <a:off x="1097277" y="1043821"/>
          <a:ext cx="10058400" cy="1404897"/>
        </p:xfrm>
        <a:graphic>
          <a:graphicData uri="http://schemas.openxmlformats.org/drawingml/2006/table">
            <a:tbl>
              <a:tblPr firstRow="1" firstCol="1" bandRow="1">
                <a:tableStyleId>{5C22544A-7EE6-4342-B048-85BDC9FD1C3A}</a:tableStyleId>
              </a:tblPr>
              <a:tblGrid>
                <a:gridCol w="5029200">
                  <a:extLst>
                    <a:ext uri="{9D8B030D-6E8A-4147-A177-3AD203B41FA5}">
                      <a16:colId xmlns:a16="http://schemas.microsoft.com/office/drawing/2014/main" xmlns="" val="4045751729"/>
                    </a:ext>
                  </a:extLst>
                </a:gridCol>
                <a:gridCol w="5029200">
                  <a:extLst>
                    <a:ext uri="{9D8B030D-6E8A-4147-A177-3AD203B41FA5}">
                      <a16:colId xmlns:a16="http://schemas.microsoft.com/office/drawing/2014/main" xmlns="" val="904429237"/>
                    </a:ext>
                  </a:extLst>
                </a:gridCol>
              </a:tblGrid>
              <a:tr h="228406">
                <a:tc>
                  <a:txBody>
                    <a:bodyPr/>
                    <a:lstStyle/>
                    <a:p>
                      <a:r>
                        <a:rPr lang="x-none" sz="1200">
                          <a:effectLst/>
                        </a:rPr>
                        <a:t>Άνθρακας (C)</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x-none" sz="1200">
                          <a:effectLst/>
                        </a:rPr>
                        <a:t> 0.28-0.33%</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1635865909"/>
                  </a:ext>
                </a:extLst>
              </a:tr>
              <a:tr h="218542">
                <a:tc>
                  <a:txBody>
                    <a:bodyPr/>
                    <a:lstStyle/>
                    <a:p>
                      <a:r>
                        <a:rPr lang="x-none" sz="1200">
                          <a:effectLst/>
                        </a:rPr>
                        <a:t>Χρώμιο (Cr)</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x-none" sz="1200">
                          <a:effectLst/>
                        </a:rPr>
                        <a:t>0.8-1.1%</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678386084"/>
                  </a:ext>
                </a:extLst>
              </a:tr>
              <a:tr h="228406">
                <a:tc>
                  <a:txBody>
                    <a:bodyPr/>
                    <a:lstStyle/>
                    <a:p>
                      <a:r>
                        <a:rPr lang="x-none" sz="1200">
                          <a:effectLst/>
                        </a:rPr>
                        <a:t>Μολυβδαίνιο (Mo)</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x-none" sz="1200">
                          <a:effectLst/>
                        </a:rPr>
                        <a:t>0.15-0.25%</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932287505"/>
                  </a:ext>
                </a:extLst>
              </a:tr>
              <a:tr h="292459">
                <a:tc>
                  <a:txBody>
                    <a:bodyPr/>
                    <a:lstStyle/>
                    <a:p>
                      <a:r>
                        <a:rPr lang="x-none" sz="1200">
                          <a:effectLst/>
                        </a:rPr>
                        <a:t>Μαγγάνιο (Mn)</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pPr>
                      <a:r>
                        <a:rPr lang="x-none" sz="1200">
                          <a:effectLst/>
                        </a:rPr>
                        <a:t>0.4-0.6%</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446238442"/>
                  </a:ext>
                </a:extLst>
              </a:tr>
              <a:tr h="218542">
                <a:tc>
                  <a:txBody>
                    <a:bodyPr/>
                    <a:lstStyle/>
                    <a:p>
                      <a:r>
                        <a:rPr lang="x-none" sz="1200">
                          <a:effectLst/>
                        </a:rPr>
                        <a:t>Πυρίτιο (Si)</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x-none" sz="1200">
                          <a:effectLst/>
                        </a:rPr>
                        <a:t>0.15-0.35%</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94810292"/>
                  </a:ext>
                </a:extLst>
              </a:tr>
              <a:tr h="218542">
                <a:tc>
                  <a:txBody>
                    <a:bodyPr/>
                    <a:lstStyle/>
                    <a:p>
                      <a:r>
                        <a:rPr lang="x-none" sz="1200">
                          <a:effectLst/>
                        </a:rPr>
                        <a:t>Θείο (S) και Φώσφορος (P)</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x-none" sz="1200" dirty="0">
                          <a:effectLst/>
                        </a:rPr>
                        <a:t>0.025%</a:t>
                      </a:r>
                      <a:endParaRPr lang="x-none"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741217384"/>
                  </a:ext>
                </a:extLst>
              </a:tr>
            </a:tbl>
          </a:graphicData>
        </a:graphic>
      </p:graphicFrame>
      <p:sp>
        <p:nvSpPr>
          <p:cNvPr id="4" name="Date Placeholder 3">
            <a:extLst>
              <a:ext uri="{FF2B5EF4-FFF2-40B4-BE49-F238E27FC236}">
                <a16:creationId xmlns:a16="http://schemas.microsoft.com/office/drawing/2014/main" xmlns="" id="{1135D588-6E5B-434F-A4AE-86EFDFB89FFC}"/>
              </a:ext>
            </a:extLst>
          </p:cNvPr>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a:extLst>
              <a:ext uri="{FF2B5EF4-FFF2-40B4-BE49-F238E27FC236}">
                <a16:creationId xmlns:a16="http://schemas.microsoft.com/office/drawing/2014/main" xmlns="" id="{5F3330B2-5D33-4342-8D1A-E5322E459144}"/>
              </a:ext>
            </a:extLst>
          </p:cNvPr>
          <p:cNvSpPr>
            <a:spLocks noGrp="1"/>
          </p:cNvSpPr>
          <p:nvPr>
            <p:ph type="ftr" sz="quarter" idx="11"/>
          </p:nvPr>
        </p:nvSpPr>
        <p:spPr/>
        <p:txBody>
          <a:bodyPr/>
          <a:lstStyle/>
          <a:p>
            <a:r>
              <a:rPr lang="el-GR"/>
              <a:t>[Τίτλος Εργασίας]</a:t>
            </a:r>
            <a:endParaRPr lang="en-US"/>
          </a:p>
        </p:txBody>
      </p:sp>
      <p:sp>
        <p:nvSpPr>
          <p:cNvPr id="6" name="Slide Number Placeholder 5">
            <a:extLst>
              <a:ext uri="{FF2B5EF4-FFF2-40B4-BE49-F238E27FC236}">
                <a16:creationId xmlns:a16="http://schemas.microsoft.com/office/drawing/2014/main" xmlns="" id="{23269D13-AD1B-994B-8DED-143B56F1173F}"/>
              </a:ext>
            </a:extLst>
          </p:cNvPr>
          <p:cNvSpPr>
            <a:spLocks noGrp="1"/>
          </p:cNvSpPr>
          <p:nvPr>
            <p:ph type="sldNum" sz="quarter" idx="12"/>
          </p:nvPr>
        </p:nvSpPr>
        <p:spPr/>
        <p:txBody>
          <a:bodyPr/>
          <a:lstStyle/>
          <a:p>
            <a:fld id="{635631DF-9006-4DAE-BDF8-F567927D8E4E}" type="slidenum">
              <a:rPr lang="en-US" smtClean="0"/>
              <a:t>3</a:t>
            </a:fld>
            <a:endParaRPr lang="en-US"/>
          </a:p>
        </p:txBody>
      </p:sp>
      <p:sp>
        <p:nvSpPr>
          <p:cNvPr id="7" name="Text Placeholder 6">
            <a:extLst>
              <a:ext uri="{FF2B5EF4-FFF2-40B4-BE49-F238E27FC236}">
                <a16:creationId xmlns:a16="http://schemas.microsoft.com/office/drawing/2014/main" xmlns="" id="{4B912F5B-CCA5-F04D-ADD7-B923E3159290}"/>
              </a:ext>
            </a:extLst>
          </p:cNvPr>
          <p:cNvSpPr>
            <a:spLocks noGrp="1"/>
          </p:cNvSpPr>
          <p:nvPr>
            <p:ph type="body" sz="quarter" idx="13"/>
          </p:nvPr>
        </p:nvSpPr>
        <p:spPr/>
        <p:txBody>
          <a:bodyPr/>
          <a:lstStyle/>
          <a:p>
            <a:endParaRPr lang="x-none"/>
          </a:p>
        </p:txBody>
      </p:sp>
      <p:graphicFrame>
        <p:nvGraphicFramePr>
          <p:cNvPr id="11" name="Table 10">
            <a:extLst>
              <a:ext uri="{FF2B5EF4-FFF2-40B4-BE49-F238E27FC236}">
                <a16:creationId xmlns:a16="http://schemas.microsoft.com/office/drawing/2014/main" xmlns="" id="{AC064289-0811-C242-A5DF-B644C5289259}"/>
              </a:ext>
            </a:extLst>
          </p:cNvPr>
          <p:cNvGraphicFramePr>
            <a:graphicFrameLocks noGrp="1"/>
          </p:cNvGraphicFramePr>
          <p:nvPr>
            <p:extLst>
              <p:ext uri="{D42A27DB-BD31-4B8C-83A1-F6EECF244321}">
                <p14:modId xmlns:p14="http://schemas.microsoft.com/office/powerpoint/2010/main" val="3270030693"/>
              </p:ext>
            </p:extLst>
          </p:nvPr>
        </p:nvGraphicFramePr>
        <p:xfrm>
          <a:off x="1097277" y="2484191"/>
          <a:ext cx="10058400" cy="2426843"/>
        </p:xfrm>
        <a:graphic>
          <a:graphicData uri="http://schemas.openxmlformats.org/drawingml/2006/table">
            <a:tbl>
              <a:tblPr firstRow="1" firstCol="1" bandRow="1">
                <a:tableStyleId>{5C22544A-7EE6-4342-B048-85BDC9FD1C3A}</a:tableStyleId>
              </a:tblPr>
              <a:tblGrid>
                <a:gridCol w="5029200">
                  <a:extLst>
                    <a:ext uri="{9D8B030D-6E8A-4147-A177-3AD203B41FA5}">
                      <a16:colId xmlns:a16="http://schemas.microsoft.com/office/drawing/2014/main" xmlns="" val="1162570284"/>
                    </a:ext>
                  </a:extLst>
                </a:gridCol>
                <a:gridCol w="5029200">
                  <a:extLst>
                    <a:ext uri="{9D8B030D-6E8A-4147-A177-3AD203B41FA5}">
                      <a16:colId xmlns:a16="http://schemas.microsoft.com/office/drawing/2014/main" xmlns="" val="3975828117"/>
                    </a:ext>
                  </a:extLst>
                </a:gridCol>
              </a:tblGrid>
              <a:tr h="481542">
                <a:tc>
                  <a:txBody>
                    <a:bodyPr/>
                    <a:lstStyle/>
                    <a:p>
                      <a:r>
                        <a:rPr lang="x-none" sz="1200">
                          <a:effectLst/>
                        </a:rPr>
                        <a:t>Εφελκυστική αντοχή (Ultimate Tensile Strength - UTS)</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pPr>
                      <a:r>
                        <a:rPr lang="x-none" sz="1200" dirty="0">
                          <a:effectLst/>
                        </a:rPr>
                        <a:t>560-670 MPa</a:t>
                      </a:r>
                    </a:p>
                    <a:p>
                      <a:r>
                        <a:rPr lang="x-none" sz="1200" dirty="0">
                          <a:effectLst/>
                        </a:rPr>
                        <a:t> </a:t>
                      </a:r>
                      <a:endParaRPr lang="x-none"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786586323"/>
                  </a:ext>
                </a:extLst>
              </a:tr>
              <a:tr h="241238">
                <a:tc>
                  <a:txBody>
                    <a:bodyPr/>
                    <a:lstStyle/>
                    <a:p>
                      <a:r>
                        <a:rPr lang="x-none" sz="1200">
                          <a:effectLst/>
                        </a:rPr>
                        <a:t>Αντοχή διαρροής (Yield Strength</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pPr>
                      <a:r>
                        <a:rPr lang="x-none" sz="1200">
                          <a:effectLst/>
                        </a:rPr>
                        <a:t>460-590 MPa</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669097299"/>
                  </a:ext>
                </a:extLst>
              </a:tr>
              <a:tr h="241238">
                <a:tc>
                  <a:txBody>
                    <a:bodyPr/>
                    <a:lstStyle/>
                    <a:p>
                      <a:r>
                        <a:rPr lang="x-none" sz="1200">
                          <a:effectLst/>
                        </a:rPr>
                        <a:t>Επιμήκυνση (Elongation):</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pPr>
                      <a:r>
                        <a:rPr lang="x-none" sz="1200">
                          <a:effectLst/>
                        </a:rPr>
                        <a:t>21-28%</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571930592"/>
                  </a:ext>
                </a:extLst>
              </a:tr>
              <a:tr h="241238">
                <a:tc>
                  <a:txBody>
                    <a:bodyPr/>
                    <a:lstStyle/>
                    <a:p>
                      <a:r>
                        <a:rPr lang="x-none" sz="1200">
                          <a:effectLst/>
                        </a:rPr>
                        <a:t>Σκληρότητα (Hardness):</a:t>
                      </a:r>
                      <a:endParaRPr lang="x-none" sz="120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pPr>
                      <a:r>
                        <a:rPr lang="x-none" sz="1200">
                          <a:effectLst/>
                        </a:rPr>
                        <a:t>217-235 HB (Brinell), 95(Rockwell B)</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521408423"/>
                  </a:ext>
                </a:extLst>
              </a:tr>
              <a:tr h="498807">
                <a:tc>
                  <a:txBody>
                    <a:bodyPr/>
                    <a:lstStyle/>
                    <a:p>
                      <a:r>
                        <a:rPr lang="x-none" sz="1200" dirty="0">
                          <a:effectLst/>
                        </a:rPr>
                        <a:t>Κατεργασιμότητα</a:t>
                      </a:r>
                      <a:endParaRPr lang="x-non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pPr>
                      <a:r>
                        <a:rPr lang="x-none" sz="1200" dirty="0">
                          <a:effectLst/>
                        </a:rPr>
                        <a:t>: 72%(Ανοπτημένος) Ο χάλυβας 4130 μπορεί να υποβληθεί σε θερμική επεξεργασία για να βελτιώσει τις μηχανικές του ιδιότητες.</a:t>
                      </a:r>
                      <a:endParaRPr lang="x-none"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294979767"/>
                  </a:ext>
                </a:extLst>
              </a:tr>
              <a:tr h="223973">
                <a:tc>
                  <a:txBody>
                    <a:bodyPr/>
                    <a:lstStyle/>
                    <a:p>
                      <a:r>
                        <a:rPr lang="x-none" sz="1200" dirty="0">
                          <a:effectLst/>
                        </a:rPr>
                        <a:t>Ανόπτηση (Annealing)</a:t>
                      </a:r>
                      <a:endParaRPr lang="x-non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r>
                        <a:rPr lang="x-none" sz="1200">
                          <a:effectLst/>
                        </a:rPr>
                        <a:t>Θέρμανση στους 843°C, ακολουθούμενη από αργή ψύξη.</a:t>
                      </a:r>
                      <a:endParaRPr lang="x-none" sz="12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2165870960"/>
                  </a:ext>
                </a:extLst>
              </a:tr>
              <a:tr h="498807">
                <a:tc>
                  <a:txBody>
                    <a:bodyPr/>
                    <a:lstStyle/>
                    <a:p>
                      <a:r>
                        <a:rPr lang="x-none" sz="1200" dirty="0">
                          <a:effectLst/>
                        </a:rPr>
                        <a:t>Επαναφορά (Tempering)</a:t>
                      </a:r>
                      <a:endParaRPr lang="x-none" sz="12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nSpc>
                          <a:spcPct val="115000"/>
                        </a:lnSpc>
                      </a:pPr>
                      <a:r>
                        <a:rPr lang="x-none" sz="1200" dirty="0">
                          <a:effectLst/>
                        </a:rPr>
                        <a:t>Μετά από βαφή σε λάδι ή νερό στους 830-860°C, πραγματοποιείται επαναφορά στους 205-649°C ανάλογα με τις απαιτούμενες ιδιότητες.</a:t>
                      </a:r>
                      <a:endParaRPr lang="x-none" sz="12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xmlns="" val="3866139023"/>
                  </a:ext>
                </a:extLst>
              </a:tr>
            </a:tbl>
          </a:graphicData>
        </a:graphic>
      </p:graphicFrame>
      <p:sp>
        <p:nvSpPr>
          <p:cNvPr id="13" name="TextBox 12">
            <a:extLst>
              <a:ext uri="{FF2B5EF4-FFF2-40B4-BE49-F238E27FC236}">
                <a16:creationId xmlns:a16="http://schemas.microsoft.com/office/drawing/2014/main" xmlns="" id="{11C63CD8-2DC4-DA4B-B01E-B319C0F963E6}"/>
              </a:ext>
            </a:extLst>
          </p:cNvPr>
          <p:cNvSpPr txBox="1"/>
          <p:nvPr/>
        </p:nvSpPr>
        <p:spPr>
          <a:xfrm>
            <a:off x="1097277" y="4833396"/>
            <a:ext cx="10058401" cy="1569660"/>
          </a:xfrm>
          <a:prstGeom prst="rect">
            <a:avLst/>
          </a:prstGeom>
          <a:noFill/>
        </p:spPr>
        <p:txBody>
          <a:bodyPr wrap="square" rtlCol="0">
            <a:spAutoFit/>
          </a:bodyPr>
          <a:lstStyle/>
          <a:p>
            <a:r>
              <a:rPr lang="el-GR" sz="2400" dirty="0" err="1">
                <a:latin typeface="+mj-lt"/>
              </a:rPr>
              <a:t>Χημικ</a:t>
            </a:r>
            <a:r>
              <a:rPr lang="x-none" sz="2400" dirty="0">
                <a:latin typeface="+mj-lt"/>
              </a:rPr>
              <a:t>έ</a:t>
            </a:r>
            <a:r>
              <a:rPr lang="el-GR" sz="2400" dirty="0">
                <a:latin typeface="+mj-lt"/>
              </a:rPr>
              <a:t>ς και Μηχανικές Ιδιότητες του 4130 χάλυβα. Η </a:t>
            </a:r>
            <a:r>
              <a:rPr lang="el-GR" sz="2400" dirty="0" err="1">
                <a:latin typeface="+mj-lt"/>
              </a:rPr>
              <a:t>φερριτοπερλιτική</a:t>
            </a:r>
            <a:r>
              <a:rPr lang="el-GR" sz="2400" dirty="0">
                <a:latin typeface="+mj-lt"/>
              </a:rPr>
              <a:t> δομή είναι αυτή που συνήθως συναντάται σε τέτοιου τύπου χάλυβες. Προτιμάται </a:t>
            </a:r>
            <a:r>
              <a:rPr lang="x-none" sz="2400" dirty="0">
                <a:effectLst/>
                <a:latin typeface="+mj-lt"/>
                <a:ea typeface="Times New Roman" panose="02020603050405020304" pitchFamily="18" charset="0"/>
              </a:rPr>
              <a:t>για εφαρμογές που απαιτούν αντοχή σε μηχανική καταπόνηση σε </a:t>
            </a:r>
            <a:r>
              <a:rPr lang="x-none" sz="2400">
                <a:effectLst/>
                <a:latin typeface="+mj-lt"/>
                <a:ea typeface="Times New Roman" panose="02020603050405020304" pitchFamily="18" charset="0"/>
              </a:rPr>
              <a:t>βάθος </a:t>
            </a:r>
            <a:r>
              <a:rPr lang="x-none" sz="2400" smtClean="0">
                <a:effectLst/>
                <a:latin typeface="+mj-lt"/>
                <a:ea typeface="Times New Roman" panose="02020603050405020304" pitchFamily="18" charset="0"/>
              </a:rPr>
              <a:t>χρόνου</a:t>
            </a:r>
            <a:r>
              <a:rPr lang="en-US" sz="2400" dirty="0" smtClean="0">
                <a:latin typeface="+mj-lt"/>
                <a:ea typeface="Times New Roman" panose="02020603050405020304" pitchFamily="18" charset="0"/>
              </a:rPr>
              <a:t>(</a:t>
            </a:r>
            <a:r>
              <a:rPr lang="el-GR" sz="2400" dirty="0" smtClean="0">
                <a:latin typeface="+mj-lt"/>
                <a:ea typeface="Times New Roman" panose="02020603050405020304" pitchFamily="18" charset="0"/>
              </a:rPr>
              <a:t>π.χ. γέφυρες,αεροναυπηγική,πλοία,δόμηση)</a:t>
            </a:r>
            <a:endParaRPr lang="x-none" sz="2400" dirty="0">
              <a:latin typeface="+mj-lt"/>
            </a:endParaRPr>
          </a:p>
        </p:txBody>
      </p:sp>
    </p:spTree>
    <p:extLst>
      <p:ext uri="{BB962C8B-B14F-4D97-AF65-F5344CB8AC3E}">
        <p14:creationId xmlns:p14="http://schemas.microsoft.com/office/powerpoint/2010/main" val="304892889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Θερμικά επηρεασμένες ζώνες του τμήματος </a:t>
            </a:r>
            <a:r>
              <a:rPr lang="en-US" dirty="0"/>
              <a:t>Hub </a:t>
            </a:r>
            <a:r>
              <a:rPr lang="el-GR" dirty="0"/>
              <a:t>στο</a:t>
            </a:r>
            <a:r>
              <a:rPr lang="en-US" dirty="0"/>
              <a:t> </a:t>
            </a:r>
            <a:r>
              <a:rPr lang="en-US" dirty="0" smtClean="0"/>
              <a:t>A</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790" b="1790"/>
          <a:stretch>
            <a:fillRect/>
          </a:stretch>
        </p:blipFill>
        <p:spPr>
          <a:xfrm>
            <a:off x="1144588" y="277813"/>
            <a:ext cx="9988550" cy="4103687"/>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30</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20564777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Ζώνη συγκόλλησης και μακροφωτογραφία του τμήματος </a:t>
            </a:r>
            <a:r>
              <a:rPr lang="en-US" dirty="0"/>
              <a:t>Hub </a:t>
            </a:r>
            <a:r>
              <a:rPr lang="el-GR" dirty="0"/>
              <a:t>στο</a:t>
            </a:r>
            <a:r>
              <a:rPr lang="en-US" dirty="0"/>
              <a:t> </a:t>
            </a:r>
            <a:r>
              <a:rPr lang="en-US" dirty="0" smtClean="0"/>
              <a:t>A</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81" b="1281"/>
          <a:stretch>
            <a:fillRect/>
          </a:stretch>
        </p:blipFill>
        <p:spPr>
          <a:xfrm>
            <a:off x="1152525" y="301625"/>
            <a:ext cx="9980613" cy="4095750"/>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31</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4200837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a:t>Συνοπτικά αποτελέσματα</a:t>
            </a:r>
            <a:endParaRPr lang="el-GR" dirty="0"/>
          </a:p>
        </p:txBody>
      </p:sp>
      <p:sp>
        <p:nvSpPr>
          <p:cNvPr id="3" name="Content Placeholder 2"/>
          <p:cNvSpPr>
            <a:spLocks noGrp="1"/>
          </p:cNvSpPr>
          <p:nvPr>
            <p:ph idx="1"/>
          </p:nvPr>
        </p:nvSpPr>
        <p:spPr/>
        <p:txBody>
          <a:bodyPr/>
          <a:lstStyle/>
          <a:p>
            <a:pPr>
              <a:buFont typeface="Arial" pitchFamily="34" charset="0"/>
              <a:buChar char="•"/>
            </a:pPr>
            <a:r>
              <a:rPr lang="el-GR" dirty="0"/>
              <a:t>Φερριτοπερλιτικές δομές σε </a:t>
            </a:r>
            <a:r>
              <a:rPr lang="en-US" dirty="0"/>
              <a:t>BS1 </a:t>
            </a:r>
            <a:r>
              <a:rPr lang="el-GR" dirty="0"/>
              <a:t>και </a:t>
            </a:r>
            <a:r>
              <a:rPr lang="en-US" dirty="0"/>
              <a:t>BS2 </a:t>
            </a:r>
            <a:r>
              <a:rPr lang="el-GR" dirty="0"/>
              <a:t>με πιο έντονη παρουσία </a:t>
            </a:r>
            <a:r>
              <a:rPr lang="el-GR" dirty="0" smtClean="0"/>
              <a:t>περλίτη </a:t>
            </a:r>
            <a:r>
              <a:rPr lang="el-GR" dirty="0"/>
              <a:t>στο </a:t>
            </a:r>
            <a:r>
              <a:rPr lang="en-US" dirty="0"/>
              <a:t>BS2</a:t>
            </a:r>
            <a:endParaRPr lang="el-GR" dirty="0"/>
          </a:p>
          <a:p>
            <a:pPr>
              <a:buFont typeface="Arial" pitchFamily="34" charset="0"/>
              <a:buChar char="•"/>
            </a:pPr>
            <a:r>
              <a:rPr lang="el-GR" dirty="0"/>
              <a:t>Μεγάλη διαφορά στη σκληρότητα με το </a:t>
            </a:r>
            <a:r>
              <a:rPr lang="en-US" dirty="0"/>
              <a:t>BS2 </a:t>
            </a:r>
            <a:r>
              <a:rPr lang="el-GR" dirty="0"/>
              <a:t>κατά 123</a:t>
            </a:r>
            <a:r>
              <a:rPr lang="en-US" dirty="0"/>
              <a:t>HV </a:t>
            </a:r>
            <a:r>
              <a:rPr lang="el-GR" dirty="0"/>
              <a:t>σκληρότερο</a:t>
            </a:r>
          </a:p>
          <a:p>
            <a:pPr>
              <a:buFont typeface="Arial" pitchFamily="34" charset="0"/>
              <a:buChar char="•"/>
            </a:pPr>
            <a:r>
              <a:rPr lang="el-GR" dirty="0"/>
              <a:t>Στη ΘΕΖ1(168</a:t>
            </a:r>
            <a:r>
              <a:rPr lang="en-US" dirty="0"/>
              <a:t>HV)</a:t>
            </a:r>
            <a:r>
              <a:rPr lang="el-GR" dirty="0"/>
              <a:t> εκλέπτυνση του φερρίτη με ελαφρά διαλυτοποίηση του </a:t>
            </a:r>
            <a:r>
              <a:rPr lang="el-GR" dirty="0" smtClean="0"/>
              <a:t>περλίτη</a:t>
            </a:r>
            <a:endParaRPr lang="el-GR" dirty="0"/>
          </a:p>
          <a:p>
            <a:pPr>
              <a:buFont typeface="Arial" pitchFamily="34" charset="0"/>
              <a:buChar char="•"/>
            </a:pPr>
            <a:r>
              <a:rPr lang="el-GR" dirty="0"/>
              <a:t>Μαρτενσίτης στη ΘΕΖ2(500</a:t>
            </a:r>
            <a:r>
              <a:rPr lang="en-US" dirty="0"/>
              <a:t>HV) </a:t>
            </a:r>
            <a:r>
              <a:rPr lang="el-GR" dirty="0"/>
              <a:t>με 332</a:t>
            </a:r>
            <a:r>
              <a:rPr lang="en-US" dirty="0"/>
              <a:t>HV </a:t>
            </a:r>
            <a:r>
              <a:rPr lang="el-GR" dirty="0"/>
              <a:t>υψηλότερη σκληρότητα</a:t>
            </a:r>
            <a:endParaRPr lang="en-US" dirty="0"/>
          </a:p>
          <a:p>
            <a:pPr>
              <a:buFont typeface="Arial" pitchFamily="34" charset="0"/>
              <a:buChar char="•"/>
            </a:pPr>
            <a:r>
              <a:rPr lang="el-GR" dirty="0"/>
              <a:t>Μπαινίτης με ανεπτυγμένους κόκκους φερρίτη στη ζώνη συγκόλλησης</a:t>
            </a:r>
          </a:p>
          <a:p>
            <a:pPr>
              <a:buFont typeface="Arial" pitchFamily="34" charset="0"/>
              <a:buChar char="•"/>
            </a:pPr>
            <a:r>
              <a:rPr lang="el-GR" dirty="0"/>
              <a:t>Ανεπάρκεια πλήρωσης στη συγκόλληση με το </a:t>
            </a:r>
            <a:r>
              <a:rPr lang="en-US" dirty="0"/>
              <a:t>BS1</a:t>
            </a:r>
          </a:p>
          <a:p>
            <a:pPr>
              <a:buFont typeface="Arial" pitchFamily="34" charset="0"/>
              <a:buChar char="•"/>
            </a:pPr>
            <a:r>
              <a:rPr lang="el-GR" dirty="0"/>
              <a:t>Ανεπάρκεια τήξης και πλήρωσης στη ρίζα της συγκόλλησης</a:t>
            </a:r>
          </a:p>
          <a:p>
            <a:pPr>
              <a:buFont typeface="Arial" pitchFamily="34" charset="0"/>
              <a:buChar char="•"/>
            </a:pPr>
            <a:r>
              <a:rPr lang="el-GR" dirty="0"/>
              <a:t>Χαμηλή διείσδυση και στα δύο μέταλλα βάσης</a:t>
            </a:r>
          </a:p>
          <a:p>
            <a:pPr>
              <a:buFont typeface="Arial" pitchFamily="34" charset="0"/>
              <a:buChar char="•"/>
            </a:pPr>
            <a:endParaRPr lang="el-GR" dirty="0"/>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32</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416464912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Μέταλλα βάσης του τμήματος </a:t>
            </a:r>
            <a:r>
              <a:rPr lang="en-US" dirty="0"/>
              <a:t>Hub </a:t>
            </a:r>
            <a:r>
              <a:rPr lang="el-GR" dirty="0"/>
              <a:t>στο</a:t>
            </a:r>
            <a:r>
              <a:rPr lang="en-US" dirty="0"/>
              <a:t> </a:t>
            </a:r>
            <a:r>
              <a:rPr lang="en-US" dirty="0" smtClean="0"/>
              <a:t>B</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406" b="1406"/>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33</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31435195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Θερμικά επηρεασμένες ζώνες του τμήματος </a:t>
            </a:r>
            <a:r>
              <a:rPr lang="en-US" dirty="0"/>
              <a:t>Hub </a:t>
            </a:r>
            <a:r>
              <a:rPr lang="el-GR" dirty="0"/>
              <a:t>στο</a:t>
            </a:r>
            <a:r>
              <a:rPr lang="en-US" dirty="0"/>
              <a:t> </a:t>
            </a:r>
            <a:r>
              <a:rPr lang="en-US" dirty="0" smtClean="0"/>
              <a:t>B</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769" b="769"/>
          <a:stretch>
            <a:fillRect/>
          </a:stretch>
        </p:blipFill>
        <p:spPr>
          <a:xfrm>
            <a:off x="1152525" y="206375"/>
            <a:ext cx="9980613" cy="4183063"/>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34</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95874609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Ζώνη συγκόλλησης και μακροφωτογραφία του τμήματος </a:t>
            </a:r>
            <a:r>
              <a:rPr lang="en-US" dirty="0"/>
              <a:t>Hub </a:t>
            </a:r>
            <a:r>
              <a:rPr lang="el-GR" dirty="0"/>
              <a:t>στο</a:t>
            </a:r>
            <a:r>
              <a:rPr lang="en-US" dirty="0"/>
              <a:t> </a:t>
            </a:r>
            <a:r>
              <a:rPr lang="en-US" dirty="0" smtClean="0"/>
              <a:t>A</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74" b="374"/>
          <a:stretch>
            <a:fillRect/>
          </a:stretch>
        </p:blipFill>
        <p:spPr>
          <a:xfrm>
            <a:off x="1144588" y="238125"/>
            <a:ext cx="9988550" cy="4143375"/>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35</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153573425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Συνοπτικά αποτελέσματα</a:t>
            </a:r>
          </a:p>
        </p:txBody>
      </p:sp>
      <p:sp>
        <p:nvSpPr>
          <p:cNvPr id="3" name="Content Placeholder 2"/>
          <p:cNvSpPr>
            <a:spLocks noGrp="1"/>
          </p:cNvSpPr>
          <p:nvPr>
            <p:ph idx="1"/>
          </p:nvPr>
        </p:nvSpPr>
        <p:spPr/>
        <p:txBody>
          <a:bodyPr/>
          <a:lstStyle/>
          <a:p>
            <a:pPr>
              <a:buFont typeface="Arial" pitchFamily="34" charset="0"/>
              <a:buChar char="•"/>
            </a:pPr>
            <a:r>
              <a:rPr lang="el-GR" dirty="0"/>
              <a:t>Λεπτομερής φερριτόπερλιτική δομή στο </a:t>
            </a:r>
            <a:r>
              <a:rPr lang="en-US" dirty="0"/>
              <a:t>BS1</a:t>
            </a:r>
            <a:r>
              <a:rPr lang="el-GR" dirty="0"/>
              <a:t>, αμιγώς φερριτική στο </a:t>
            </a:r>
            <a:r>
              <a:rPr lang="en-US" dirty="0"/>
              <a:t>BS2 </a:t>
            </a:r>
            <a:r>
              <a:rPr lang="el-GR" dirty="0"/>
              <a:t>με ασθενή διασπορά περλίτη.</a:t>
            </a:r>
          </a:p>
          <a:p>
            <a:pPr>
              <a:buFont typeface="Arial" pitchFamily="34" charset="0"/>
              <a:buChar char="•"/>
            </a:pPr>
            <a:r>
              <a:rPr lang="el-GR" dirty="0"/>
              <a:t>Μεγάλη διαφορά στη σκληρότητα με το </a:t>
            </a:r>
            <a:r>
              <a:rPr lang="en-US" dirty="0"/>
              <a:t>BS1 </a:t>
            </a:r>
            <a:r>
              <a:rPr lang="el-GR" dirty="0"/>
              <a:t>κατά 156</a:t>
            </a:r>
            <a:r>
              <a:rPr lang="en-US" dirty="0"/>
              <a:t>HV</a:t>
            </a:r>
            <a:r>
              <a:rPr lang="el-GR" dirty="0"/>
              <a:t> πιο σκληρό</a:t>
            </a:r>
          </a:p>
          <a:p>
            <a:pPr>
              <a:buFont typeface="Arial" pitchFamily="34" charset="0"/>
              <a:buChar char="•"/>
            </a:pPr>
            <a:r>
              <a:rPr lang="el-GR" dirty="0"/>
              <a:t>Μαρτενσίτης στη ΘΕΖ1(470</a:t>
            </a:r>
            <a:r>
              <a:rPr lang="en-US" dirty="0"/>
              <a:t>HV) </a:t>
            </a:r>
            <a:endParaRPr lang="el-GR" dirty="0"/>
          </a:p>
          <a:p>
            <a:pPr>
              <a:buFont typeface="Arial" pitchFamily="34" charset="0"/>
              <a:buChar char="•"/>
            </a:pPr>
            <a:r>
              <a:rPr lang="el-GR" dirty="0"/>
              <a:t>Ανεπτυγμένοι κόκκοι φερρίτη στη ΘΕΖ2 με 344</a:t>
            </a:r>
            <a:r>
              <a:rPr lang="en-US" dirty="0"/>
              <a:t>HV </a:t>
            </a:r>
            <a:r>
              <a:rPr lang="el-GR" dirty="0"/>
              <a:t>χαμηλότερη τη σκλήρότητα</a:t>
            </a:r>
          </a:p>
          <a:p>
            <a:pPr>
              <a:buFont typeface="Arial" pitchFamily="34" charset="0"/>
              <a:buChar char="•"/>
            </a:pPr>
            <a:r>
              <a:rPr lang="el-GR" dirty="0"/>
              <a:t>Μπαινίτης με ανεπτυγμένους κόκκους φερρίτη στη ζώνη συγκόλλησης</a:t>
            </a:r>
          </a:p>
          <a:p>
            <a:pPr>
              <a:buFont typeface="Arial" pitchFamily="34" charset="0"/>
              <a:buChar char="•"/>
            </a:pPr>
            <a:r>
              <a:rPr lang="el-GR" dirty="0"/>
              <a:t>Πολύ καλή διείσδυση, ομοιογένεια και αναλογία πλάτους συγκολλημένης επιφάνειας μεταξύ </a:t>
            </a:r>
            <a:r>
              <a:rPr lang="en-US" dirty="0"/>
              <a:t>BS1 </a:t>
            </a:r>
            <a:r>
              <a:rPr lang="el-GR" dirty="0"/>
              <a:t>και </a:t>
            </a:r>
            <a:r>
              <a:rPr lang="en-US" dirty="0"/>
              <a:t>BS2</a:t>
            </a:r>
            <a:endParaRPr lang="el-GR" dirty="0"/>
          </a:p>
          <a:p>
            <a:pPr>
              <a:buFont typeface="Arial" pitchFamily="34" charset="0"/>
              <a:buChar char="•"/>
            </a:pPr>
            <a:r>
              <a:rPr lang="el-GR" dirty="0"/>
              <a:t>Δεν παρατηρείται κάποια αστοχία στη συγκόλληση </a:t>
            </a:r>
          </a:p>
          <a:p>
            <a:pPr marL="0" indent="0">
              <a:buNone/>
            </a:pPr>
            <a:endParaRPr lang="el-GR" dirty="0"/>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36</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296101667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Σύνοψη Σκληροτήτων Συγκολλήσεων</a:t>
            </a:r>
          </a:p>
        </p:txBody>
      </p:sp>
      <p:pic>
        <p:nvPicPr>
          <p:cNvPr id="11" name="Picture Placeholder 10"/>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987" b="1987"/>
          <a:stretch>
            <a:fillRect/>
          </a:stretch>
        </p:blipFill>
        <p:spPr>
          <a:xfrm>
            <a:off x="302730" y="1050207"/>
            <a:ext cx="11541987" cy="3028811"/>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37</a:t>
            </a:fld>
            <a:endParaRPr lang="en-US"/>
          </a:p>
        </p:txBody>
      </p:sp>
      <p:sp>
        <p:nvSpPr>
          <p:cNvPr id="8" name="Text Placeholder 7"/>
          <p:cNvSpPr>
            <a:spLocks noGrp="1"/>
          </p:cNvSpPr>
          <p:nvPr>
            <p:ph type="body" sz="quarter" idx="14"/>
          </p:nvPr>
        </p:nvSpPr>
        <p:spPr/>
        <p:txBody>
          <a:bodyPr/>
          <a:lstStyle/>
          <a:p>
            <a:r>
              <a:rPr lang="el-GR" dirty="0"/>
              <a:t>Ιωάννης Τρανός</a:t>
            </a:r>
          </a:p>
        </p:txBody>
      </p:sp>
    </p:spTree>
    <p:extLst>
      <p:ext uri="{BB962C8B-B14F-4D97-AF65-F5344CB8AC3E}">
        <p14:creationId xmlns:p14="http://schemas.microsoft.com/office/powerpoint/2010/main" val="182699661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Συνοπτικά Συμπεράσματα</a:t>
            </a:r>
          </a:p>
        </p:txBody>
      </p:sp>
      <p:sp>
        <p:nvSpPr>
          <p:cNvPr id="3" name="Content Placeholder 2"/>
          <p:cNvSpPr>
            <a:spLocks noGrp="1"/>
          </p:cNvSpPr>
          <p:nvPr>
            <p:ph idx="1"/>
          </p:nvPr>
        </p:nvSpPr>
        <p:spPr/>
        <p:txBody>
          <a:bodyPr/>
          <a:lstStyle/>
          <a:p>
            <a:pPr>
              <a:buFont typeface="Arial" pitchFamily="34" charset="0"/>
              <a:buChar char="•"/>
            </a:pPr>
            <a:r>
              <a:rPr lang="el-GR" dirty="0"/>
              <a:t>Η χαμηλή διείσδυτικότητα των συγκολλήσεων στην περίπτωση της </a:t>
            </a:r>
            <a:r>
              <a:rPr lang="en-US" dirty="0" smtClean="0"/>
              <a:t>A </a:t>
            </a:r>
            <a:r>
              <a:rPr lang="el-GR" dirty="0"/>
              <a:t>ευθύνεται πρωτίστως για τη συχνότερη παρουσίαση στρεβλώσεων και την αποτυχημένη επαναφορά στις αρχικές διαστάσεις. Περαιτέρω αστοχίες λόγω ελλιπούς πλήρωσης και δημιουργίας πόρων ενισχύουν τη δημιουργία μικρορογμών και ανάπτυξη των ήδη υπάρχουσων.</a:t>
            </a:r>
          </a:p>
          <a:p>
            <a:pPr>
              <a:buFont typeface="Arial" pitchFamily="34" charset="0"/>
              <a:buChar char="•"/>
            </a:pPr>
            <a:r>
              <a:rPr lang="el-GR" dirty="0"/>
              <a:t>Οι συγκολλήσεις της </a:t>
            </a:r>
            <a:r>
              <a:rPr lang="en-US" dirty="0" smtClean="0"/>
              <a:t>B</a:t>
            </a:r>
            <a:r>
              <a:rPr lang="el-GR" dirty="0" smtClean="0"/>
              <a:t> </a:t>
            </a:r>
            <a:r>
              <a:rPr lang="el-GR" dirty="0"/>
              <a:t>έχουν καλύτερη αναλογία πλάτους συγκολλημένης επιφάνειας μεταξύ</a:t>
            </a:r>
            <a:r>
              <a:rPr lang="en-US" dirty="0"/>
              <a:t> BS1 </a:t>
            </a:r>
            <a:r>
              <a:rPr lang="el-GR" dirty="0"/>
              <a:t>και </a:t>
            </a:r>
            <a:r>
              <a:rPr lang="en-US" dirty="0"/>
              <a:t>BS2,</a:t>
            </a:r>
            <a:r>
              <a:rPr lang="el-GR" dirty="0"/>
              <a:t> είναι πιο ομοιογενείς στη διασπορά της συγκόλλησης στα μέταλλα βάσης</a:t>
            </a:r>
            <a:r>
              <a:rPr lang="en-US" dirty="0"/>
              <a:t>, </a:t>
            </a:r>
            <a:r>
              <a:rPr lang="el-GR" dirty="0"/>
              <a:t>έχουν διεισδύσει περισσότερο σε αυτά σε σχέση με την </a:t>
            </a:r>
            <a:r>
              <a:rPr lang="en-US" dirty="0" smtClean="0"/>
              <a:t>A </a:t>
            </a:r>
            <a:r>
              <a:rPr lang="el-GR" dirty="0"/>
              <a:t>και παρουσιάζουν γενικά λιγότερες αστοχίες.</a:t>
            </a:r>
          </a:p>
          <a:p>
            <a:pPr>
              <a:buFont typeface="Arial" pitchFamily="34" charset="0"/>
              <a:buChar char="•"/>
            </a:pPr>
            <a:r>
              <a:rPr lang="el-GR" dirty="0"/>
              <a:t>Καλύτερη προετοιμασία των μεταλλικών τμημάτων προς συγκόλληση, αύξηση της έντασης του ρεύματος καθώς και χρήση διαφορετικής προστατευτικής ατμόσφαιρας μπορούν να βοηθήσουν ως προς την διείσδυση. Περαιτέρω δοκιμές είναι απαραίτητες για την εύρεση σωστής κατεύθυνσης.</a:t>
            </a:r>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38</a:t>
            </a:fld>
            <a:endParaRPr lang="en-US"/>
          </a:p>
        </p:txBody>
      </p:sp>
      <p:sp>
        <p:nvSpPr>
          <p:cNvPr id="7" name="Text Placeholder 6"/>
          <p:cNvSpPr>
            <a:spLocks noGrp="1"/>
          </p:cNvSpPr>
          <p:nvPr>
            <p:ph type="body" sz="quarter" idx="13"/>
          </p:nvPr>
        </p:nvSpPr>
        <p:spPr/>
        <p:txBody>
          <a:bodyPr/>
          <a:lstStyle/>
          <a:p>
            <a:r>
              <a:rPr lang="el-GR" dirty="0"/>
              <a:t>Ιωάννης Τρανός</a:t>
            </a:r>
          </a:p>
        </p:txBody>
      </p:sp>
    </p:spTree>
    <p:extLst>
      <p:ext uri="{BB962C8B-B14F-4D97-AF65-F5344CB8AC3E}">
        <p14:creationId xmlns:p14="http://schemas.microsoft.com/office/powerpoint/2010/main" val="21739131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ΕΘΝΙΚΟ ΜΕΤΣΟΒΙΟ ΠΟΛΥΤΕΧΝΕΙΟ"/>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a:stretch/>
        </p:blipFill>
        <p:spPr bwMode="auto">
          <a:xfrm>
            <a:off x="-45720" y="385527"/>
            <a:ext cx="12237720" cy="6857999"/>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xmlns="" id="{C17F5BF1-88DB-42F2-98A6-4C7FBFC311C4}"/>
              </a:ext>
            </a:extLst>
          </p:cNvPr>
          <p:cNvSpPr>
            <a:spLocks noGrp="1"/>
          </p:cNvSpPr>
          <p:nvPr>
            <p:ph type="ctrTitle"/>
          </p:nvPr>
        </p:nvSpPr>
        <p:spPr>
          <a:xfrm>
            <a:off x="0" y="1"/>
            <a:ext cx="9672000" cy="6857999"/>
          </a:xfrm>
        </p:spPr>
        <p:txBody>
          <a:bodyPr/>
          <a:lstStyle/>
          <a:p>
            <a:r>
              <a:rPr lang="el-GR" b="0" cap="none" dirty="0">
                <a:latin typeface="Tahoma" panose="020B0604030504040204" pitchFamily="34" charset="0"/>
                <a:ea typeface="Tahoma" panose="020B0604030504040204" pitchFamily="34" charset="0"/>
                <a:cs typeface="Tahoma" panose="020B0604030504040204" pitchFamily="34" charset="0"/>
              </a:rPr>
              <a:t>Σας Ευχαριστώ</a:t>
            </a:r>
            <a:endParaRPr lang="en-US" b="0" cap="none" dirty="0">
              <a:latin typeface="Tahoma" panose="020B0604030504040204" pitchFamily="34" charset="0"/>
              <a:ea typeface="Tahoma" panose="020B0604030504040204" pitchFamily="34" charset="0"/>
              <a:cs typeface="Tahoma" panose="020B0604030504040204" pitchFamily="34" charset="0"/>
            </a:endParaRPr>
          </a:p>
        </p:txBody>
      </p:sp>
      <p:sp>
        <p:nvSpPr>
          <p:cNvPr id="4" name="Text Placeholder 3">
            <a:extLst>
              <a:ext uri="{FF2B5EF4-FFF2-40B4-BE49-F238E27FC236}">
                <a16:creationId xmlns:a16="http://schemas.microsoft.com/office/drawing/2014/main" xmlns="" id="{7E7E363B-55F5-4528-8A9D-A5D90055CD92}"/>
              </a:ext>
            </a:extLst>
          </p:cNvPr>
          <p:cNvSpPr>
            <a:spLocks noGrp="1"/>
          </p:cNvSpPr>
          <p:nvPr>
            <p:ph type="body" sz="quarter" idx="13"/>
          </p:nvPr>
        </p:nvSpPr>
        <p:spPr>
          <a:xfrm>
            <a:off x="1901797" y="4611901"/>
            <a:ext cx="3314700" cy="330200"/>
          </a:xfrm>
        </p:spPr>
        <p:txBody>
          <a:bodyPr>
            <a:normAutofit fontScale="92500" lnSpcReduction="10000"/>
          </a:bodyPr>
          <a:lstStyle/>
          <a:p>
            <a:r>
              <a:rPr lang="el-GR" dirty="0">
                <a:solidFill>
                  <a:schemeClr val="bg1"/>
                </a:solidFill>
                <a:latin typeface="Tahoma" panose="020B0604030504040204" pitchFamily="34" charset="0"/>
                <a:ea typeface="Tahoma" panose="020B0604030504040204" pitchFamily="34" charset="0"/>
                <a:cs typeface="Tahoma" panose="020B0604030504040204" pitchFamily="34" charset="0"/>
              </a:rPr>
              <a:t>Ιωάννης Τρανός</a:t>
            </a:r>
            <a:endParaRPr lang="en-US"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5" name="Text Placeholder 4">
            <a:extLst>
              <a:ext uri="{FF2B5EF4-FFF2-40B4-BE49-F238E27FC236}">
                <a16:creationId xmlns:a16="http://schemas.microsoft.com/office/drawing/2014/main" xmlns="" id="{045FEE4F-333C-40EF-B46D-8D25C79C05D2}"/>
              </a:ext>
            </a:extLst>
          </p:cNvPr>
          <p:cNvSpPr>
            <a:spLocks noGrp="1"/>
          </p:cNvSpPr>
          <p:nvPr>
            <p:ph type="body" sz="quarter" idx="14"/>
          </p:nvPr>
        </p:nvSpPr>
        <p:spPr/>
        <p:txBody>
          <a:bodyPr>
            <a:normAutofit fontScale="62500" lnSpcReduction="20000"/>
          </a:bodyPr>
          <a:lstStyle/>
          <a:p>
            <a:r>
              <a:rPr lang="en-US" dirty="0"/>
              <a:t>Tranos07@gmail.com</a:t>
            </a:r>
          </a:p>
        </p:txBody>
      </p:sp>
      <p:sp>
        <p:nvSpPr>
          <p:cNvPr id="19" name="object 7" descr="Beige rectangle">
            <a:extLst>
              <a:ext uri="{FF2B5EF4-FFF2-40B4-BE49-F238E27FC236}">
                <a16:creationId xmlns:a16="http://schemas.microsoft.com/office/drawing/2014/main" xmlns="" id="{2D7851E8-1907-4C8A-A16F-E461B5BFA940}"/>
              </a:ext>
            </a:extLst>
          </p:cNvPr>
          <p:cNvSpPr/>
          <p:nvPr/>
        </p:nvSpPr>
        <p:spPr bwMode="white">
          <a:xfrm flipV="1">
            <a:off x="1204699" y="3791668"/>
            <a:ext cx="3470764" cy="45719"/>
          </a:xfrm>
          <a:custGeom>
            <a:avLst/>
            <a:gdLst/>
            <a:ahLst/>
            <a:cxnLst/>
            <a:rect l="l" t="t" r="r" b="b"/>
            <a:pathLst>
              <a:path w="3935729">
                <a:moveTo>
                  <a:pt x="0" y="0"/>
                </a:moveTo>
                <a:lnTo>
                  <a:pt x="3935349" y="0"/>
                </a:lnTo>
              </a:path>
            </a:pathLst>
          </a:custGeom>
          <a:ln w="54863">
            <a:solidFill>
              <a:schemeClr val="accent1"/>
            </a:solidFill>
          </a:ln>
        </p:spPr>
        <p:txBody>
          <a:bodyPr wrap="square" lIns="0" tIns="0" rIns="0" bIns="0" rtlCol="0"/>
          <a:lstStyle/>
          <a:p>
            <a:endParaRPr dirty="0"/>
          </a:p>
        </p:txBody>
      </p:sp>
      <p:grpSp>
        <p:nvGrpSpPr>
          <p:cNvPr id="50" name="Group 49" descr="Icon Email">
            <a:extLst>
              <a:ext uri="{FF2B5EF4-FFF2-40B4-BE49-F238E27FC236}">
                <a16:creationId xmlns:a16="http://schemas.microsoft.com/office/drawing/2014/main" xmlns="" id="{F7F47E31-EB9A-4529-BE0F-A1213B79FE07}"/>
              </a:ext>
            </a:extLst>
          </p:cNvPr>
          <p:cNvGrpSpPr/>
          <p:nvPr/>
        </p:nvGrpSpPr>
        <p:grpSpPr>
          <a:xfrm>
            <a:off x="1365937" y="5133777"/>
            <a:ext cx="297521" cy="297521"/>
            <a:chOff x="1334697" y="5102537"/>
            <a:chExt cx="360000" cy="360000"/>
          </a:xfrm>
        </p:grpSpPr>
        <p:grpSp>
          <p:nvGrpSpPr>
            <p:cNvPr id="51" name="Group 50">
              <a:extLst>
                <a:ext uri="{FF2B5EF4-FFF2-40B4-BE49-F238E27FC236}">
                  <a16:creationId xmlns:a16="http://schemas.microsoft.com/office/drawing/2014/main" xmlns="" id="{299C0ACA-AA85-4505-A8DF-0275634D7832}"/>
                </a:ext>
              </a:extLst>
            </p:cNvPr>
            <p:cNvGrpSpPr/>
            <p:nvPr/>
          </p:nvGrpSpPr>
          <p:grpSpPr>
            <a:xfrm>
              <a:off x="1413695" y="5129259"/>
              <a:ext cx="257175" cy="257175"/>
              <a:chOff x="1423220" y="5138784"/>
              <a:chExt cx="257175" cy="257175"/>
            </a:xfrm>
          </p:grpSpPr>
          <p:sp>
            <p:nvSpPr>
              <p:cNvPr id="53" name="Freeform: Shape 52">
                <a:extLst>
                  <a:ext uri="{FF2B5EF4-FFF2-40B4-BE49-F238E27FC236}">
                    <a16:creationId xmlns:a16="http://schemas.microsoft.com/office/drawing/2014/main" xmlns="" id="{85AA236B-9A92-4808-B7BB-0AEF3FD2754B}"/>
                  </a:ext>
                </a:extLst>
              </p:cNvPr>
              <p:cNvSpPr/>
              <p:nvPr/>
            </p:nvSpPr>
            <p:spPr>
              <a:xfrm>
                <a:off x="1423220" y="5138784"/>
                <a:ext cx="257175" cy="257175"/>
              </a:xfrm>
              <a:custGeom>
                <a:avLst/>
                <a:gdLst>
                  <a:gd name="connsiteX0" fmla="*/ 0 w 257175"/>
                  <a:gd name="connsiteY0" fmla="*/ 163664 h 257175"/>
                  <a:gd name="connsiteX1" fmla="*/ 163664 w 257175"/>
                  <a:gd name="connsiteY1" fmla="*/ 0 h 257175"/>
                  <a:gd name="connsiteX2" fmla="*/ 261323 w 257175"/>
                  <a:gd name="connsiteY2" fmla="*/ 97659 h 257175"/>
                  <a:gd name="connsiteX3" fmla="*/ 97659 w 257175"/>
                  <a:gd name="connsiteY3" fmla="*/ 261323 h 257175"/>
                </a:gdLst>
                <a:ahLst/>
                <a:cxnLst>
                  <a:cxn ang="0">
                    <a:pos x="connsiteX0" y="connsiteY0"/>
                  </a:cxn>
                  <a:cxn ang="0">
                    <a:pos x="connsiteX1" y="connsiteY1"/>
                  </a:cxn>
                  <a:cxn ang="0">
                    <a:pos x="connsiteX2" y="connsiteY2"/>
                  </a:cxn>
                  <a:cxn ang="0">
                    <a:pos x="connsiteX3" y="connsiteY3"/>
                  </a:cxn>
                </a:cxnLst>
                <a:rect l="l" t="t" r="r" b="b"/>
                <a:pathLst>
                  <a:path w="257175" h="257175">
                    <a:moveTo>
                      <a:pt x="0" y="163664"/>
                    </a:moveTo>
                    <a:lnTo>
                      <a:pt x="163664" y="0"/>
                    </a:lnTo>
                    <a:lnTo>
                      <a:pt x="261323" y="97659"/>
                    </a:lnTo>
                    <a:lnTo>
                      <a:pt x="97659" y="261323"/>
                    </a:lnTo>
                    <a:close/>
                  </a:path>
                </a:pathLst>
              </a:custGeom>
              <a:noFill/>
              <a:ln w="23813" cap="flat">
                <a:solidFill>
                  <a:schemeClr val="accent1"/>
                </a:solidFill>
                <a:prstDash val="solid"/>
                <a:round/>
              </a:ln>
            </p:spPr>
            <p:txBody>
              <a:bodyPr rtlCol="0" anchor="ctr"/>
              <a:lstStyle/>
              <a:p>
                <a:endParaRPr lang="en-US" dirty="0">
                  <a:solidFill>
                    <a:schemeClr val="bg1"/>
                  </a:solidFill>
                </a:endParaRPr>
              </a:p>
            </p:txBody>
          </p:sp>
          <p:sp>
            <p:nvSpPr>
              <p:cNvPr id="54" name="Freeform: Shape 53">
                <a:extLst>
                  <a:ext uri="{FF2B5EF4-FFF2-40B4-BE49-F238E27FC236}">
                    <a16:creationId xmlns:a16="http://schemas.microsoft.com/office/drawing/2014/main" xmlns="" id="{94E72230-A0A3-4A80-AD64-FE14B4AA1A95}"/>
                  </a:ext>
                </a:extLst>
              </p:cNvPr>
              <p:cNvSpPr/>
              <p:nvPr/>
            </p:nvSpPr>
            <p:spPr>
              <a:xfrm>
                <a:off x="1427045" y="5144212"/>
                <a:ext cx="161925" cy="161925"/>
              </a:xfrm>
              <a:custGeom>
                <a:avLst/>
                <a:gdLst>
                  <a:gd name="connsiteX0" fmla="*/ 0 w 161925"/>
                  <a:gd name="connsiteY0" fmla="*/ 162878 h 161925"/>
                  <a:gd name="connsiteX1" fmla="*/ 141923 w 161925"/>
                  <a:gd name="connsiteY1" fmla="*/ 135255 h 161925"/>
                  <a:gd name="connsiteX2" fmla="*/ 162878 w 161925"/>
                  <a:gd name="connsiteY2" fmla="*/ 0 h 161925"/>
                </a:gdLst>
                <a:ahLst/>
                <a:cxnLst>
                  <a:cxn ang="0">
                    <a:pos x="connsiteX0" y="connsiteY0"/>
                  </a:cxn>
                  <a:cxn ang="0">
                    <a:pos x="connsiteX1" y="connsiteY1"/>
                  </a:cxn>
                  <a:cxn ang="0">
                    <a:pos x="connsiteX2" y="connsiteY2"/>
                  </a:cxn>
                </a:cxnLst>
                <a:rect l="l" t="t" r="r" b="b"/>
                <a:pathLst>
                  <a:path w="161925" h="161925">
                    <a:moveTo>
                      <a:pt x="0" y="162878"/>
                    </a:moveTo>
                    <a:lnTo>
                      <a:pt x="141923" y="135255"/>
                    </a:lnTo>
                    <a:lnTo>
                      <a:pt x="162878" y="0"/>
                    </a:lnTo>
                  </a:path>
                </a:pathLst>
              </a:custGeom>
              <a:noFill/>
              <a:ln w="23813" cap="flat">
                <a:solidFill>
                  <a:schemeClr val="accent1"/>
                </a:solidFill>
                <a:prstDash val="solid"/>
                <a:round/>
              </a:ln>
            </p:spPr>
            <p:txBody>
              <a:bodyPr rtlCol="0" anchor="ctr"/>
              <a:lstStyle/>
              <a:p>
                <a:endParaRPr lang="en-US" dirty="0">
                  <a:solidFill>
                    <a:schemeClr val="bg1"/>
                  </a:solidFill>
                </a:endParaRPr>
              </a:p>
            </p:txBody>
          </p:sp>
        </p:grpSp>
        <p:sp>
          <p:nvSpPr>
            <p:cNvPr id="52" name="Freeform: Shape 51">
              <a:extLst>
                <a:ext uri="{FF2B5EF4-FFF2-40B4-BE49-F238E27FC236}">
                  <a16:creationId xmlns:a16="http://schemas.microsoft.com/office/drawing/2014/main" xmlns="" id="{D01D119F-74E1-4482-B664-AAD0BB5B651F}"/>
                </a:ext>
              </a:extLst>
            </p:cNvPr>
            <p:cNvSpPr/>
            <p:nvPr/>
          </p:nvSpPr>
          <p:spPr>
            <a:xfrm>
              <a:off x="1334697" y="5102537"/>
              <a:ext cx="360000" cy="360000"/>
            </a:xfrm>
            <a:custGeom>
              <a:avLst/>
              <a:gdLst>
                <a:gd name="connsiteX0" fmla="*/ 0 w 360000"/>
                <a:gd name="connsiteY0" fmla="*/ 0 h 360000"/>
                <a:gd name="connsiteX1" fmla="*/ 185104 w 360000"/>
                <a:gd name="connsiteY1" fmla="*/ 0 h 360000"/>
                <a:gd name="connsiteX2" fmla="*/ 185104 w 360000"/>
                <a:gd name="connsiteY2" fmla="*/ 172694 h 360000"/>
                <a:gd name="connsiteX3" fmla="*/ 360000 w 360000"/>
                <a:gd name="connsiteY3" fmla="*/ 172694 h 360000"/>
                <a:gd name="connsiteX4" fmla="*/ 360000 w 360000"/>
                <a:gd name="connsiteY4" fmla="*/ 360000 h 360000"/>
                <a:gd name="connsiteX5" fmla="*/ 0 w 360000"/>
                <a:gd name="connsiteY5" fmla="*/ 360000 h 360000"/>
                <a:gd name="connsiteX0" fmla="*/ 185104 w 360000"/>
                <a:gd name="connsiteY0" fmla="*/ 172694 h 360000"/>
                <a:gd name="connsiteX1" fmla="*/ 360000 w 360000"/>
                <a:gd name="connsiteY1" fmla="*/ 172694 h 360000"/>
                <a:gd name="connsiteX2" fmla="*/ 360000 w 360000"/>
                <a:gd name="connsiteY2" fmla="*/ 360000 h 360000"/>
                <a:gd name="connsiteX3" fmla="*/ 0 w 360000"/>
                <a:gd name="connsiteY3" fmla="*/ 360000 h 360000"/>
                <a:gd name="connsiteX4" fmla="*/ 0 w 360000"/>
                <a:gd name="connsiteY4" fmla="*/ 0 h 360000"/>
                <a:gd name="connsiteX5" fmla="*/ 185104 w 360000"/>
                <a:gd name="connsiteY5" fmla="*/ 0 h 360000"/>
                <a:gd name="connsiteX6" fmla="*/ 276544 w 360000"/>
                <a:gd name="connsiteY6" fmla="*/ 264134 h 360000"/>
                <a:gd name="connsiteX0" fmla="*/ 185104 w 360000"/>
                <a:gd name="connsiteY0" fmla="*/ 172694 h 360000"/>
                <a:gd name="connsiteX1" fmla="*/ 360000 w 360000"/>
                <a:gd name="connsiteY1" fmla="*/ 172694 h 360000"/>
                <a:gd name="connsiteX2" fmla="*/ 360000 w 360000"/>
                <a:gd name="connsiteY2" fmla="*/ 360000 h 360000"/>
                <a:gd name="connsiteX3" fmla="*/ 0 w 360000"/>
                <a:gd name="connsiteY3" fmla="*/ 360000 h 360000"/>
                <a:gd name="connsiteX4" fmla="*/ 0 w 360000"/>
                <a:gd name="connsiteY4" fmla="*/ 0 h 360000"/>
                <a:gd name="connsiteX5" fmla="*/ 185104 w 360000"/>
                <a:gd name="connsiteY5" fmla="*/ 0 h 360000"/>
                <a:gd name="connsiteX0" fmla="*/ 360000 w 360000"/>
                <a:gd name="connsiteY0" fmla="*/ 172694 h 360000"/>
                <a:gd name="connsiteX1" fmla="*/ 360000 w 360000"/>
                <a:gd name="connsiteY1" fmla="*/ 360000 h 360000"/>
                <a:gd name="connsiteX2" fmla="*/ 0 w 360000"/>
                <a:gd name="connsiteY2" fmla="*/ 360000 h 360000"/>
                <a:gd name="connsiteX3" fmla="*/ 0 w 360000"/>
                <a:gd name="connsiteY3" fmla="*/ 0 h 360000"/>
                <a:gd name="connsiteX4" fmla="*/ 185104 w 360000"/>
                <a:gd name="connsiteY4" fmla="*/ 0 h 36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000" h="360000">
                  <a:moveTo>
                    <a:pt x="360000" y="172694"/>
                  </a:moveTo>
                  <a:lnTo>
                    <a:pt x="360000" y="360000"/>
                  </a:lnTo>
                  <a:lnTo>
                    <a:pt x="0" y="360000"/>
                  </a:lnTo>
                  <a:lnTo>
                    <a:pt x="0" y="0"/>
                  </a:lnTo>
                  <a:lnTo>
                    <a:pt x="185104" y="0"/>
                  </a:lnTo>
                </a:path>
              </a:pathLst>
            </a:custGeom>
            <a:noFill/>
            <a:ln w="9525" cap="flat">
              <a:solidFill>
                <a:schemeClr val="bg1">
                  <a:lumMod val="75000"/>
                </a:schemeClr>
              </a:solidFill>
              <a:prstDash val="solid"/>
              <a:miter/>
            </a:ln>
          </p:spPr>
          <p:txBody>
            <a:bodyPr rtlCol="0" anchor="ctr"/>
            <a:lstStyle/>
            <a:p>
              <a:endParaRPr lang="en-US" dirty="0">
                <a:solidFill>
                  <a:schemeClr val="bg1"/>
                </a:solidFill>
              </a:endParaRPr>
            </a:p>
          </p:txBody>
        </p:sp>
      </p:grpSp>
      <p:grpSp>
        <p:nvGrpSpPr>
          <p:cNvPr id="55" name="Group 54" descr="Icon Person">
            <a:extLst>
              <a:ext uri="{FF2B5EF4-FFF2-40B4-BE49-F238E27FC236}">
                <a16:creationId xmlns:a16="http://schemas.microsoft.com/office/drawing/2014/main" xmlns="" id="{9E1A2D9D-4A3F-4720-9A14-FFD74FC5C7A2}"/>
              </a:ext>
            </a:extLst>
          </p:cNvPr>
          <p:cNvGrpSpPr/>
          <p:nvPr/>
        </p:nvGrpSpPr>
        <p:grpSpPr>
          <a:xfrm>
            <a:off x="1365937" y="4611901"/>
            <a:ext cx="297521" cy="297521"/>
            <a:chOff x="1334697" y="4580661"/>
            <a:chExt cx="360000" cy="360000"/>
          </a:xfrm>
        </p:grpSpPr>
        <p:grpSp>
          <p:nvGrpSpPr>
            <p:cNvPr id="56" name="Group 55">
              <a:extLst>
                <a:ext uri="{FF2B5EF4-FFF2-40B4-BE49-F238E27FC236}">
                  <a16:creationId xmlns:a16="http://schemas.microsoft.com/office/drawing/2014/main" xmlns="" id="{FBC59C07-FDEC-40D0-BE4E-E1FAC0DEBC4A}"/>
                </a:ext>
              </a:extLst>
            </p:cNvPr>
            <p:cNvGrpSpPr/>
            <p:nvPr/>
          </p:nvGrpSpPr>
          <p:grpSpPr>
            <a:xfrm>
              <a:off x="1421012" y="4633770"/>
              <a:ext cx="180975" cy="231458"/>
              <a:chOff x="1443237" y="4633770"/>
              <a:chExt cx="180975" cy="231458"/>
            </a:xfrm>
          </p:grpSpPr>
          <p:sp>
            <p:nvSpPr>
              <p:cNvPr id="58" name="Freeform: Shape 57">
                <a:extLst>
                  <a:ext uri="{FF2B5EF4-FFF2-40B4-BE49-F238E27FC236}">
                    <a16:creationId xmlns:a16="http://schemas.microsoft.com/office/drawing/2014/main" xmlns="" id="{15EC7012-98A7-4A94-8CC9-0EC3408A6BC4}"/>
                  </a:ext>
                </a:extLst>
              </p:cNvPr>
              <p:cNvSpPr/>
              <p:nvPr/>
            </p:nvSpPr>
            <p:spPr>
              <a:xfrm>
                <a:off x="1478479" y="4633770"/>
                <a:ext cx="114300" cy="114300"/>
              </a:xfrm>
              <a:custGeom>
                <a:avLst/>
                <a:gdLst>
                  <a:gd name="connsiteX0" fmla="*/ 118110 w 114300"/>
                  <a:gd name="connsiteY0" fmla="*/ 59055 h 114300"/>
                  <a:gd name="connsiteX1" fmla="*/ 59055 w 114300"/>
                  <a:gd name="connsiteY1" fmla="*/ 118110 h 114300"/>
                  <a:gd name="connsiteX2" fmla="*/ 0 w 114300"/>
                  <a:gd name="connsiteY2" fmla="*/ 59055 h 114300"/>
                  <a:gd name="connsiteX3" fmla="*/ 59055 w 114300"/>
                  <a:gd name="connsiteY3" fmla="*/ 0 h 114300"/>
                  <a:gd name="connsiteX4" fmla="*/ 118110 w 114300"/>
                  <a:gd name="connsiteY4" fmla="*/ 59055 h 114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300" h="114300">
                    <a:moveTo>
                      <a:pt x="118110" y="59055"/>
                    </a:moveTo>
                    <a:cubicBezTo>
                      <a:pt x="118110" y="91440"/>
                      <a:pt x="91440" y="118110"/>
                      <a:pt x="59055" y="118110"/>
                    </a:cubicBezTo>
                    <a:cubicBezTo>
                      <a:pt x="26670" y="118110"/>
                      <a:pt x="0" y="91440"/>
                      <a:pt x="0" y="59055"/>
                    </a:cubicBezTo>
                    <a:cubicBezTo>
                      <a:pt x="0" y="26670"/>
                      <a:pt x="26670" y="0"/>
                      <a:pt x="59055" y="0"/>
                    </a:cubicBezTo>
                    <a:cubicBezTo>
                      <a:pt x="91440" y="0"/>
                      <a:pt x="118110" y="25718"/>
                      <a:pt x="118110" y="59055"/>
                    </a:cubicBezTo>
                    <a:close/>
                  </a:path>
                </a:pathLst>
              </a:custGeom>
              <a:noFill/>
              <a:ln w="23813" cap="flat">
                <a:solidFill>
                  <a:schemeClr val="accent1"/>
                </a:solidFill>
                <a:prstDash val="solid"/>
                <a:miter/>
              </a:ln>
            </p:spPr>
            <p:txBody>
              <a:bodyPr rtlCol="0" anchor="ctr"/>
              <a:lstStyle/>
              <a:p>
                <a:endParaRPr lang="en-US" dirty="0">
                  <a:solidFill>
                    <a:schemeClr val="bg1"/>
                  </a:solidFill>
                </a:endParaRPr>
              </a:p>
            </p:txBody>
          </p:sp>
          <p:sp>
            <p:nvSpPr>
              <p:cNvPr id="59" name="Freeform: Shape 58">
                <a:extLst>
                  <a:ext uri="{FF2B5EF4-FFF2-40B4-BE49-F238E27FC236}">
                    <a16:creationId xmlns:a16="http://schemas.microsoft.com/office/drawing/2014/main" xmlns="" id="{E519FE88-ED74-4D46-86D2-F2530BE46026}"/>
                  </a:ext>
                </a:extLst>
              </p:cNvPr>
              <p:cNvSpPr/>
              <p:nvPr/>
            </p:nvSpPr>
            <p:spPr>
              <a:xfrm>
                <a:off x="1443237" y="4798553"/>
                <a:ext cx="180975" cy="66675"/>
              </a:xfrm>
              <a:custGeom>
                <a:avLst/>
                <a:gdLst>
                  <a:gd name="connsiteX0" fmla="*/ 0 w 180975"/>
                  <a:gd name="connsiteY0" fmla="*/ 72390 h 66675"/>
                  <a:gd name="connsiteX1" fmla="*/ 94298 w 180975"/>
                  <a:gd name="connsiteY1" fmla="*/ 0 h 66675"/>
                  <a:gd name="connsiteX2" fmla="*/ 188595 w 180975"/>
                  <a:gd name="connsiteY2" fmla="*/ 72390 h 66675"/>
                </a:gdLst>
                <a:ahLst/>
                <a:cxnLst>
                  <a:cxn ang="0">
                    <a:pos x="connsiteX0" y="connsiteY0"/>
                  </a:cxn>
                  <a:cxn ang="0">
                    <a:pos x="connsiteX1" y="connsiteY1"/>
                  </a:cxn>
                  <a:cxn ang="0">
                    <a:pos x="connsiteX2" y="connsiteY2"/>
                  </a:cxn>
                </a:cxnLst>
                <a:rect l="l" t="t" r="r" b="b"/>
                <a:pathLst>
                  <a:path w="180975" h="66675">
                    <a:moveTo>
                      <a:pt x="0" y="72390"/>
                    </a:moveTo>
                    <a:cubicBezTo>
                      <a:pt x="0" y="20955"/>
                      <a:pt x="41910" y="0"/>
                      <a:pt x="94298" y="0"/>
                    </a:cubicBezTo>
                    <a:cubicBezTo>
                      <a:pt x="146685" y="0"/>
                      <a:pt x="188595" y="20955"/>
                      <a:pt x="188595" y="72390"/>
                    </a:cubicBezTo>
                  </a:path>
                </a:pathLst>
              </a:custGeom>
              <a:noFill/>
              <a:ln w="23813" cap="flat">
                <a:solidFill>
                  <a:schemeClr val="accent1"/>
                </a:solidFill>
                <a:prstDash val="solid"/>
                <a:miter/>
              </a:ln>
            </p:spPr>
            <p:txBody>
              <a:bodyPr rtlCol="0" anchor="ctr"/>
              <a:lstStyle/>
              <a:p>
                <a:endParaRPr lang="en-US" dirty="0">
                  <a:solidFill>
                    <a:schemeClr val="bg1"/>
                  </a:solidFill>
                </a:endParaRPr>
              </a:p>
            </p:txBody>
          </p:sp>
        </p:grpSp>
        <p:sp>
          <p:nvSpPr>
            <p:cNvPr id="57" name="Freeform: Shape 56">
              <a:extLst>
                <a:ext uri="{FF2B5EF4-FFF2-40B4-BE49-F238E27FC236}">
                  <a16:creationId xmlns:a16="http://schemas.microsoft.com/office/drawing/2014/main" xmlns="" id="{03AF6D1D-DE4A-460B-A540-E7DACF1F333F}"/>
                </a:ext>
              </a:extLst>
            </p:cNvPr>
            <p:cNvSpPr/>
            <p:nvPr/>
          </p:nvSpPr>
          <p:spPr>
            <a:xfrm>
              <a:off x="1334697" y="4580661"/>
              <a:ext cx="360000" cy="360000"/>
            </a:xfrm>
            <a:custGeom>
              <a:avLst/>
              <a:gdLst>
                <a:gd name="connsiteX0" fmla="*/ 0 w 360000"/>
                <a:gd name="connsiteY0" fmla="*/ 0 h 360000"/>
                <a:gd name="connsiteX1" fmla="*/ 83322 w 360000"/>
                <a:gd name="connsiteY1" fmla="*/ 0 h 360000"/>
                <a:gd name="connsiteX2" fmla="*/ 83322 w 360000"/>
                <a:gd name="connsiteY2" fmla="*/ 68850 h 360000"/>
                <a:gd name="connsiteX3" fmla="*/ 276679 w 360000"/>
                <a:gd name="connsiteY3" fmla="*/ 68850 h 360000"/>
                <a:gd name="connsiteX4" fmla="*/ 276679 w 360000"/>
                <a:gd name="connsiteY4" fmla="*/ 0 h 360000"/>
                <a:gd name="connsiteX5" fmla="*/ 360000 w 360000"/>
                <a:gd name="connsiteY5" fmla="*/ 0 h 360000"/>
                <a:gd name="connsiteX6" fmla="*/ 360000 w 360000"/>
                <a:gd name="connsiteY6" fmla="*/ 360000 h 360000"/>
                <a:gd name="connsiteX7" fmla="*/ 0 w 360000"/>
                <a:gd name="connsiteY7" fmla="*/ 360000 h 360000"/>
                <a:gd name="connsiteX0" fmla="*/ 276679 w 368119"/>
                <a:gd name="connsiteY0" fmla="*/ 68850 h 360000"/>
                <a:gd name="connsiteX1" fmla="*/ 276679 w 368119"/>
                <a:gd name="connsiteY1" fmla="*/ 0 h 360000"/>
                <a:gd name="connsiteX2" fmla="*/ 360000 w 368119"/>
                <a:gd name="connsiteY2" fmla="*/ 0 h 360000"/>
                <a:gd name="connsiteX3" fmla="*/ 360000 w 368119"/>
                <a:gd name="connsiteY3" fmla="*/ 360000 h 360000"/>
                <a:gd name="connsiteX4" fmla="*/ 0 w 368119"/>
                <a:gd name="connsiteY4" fmla="*/ 360000 h 360000"/>
                <a:gd name="connsiteX5" fmla="*/ 0 w 368119"/>
                <a:gd name="connsiteY5" fmla="*/ 0 h 360000"/>
                <a:gd name="connsiteX6" fmla="*/ 83322 w 368119"/>
                <a:gd name="connsiteY6" fmla="*/ 0 h 360000"/>
                <a:gd name="connsiteX7" fmla="*/ 83322 w 368119"/>
                <a:gd name="connsiteY7" fmla="*/ 68850 h 360000"/>
                <a:gd name="connsiteX8" fmla="*/ 368119 w 368119"/>
                <a:gd name="connsiteY8" fmla="*/ 160290 h 360000"/>
                <a:gd name="connsiteX0" fmla="*/ 276679 w 360000"/>
                <a:gd name="connsiteY0" fmla="*/ 68850 h 360000"/>
                <a:gd name="connsiteX1" fmla="*/ 276679 w 360000"/>
                <a:gd name="connsiteY1" fmla="*/ 0 h 360000"/>
                <a:gd name="connsiteX2" fmla="*/ 360000 w 360000"/>
                <a:gd name="connsiteY2" fmla="*/ 0 h 360000"/>
                <a:gd name="connsiteX3" fmla="*/ 360000 w 360000"/>
                <a:gd name="connsiteY3" fmla="*/ 360000 h 360000"/>
                <a:gd name="connsiteX4" fmla="*/ 0 w 360000"/>
                <a:gd name="connsiteY4" fmla="*/ 360000 h 360000"/>
                <a:gd name="connsiteX5" fmla="*/ 0 w 360000"/>
                <a:gd name="connsiteY5" fmla="*/ 0 h 360000"/>
                <a:gd name="connsiteX6" fmla="*/ 83322 w 360000"/>
                <a:gd name="connsiteY6" fmla="*/ 0 h 360000"/>
                <a:gd name="connsiteX7" fmla="*/ 83322 w 360000"/>
                <a:gd name="connsiteY7" fmla="*/ 68850 h 360000"/>
                <a:gd name="connsiteX0" fmla="*/ 276679 w 360000"/>
                <a:gd name="connsiteY0" fmla="*/ 68850 h 360000"/>
                <a:gd name="connsiteX1" fmla="*/ 276679 w 360000"/>
                <a:gd name="connsiteY1" fmla="*/ 0 h 360000"/>
                <a:gd name="connsiteX2" fmla="*/ 360000 w 360000"/>
                <a:gd name="connsiteY2" fmla="*/ 0 h 360000"/>
                <a:gd name="connsiteX3" fmla="*/ 360000 w 360000"/>
                <a:gd name="connsiteY3" fmla="*/ 360000 h 360000"/>
                <a:gd name="connsiteX4" fmla="*/ 0 w 360000"/>
                <a:gd name="connsiteY4" fmla="*/ 360000 h 360000"/>
                <a:gd name="connsiteX5" fmla="*/ 0 w 360000"/>
                <a:gd name="connsiteY5" fmla="*/ 0 h 360000"/>
                <a:gd name="connsiteX6" fmla="*/ 83322 w 360000"/>
                <a:gd name="connsiteY6" fmla="*/ 0 h 360000"/>
                <a:gd name="connsiteX0" fmla="*/ 276679 w 360000"/>
                <a:gd name="connsiteY0" fmla="*/ 0 h 360000"/>
                <a:gd name="connsiteX1" fmla="*/ 360000 w 360000"/>
                <a:gd name="connsiteY1" fmla="*/ 0 h 360000"/>
                <a:gd name="connsiteX2" fmla="*/ 360000 w 360000"/>
                <a:gd name="connsiteY2" fmla="*/ 360000 h 360000"/>
                <a:gd name="connsiteX3" fmla="*/ 0 w 360000"/>
                <a:gd name="connsiteY3" fmla="*/ 360000 h 360000"/>
                <a:gd name="connsiteX4" fmla="*/ 0 w 360000"/>
                <a:gd name="connsiteY4" fmla="*/ 0 h 360000"/>
                <a:gd name="connsiteX5" fmla="*/ 83322 w 360000"/>
                <a:gd name="connsiteY5" fmla="*/ 0 h 36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0000" h="360000">
                  <a:moveTo>
                    <a:pt x="276679" y="0"/>
                  </a:moveTo>
                  <a:lnTo>
                    <a:pt x="360000" y="0"/>
                  </a:lnTo>
                  <a:lnTo>
                    <a:pt x="360000" y="360000"/>
                  </a:lnTo>
                  <a:lnTo>
                    <a:pt x="0" y="360000"/>
                  </a:lnTo>
                  <a:lnTo>
                    <a:pt x="0" y="0"/>
                  </a:lnTo>
                  <a:lnTo>
                    <a:pt x="83322" y="0"/>
                  </a:lnTo>
                </a:path>
              </a:pathLst>
            </a:custGeom>
            <a:noFill/>
            <a:ln w="9525" cap="flat">
              <a:solidFill>
                <a:schemeClr val="bg1">
                  <a:lumMod val="75000"/>
                </a:schemeClr>
              </a:solidFill>
              <a:prstDash val="solid"/>
              <a:miter/>
            </a:ln>
          </p:spPr>
          <p:txBody>
            <a:bodyPr rtlCol="0" anchor="ctr"/>
            <a:lstStyle/>
            <a:p>
              <a:endParaRPr lang="en-US" dirty="0">
                <a:solidFill>
                  <a:schemeClr val="bg1"/>
                </a:solidFill>
              </a:endParaRPr>
            </a:p>
          </p:txBody>
        </p:sp>
      </p:grpSp>
    </p:spTree>
    <p:extLst>
      <p:ext uri="{BB962C8B-B14F-4D97-AF65-F5344CB8AC3E}">
        <p14:creationId xmlns:p14="http://schemas.microsoft.com/office/powerpoint/2010/main" val="29312452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7DC4622-B1C6-0F41-9B8A-8DE84D800D88}"/>
              </a:ext>
            </a:extLst>
          </p:cNvPr>
          <p:cNvSpPr>
            <a:spLocks noGrp="1"/>
          </p:cNvSpPr>
          <p:nvPr>
            <p:ph type="title"/>
          </p:nvPr>
        </p:nvSpPr>
        <p:spPr/>
        <p:txBody>
          <a:bodyPr/>
          <a:lstStyle/>
          <a:p>
            <a:r>
              <a:rPr lang="en-GB" dirty="0"/>
              <a:t>Gas Tungsten Arc </a:t>
            </a:r>
            <a:r>
              <a:rPr lang="en-GB" dirty="0" smtClean="0"/>
              <a:t>Welding(G</a:t>
            </a:r>
            <a:r>
              <a:rPr lang="en-US" dirty="0"/>
              <a:t>T</a:t>
            </a:r>
            <a:r>
              <a:rPr lang="en-GB" dirty="0" smtClean="0"/>
              <a:t>AW/TIG</a:t>
            </a:r>
            <a:r>
              <a:rPr lang="en-GB" dirty="0"/>
              <a:t>)</a:t>
            </a:r>
            <a:endParaRPr lang="x-none" dirty="0"/>
          </a:p>
        </p:txBody>
      </p:sp>
      <p:pic>
        <p:nvPicPr>
          <p:cNvPr id="9" name="Content Placeholder 8">
            <a:extLst>
              <a:ext uri="{FF2B5EF4-FFF2-40B4-BE49-F238E27FC236}">
                <a16:creationId xmlns:a16="http://schemas.microsoft.com/office/drawing/2014/main" xmlns="" id="{11767D0B-8FA1-8A47-9346-EFA14FAF97F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674712" y="1449702"/>
            <a:ext cx="6001742" cy="3958595"/>
          </a:xfrm>
        </p:spPr>
      </p:pic>
      <p:sp>
        <p:nvSpPr>
          <p:cNvPr id="4" name="Date Placeholder 3">
            <a:extLst>
              <a:ext uri="{FF2B5EF4-FFF2-40B4-BE49-F238E27FC236}">
                <a16:creationId xmlns:a16="http://schemas.microsoft.com/office/drawing/2014/main" xmlns="" id="{487B1FC2-A33F-8C4C-BFF5-79B7355CFF0B}"/>
              </a:ext>
            </a:extLst>
          </p:cNvPr>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a:extLst>
              <a:ext uri="{FF2B5EF4-FFF2-40B4-BE49-F238E27FC236}">
                <a16:creationId xmlns:a16="http://schemas.microsoft.com/office/drawing/2014/main" xmlns="" id="{F1ABFC8C-795E-D64D-BC6D-6F0670E20601}"/>
              </a:ext>
            </a:extLst>
          </p:cNvPr>
          <p:cNvSpPr>
            <a:spLocks noGrp="1"/>
          </p:cNvSpPr>
          <p:nvPr>
            <p:ph type="ftr" sz="quarter" idx="11"/>
          </p:nvPr>
        </p:nvSpPr>
        <p:spPr/>
        <p:txBody>
          <a:bodyPr/>
          <a:lstStyle/>
          <a:p>
            <a:r>
              <a:rPr lang="el-GR"/>
              <a:t>[Τίτλος Εργασίας]</a:t>
            </a:r>
            <a:endParaRPr lang="en-US"/>
          </a:p>
        </p:txBody>
      </p:sp>
      <p:sp>
        <p:nvSpPr>
          <p:cNvPr id="6" name="Slide Number Placeholder 5">
            <a:extLst>
              <a:ext uri="{FF2B5EF4-FFF2-40B4-BE49-F238E27FC236}">
                <a16:creationId xmlns:a16="http://schemas.microsoft.com/office/drawing/2014/main" xmlns="" id="{AA4E248A-232C-AB40-9271-1360C5C76B21}"/>
              </a:ext>
            </a:extLst>
          </p:cNvPr>
          <p:cNvSpPr>
            <a:spLocks noGrp="1"/>
          </p:cNvSpPr>
          <p:nvPr>
            <p:ph type="sldNum" sz="quarter" idx="12"/>
          </p:nvPr>
        </p:nvSpPr>
        <p:spPr/>
        <p:txBody>
          <a:bodyPr/>
          <a:lstStyle/>
          <a:p>
            <a:fld id="{635631DF-9006-4DAE-BDF8-F567927D8E4E}" type="slidenum">
              <a:rPr lang="en-US" smtClean="0"/>
              <a:t>4</a:t>
            </a:fld>
            <a:endParaRPr lang="en-US"/>
          </a:p>
        </p:txBody>
      </p:sp>
      <p:sp>
        <p:nvSpPr>
          <p:cNvPr id="7" name="Text Placeholder 6">
            <a:extLst>
              <a:ext uri="{FF2B5EF4-FFF2-40B4-BE49-F238E27FC236}">
                <a16:creationId xmlns:a16="http://schemas.microsoft.com/office/drawing/2014/main" xmlns="" id="{DFE60764-E01C-E04E-A546-62EEB5D2A6BD}"/>
              </a:ext>
            </a:extLst>
          </p:cNvPr>
          <p:cNvSpPr>
            <a:spLocks noGrp="1"/>
          </p:cNvSpPr>
          <p:nvPr>
            <p:ph type="body" sz="quarter" idx="13"/>
          </p:nvPr>
        </p:nvSpPr>
        <p:spPr/>
        <p:txBody>
          <a:bodyPr/>
          <a:lstStyle/>
          <a:p>
            <a:endParaRPr lang="x-none"/>
          </a:p>
        </p:txBody>
      </p:sp>
      <p:sp>
        <p:nvSpPr>
          <p:cNvPr id="10" name="TextBox 9">
            <a:extLst>
              <a:ext uri="{FF2B5EF4-FFF2-40B4-BE49-F238E27FC236}">
                <a16:creationId xmlns:a16="http://schemas.microsoft.com/office/drawing/2014/main" xmlns="" id="{1062801A-ABFD-C840-A3B4-3AB67F0E1828}"/>
              </a:ext>
            </a:extLst>
          </p:cNvPr>
          <p:cNvSpPr txBox="1"/>
          <p:nvPr/>
        </p:nvSpPr>
        <p:spPr>
          <a:xfrm>
            <a:off x="1045345" y="1582339"/>
            <a:ext cx="4629367" cy="4401205"/>
          </a:xfrm>
          <a:prstGeom prst="rect">
            <a:avLst/>
          </a:prstGeom>
          <a:noFill/>
        </p:spPr>
        <p:txBody>
          <a:bodyPr wrap="square" rtlCol="0">
            <a:spAutoFit/>
          </a:bodyPr>
          <a:lstStyle/>
          <a:p>
            <a:r>
              <a:rPr lang="el-GR" sz="2000" b="1" dirty="0"/>
              <a:t>Κύρια Χαρακτηριστικά</a:t>
            </a:r>
            <a:r>
              <a:rPr lang="en-GB" sz="2000" b="1" dirty="0"/>
              <a:t>:</a:t>
            </a:r>
            <a:endParaRPr lang="el-GR" sz="2000" b="1" dirty="0"/>
          </a:p>
          <a:p>
            <a:r>
              <a:rPr lang="el-GR" sz="2000" b="1" dirty="0"/>
              <a:t>Μη Καταναλισκόμενο Ηλεκτρόδιο</a:t>
            </a:r>
            <a:r>
              <a:rPr lang="el-GR" sz="2000" dirty="0"/>
              <a:t>: Το ηλεκτρόδιο από βολφράμιο δεν καταναλώνεται.</a:t>
            </a:r>
          </a:p>
          <a:p>
            <a:r>
              <a:rPr lang="el-GR" sz="2000" b="1" dirty="0"/>
              <a:t>Αδρανές Αέριο Προστασίας</a:t>
            </a:r>
            <a:r>
              <a:rPr lang="el-GR" sz="2000" dirty="0"/>
              <a:t>: Χρησιμοποιείται για να προστατεύει την περιοχή της συγκόλλησης από τους ατμοσφαιρικούς ρύπους (Οξυγόνο, Άζωτο, Υδρογόνο).</a:t>
            </a:r>
          </a:p>
          <a:p>
            <a:r>
              <a:rPr lang="el-GR" sz="2000" b="1" dirty="0"/>
              <a:t>Χρήση Συμπληρωματικού Υλικού</a:t>
            </a:r>
            <a:r>
              <a:rPr lang="el-GR" sz="2000" dirty="0"/>
              <a:t>: Προστίθεται χειροκίνητα ή αυτόματα για να δημιουργηθεί η συγκόλληση. Δύναται να πραγματοποιηθεί συγκόλληση χωρίς τη χρήση </a:t>
            </a:r>
            <a:r>
              <a:rPr lang="el-GR" sz="2000" dirty="0" err="1"/>
              <a:t>πληρωτικού</a:t>
            </a:r>
            <a:r>
              <a:rPr lang="el-GR" sz="2000" dirty="0"/>
              <a:t> υλικού.</a:t>
            </a:r>
            <a:endParaRPr lang="x-none" sz="2000" dirty="0"/>
          </a:p>
        </p:txBody>
      </p:sp>
    </p:spTree>
    <p:extLst>
      <p:ext uri="{BB962C8B-B14F-4D97-AF65-F5344CB8AC3E}">
        <p14:creationId xmlns:p14="http://schemas.microsoft.com/office/powerpoint/2010/main" val="42804022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Στόχοι Εργασίας</a:t>
            </a:r>
          </a:p>
        </p:txBody>
      </p:sp>
      <p:sp>
        <p:nvSpPr>
          <p:cNvPr id="3" name="Content Placeholder 2"/>
          <p:cNvSpPr>
            <a:spLocks noGrp="1"/>
          </p:cNvSpPr>
          <p:nvPr>
            <p:ph idx="1"/>
          </p:nvPr>
        </p:nvSpPr>
        <p:spPr/>
        <p:txBody>
          <a:bodyPr/>
          <a:lstStyle/>
          <a:p>
            <a:pPr>
              <a:buFont typeface="Arial" pitchFamily="34" charset="0"/>
              <a:buChar char="•"/>
            </a:pPr>
            <a:r>
              <a:rPr lang="el-GR" dirty="0">
                <a:solidFill>
                  <a:schemeClr val="tx1"/>
                </a:solidFill>
              </a:rPr>
              <a:t>Μελέτη μικροδομών δομικών σωλήνων και συγκολλήσεων σε επιλεγμένα σημεία καταπόνησης. </a:t>
            </a:r>
          </a:p>
          <a:p>
            <a:pPr>
              <a:buFont typeface="Arial" pitchFamily="34" charset="0"/>
              <a:buChar char="•"/>
            </a:pPr>
            <a:r>
              <a:rPr lang="el-GR" dirty="0">
                <a:solidFill>
                  <a:schemeClr val="tx1"/>
                </a:solidFill>
              </a:rPr>
              <a:t>Απόδοση αιτίας ή αιτιών που ευθύνονται για τη διαφορά στην αντοχή και τη διατήρηση των αρχικών γεωμετρικών χαρακτηριστικών σκελετών </a:t>
            </a:r>
            <a:r>
              <a:rPr lang="en-US" dirty="0">
                <a:solidFill>
                  <a:schemeClr val="tx1"/>
                </a:solidFill>
              </a:rPr>
              <a:t>Kart</a:t>
            </a:r>
            <a:r>
              <a:rPr lang="el-GR" dirty="0">
                <a:solidFill>
                  <a:schemeClr val="tx1"/>
                </a:solidFill>
              </a:rPr>
              <a:t> αγωνιστικής χρήσης.</a:t>
            </a:r>
          </a:p>
          <a:p>
            <a:pPr>
              <a:buFont typeface="Arial" pitchFamily="34" charset="0"/>
              <a:buChar char="•"/>
            </a:pPr>
            <a:r>
              <a:rPr lang="el-GR" dirty="0">
                <a:solidFill>
                  <a:schemeClr val="tx1"/>
                </a:solidFill>
              </a:rPr>
              <a:t>Αξιολόγηση της δυνατότητας βελτίωσης του υποδυέστερου σασί.</a:t>
            </a:r>
          </a:p>
        </p:txBody>
      </p:sp>
      <p:sp>
        <p:nvSpPr>
          <p:cNvPr id="4" name="Date Placeholder 3"/>
          <p:cNvSpPr>
            <a:spLocks noGrp="1"/>
          </p:cNvSpPr>
          <p:nvPr>
            <p:ph type="dt" sz="half" idx="10"/>
          </p:nvPr>
        </p:nvSpPr>
        <p:spPr/>
        <p:txBody>
          <a:bodyPr/>
          <a:lstStyle/>
          <a:p>
            <a:fld id="{85DDE201-03F5-4CDB-ACB9-096C6F0CD7FE}" type="datetime1">
              <a:rPr lang="en-US" smtClean="0"/>
              <a:t>7/23/2024</a:t>
            </a:fld>
            <a:endParaRPr lang="en-US" dirty="0"/>
          </a:p>
        </p:txBody>
      </p:sp>
      <p:sp>
        <p:nvSpPr>
          <p:cNvPr id="5" name="Footer Placeholder 4"/>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6" name="Slide Number Placeholder 5"/>
          <p:cNvSpPr>
            <a:spLocks noGrp="1"/>
          </p:cNvSpPr>
          <p:nvPr>
            <p:ph type="sldNum" sz="quarter" idx="12"/>
          </p:nvPr>
        </p:nvSpPr>
        <p:spPr/>
        <p:txBody>
          <a:bodyPr/>
          <a:lstStyle/>
          <a:p>
            <a:fld id="{635631DF-9006-4DAE-BDF8-F567927D8E4E}" type="slidenum">
              <a:rPr lang="en-US" smtClean="0"/>
              <a:t>5</a:t>
            </a:fld>
            <a:endParaRPr lang="en-US"/>
          </a:p>
        </p:txBody>
      </p:sp>
      <p:sp>
        <p:nvSpPr>
          <p:cNvPr id="7" name="Text Placeholder 6"/>
          <p:cNvSpPr>
            <a:spLocks noGrp="1"/>
          </p:cNvSpPr>
          <p:nvPr>
            <p:ph type="body" sz="quarter" idx="13"/>
          </p:nvPr>
        </p:nvSpPr>
        <p:spPr/>
        <p:txBody>
          <a:bodyPr/>
          <a:lstStyle/>
          <a:p>
            <a:r>
              <a:rPr lang="el-GR" dirty="0"/>
              <a:t>Γιάννης Τρανός</a:t>
            </a:r>
          </a:p>
        </p:txBody>
      </p:sp>
    </p:spTree>
    <p:extLst>
      <p:ext uri="{BB962C8B-B14F-4D97-AF65-F5344CB8AC3E}">
        <p14:creationId xmlns:p14="http://schemas.microsoft.com/office/powerpoint/2010/main" val="1313331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Σκαρίφημα του σασί</a:t>
            </a:r>
          </a:p>
        </p:txBody>
      </p:sp>
      <p:pic>
        <p:nvPicPr>
          <p:cNvPr id="13" name="Picture Placeholder 12"/>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069" b="1069"/>
          <a:stretch>
            <a:fillRect/>
          </a:stretch>
        </p:blipFill>
        <p:spPr>
          <a:xfrm>
            <a:off x="6681928" y="219144"/>
            <a:ext cx="4412792" cy="574157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6</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
        <p:nvSpPr>
          <p:cNvPr id="3" name="TextBox 2">
            <a:extLst>
              <a:ext uri="{FF2B5EF4-FFF2-40B4-BE49-F238E27FC236}">
                <a16:creationId xmlns:a16="http://schemas.microsoft.com/office/drawing/2014/main" xmlns="" id="{BE5CE11B-2E90-0C4D-91CA-DD2BA70343A3}"/>
              </a:ext>
            </a:extLst>
          </p:cNvPr>
          <p:cNvSpPr txBox="1"/>
          <p:nvPr/>
        </p:nvSpPr>
        <p:spPr>
          <a:xfrm>
            <a:off x="1097280" y="4572001"/>
            <a:ext cx="5613803" cy="707886"/>
          </a:xfrm>
          <a:prstGeom prst="rect">
            <a:avLst/>
          </a:prstGeom>
          <a:noFill/>
        </p:spPr>
        <p:txBody>
          <a:bodyPr wrap="square" rtlCol="0">
            <a:spAutoFit/>
          </a:bodyPr>
          <a:lstStyle/>
          <a:p>
            <a:r>
              <a:rPr lang="el-GR" sz="2000" dirty="0"/>
              <a:t>Τα σημεία από τα οποία ελήφθησαν τα δείγματα προς μελέτη και ανάλυση.</a:t>
            </a:r>
            <a:endParaRPr lang="x-none" sz="2000" dirty="0"/>
          </a:p>
        </p:txBody>
      </p:sp>
    </p:spTree>
    <p:extLst>
      <p:ext uri="{BB962C8B-B14F-4D97-AF65-F5344CB8AC3E}">
        <p14:creationId xmlns:p14="http://schemas.microsoft.com/office/powerpoint/2010/main" val="16104357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xmlns="" id="{D9BBC533-7259-1E28-F314-359CC9565CCF}"/>
              </a:ext>
            </a:extLst>
          </p:cNvPr>
          <p:cNvSpPr>
            <a:spLocks noGrp="1"/>
          </p:cNvSpPr>
          <p:nvPr>
            <p:ph type="body" idx="1"/>
          </p:nvPr>
        </p:nvSpPr>
        <p:spPr/>
        <p:txBody>
          <a:bodyPr/>
          <a:lstStyle/>
          <a:p>
            <a:r>
              <a:rPr lang="el-GR" dirty="0"/>
              <a:t>Εμπρόσθια τμήματα δομικών σωλήνων για </a:t>
            </a:r>
            <a:r>
              <a:rPr lang="en-US" dirty="0" smtClean="0"/>
              <a:t>A </a:t>
            </a:r>
            <a:r>
              <a:rPr lang="el-GR" dirty="0"/>
              <a:t>και </a:t>
            </a:r>
            <a:r>
              <a:rPr lang="en-US" dirty="0" smtClean="0"/>
              <a:t>B </a:t>
            </a:r>
            <a:endParaRPr lang="el-GR" dirty="0"/>
          </a:p>
        </p:txBody>
      </p:sp>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940" r="940"/>
          <a:stretch>
            <a:fillRect/>
          </a:stretch>
        </p:blipFill>
        <p:spPr>
          <a:xfrm>
            <a:off x="1200150" y="349250"/>
            <a:ext cx="9948863" cy="3987800"/>
          </a:xfrm>
        </p:spPr>
      </p:pic>
      <p:sp>
        <p:nvSpPr>
          <p:cNvPr id="5" name="Text Placeholder 4">
            <a:extLst>
              <a:ext uri="{FF2B5EF4-FFF2-40B4-BE49-F238E27FC236}">
                <a16:creationId xmlns:a16="http://schemas.microsoft.com/office/drawing/2014/main" xmlns="" id="{25E30675-93C3-E971-0EF3-7ED793A25FE0}"/>
              </a:ext>
            </a:extLst>
          </p:cNvPr>
          <p:cNvSpPr>
            <a:spLocks noGrp="1"/>
          </p:cNvSpPr>
          <p:nvPr>
            <p:ph type="body" sz="quarter" idx="14"/>
          </p:nvPr>
        </p:nvSpPr>
        <p:spPr/>
        <p:txBody>
          <a:bodyPr/>
          <a:lstStyle/>
          <a:p>
            <a:r>
              <a:rPr lang="el-GR" dirty="0"/>
              <a:t>Γιάννης Τρανός</a:t>
            </a:r>
          </a:p>
        </p:txBody>
      </p:sp>
      <p:sp>
        <p:nvSpPr>
          <p:cNvPr id="9" name="Date Placeholder 8">
            <a:extLst>
              <a:ext uri="{FF2B5EF4-FFF2-40B4-BE49-F238E27FC236}">
                <a16:creationId xmlns:a16="http://schemas.microsoft.com/office/drawing/2014/main" xmlns="" id="{2A5403F3-456F-489B-708E-043C9427C8F8}"/>
              </a:ext>
            </a:extLst>
          </p:cNvPr>
          <p:cNvSpPr>
            <a:spLocks noGrp="1"/>
          </p:cNvSpPr>
          <p:nvPr>
            <p:ph type="dt" sz="half" idx="10"/>
          </p:nvPr>
        </p:nvSpPr>
        <p:spPr/>
        <p:txBody>
          <a:bodyPr/>
          <a:lstStyle/>
          <a:p>
            <a:fld id="{1F18AF0D-B27B-4FAC-9F87-F597E41DD2FE}" type="datetime1">
              <a:rPr lang="en-US" smtClean="0"/>
              <a:t>7/23/2024</a:t>
            </a:fld>
            <a:endParaRPr lang="en-US" dirty="0"/>
          </a:p>
        </p:txBody>
      </p:sp>
      <p:sp>
        <p:nvSpPr>
          <p:cNvPr id="10" name="Footer Placeholder 9">
            <a:extLst>
              <a:ext uri="{FF2B5EF4-FFF2-40B4-BE49-F238E27FC236}">
                <a16:creationId xmlns:a16="http://schemas.microsoft.com/office/drawing/2014/main" xmlns="" id="{20D8EC32-C72D-9178-C590-2AF0702C7A7F}"/>
              </a:ext>
            </a:extLst>
          </p:cNvPr>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11" name="Slide Number Placeholder 10">
            <a:extLst>
              <a:ext uri="{FF2B5EF4-FFF2-40B4-BE49-F238E27FC236}">
                <a16:creationId xmlns:a16="http://schemas.microsoft.com/office/drawing/2014/main" xmlns="" id="{B1413057-7346-73A5-E458-09DC7E3A1C73}"/>
              </a:ext>
            </a:extLst>
          </p:cNvPr>
          <p:cNvSpPr>
            <a:spLocks noGrp="1"/>
          </p:cNvSpPr>
          <p:nvPr>
            <p:ph type="sldNum" sz="quarter" idx="12"/>
          </p:nvPr>
        </p:nvSpPr>
        <p:spPr/>
        <p:txBody>
          <a:bodyPr/>
          <a:lstStyle/>
          <a:p>
            <a:fld id="{635631DF-9006-4DAE-BDF8-F567927D8E4E}" type="slidenum">
              <a:rPr lang="en-US" smtClean="0"/>
              <a:t>7</a:t>
            </a:fld>
            <a:endParaRPr lang="en-US"/>
          </a:p>
        </p:txBody>
      </p:sp>
    </p:spTree>
    <p:extLst>
      <p:ext uri="{BB962C8B-B14F-4D97-AF65-F5344CB8AC3E}">
        <p14:creationId xmlns:p14="http://schemas.microsoft.com/office/powerpoint/2010/main" val="19908546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Αριστερά τμήματα δομικών σωλήνων για </a:t>
            </a:r>
            <a:r>
              <a:rPr lang="en-US" dirty="0" smtClean="0"/>
              <a:t>A </a:t>
            </a:r>
            <a:r>
              <a:rPr lang="el-GR" dirty="0"/>
              <a:t>και </a:t>
            </a:r>
            <a:r>
              <a:rPr lang="en-US" dirty="0" smtClean="0"/>
              <a:t>B </a:t>
            </a:r>
            <a:endParaRPr lang="el-GR" dirty="0"/>
          </a:p>
          <a:p>
            <a:endParaRPr lang="el-GR" dirty="0"/>
          </a:p>
        </p:txBody>
      </p:sp>
      <p:pic>
        <p:nvPicPr>
          <p:cNvPr id="9" name="Picture Placeholder 8"/>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329" r="1329"/>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8</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11381333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l-GR" dirty="0"/>
              <a:t>Δεξιά τμήματα δομικών σωλήνων για </a:t>
            </a:r>
            <a:r>
              <a:rPr lang="en-US" dirty="0" smtClean="0"/>
              <a:t>A </a:t>
            </a:r>
            <a:r>
              <a:rPr lang="el-GR" dirty="0"/>
              <a:t>και </a:t>
            </a:r>
            <a:r>
              <a:rPr lang="en-US" dirty="0" smtClean="0"/>
              <a:t>B </a:t>
            </a:r>
            <a:endParaRPr lang="el-GR" dirty="0"/>
          </a:p>
          <a:p>
            <a:endParaRPr lang="el-GR" dirty="0"/>
          </a:p>
        </p:txBody>
      </p:sp>
      <p:pic>
        <p:nvPicPr>
          <p:cNvPr id="2" name="Picture Placeholder 1"/>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706" r="1706"/>
          <a:stretch>
            <a:fillRect/>
          </a:stretch>
        </p:blipFill>
        <p:spPr>
          <a:xfrm>
            <a:off x="1152525" y="373063"/>
            <a:ext cx="9980613" cy="4024312"/>
          </a:xfrm>
        </p:spPr>
      </p:pic>
      <p:sp>
        <p:nvSpPr>
          <p:cNvPr id="5" name="Date Placeholder 4"/>
          <p:cNvSpPr>
            <a:spLocks noGrp="1"/>
          </p:cNvSpPr>
          <p:nvPr>
            <p:ph type="dt" sz="half" idx="10"/>
          </p:nvPr>
        </p:nvSpPr>
        <p:spPr/>
        <p:txBody>
          <a:bodyPr/>
          <a:lstStyle/>
          <a:p>
            <a:fld id="{AA1B8DCA-E452-44D0-9CF5-1CE3F0ADA4F6}" type="datetime1">
              <a:rPr lang="en-US" smtClean="0"/>
              <a:t>7/23/2024</a:t>
            </a:fld>
            <a:endParaRPr lang="en-US" dirty="0"/>
          </a:p>
        </p:txBody>
      </p:sp>
      <p:sp>
        <p:nvSpPr>
          <p:cNvPr id="6" name="Footer Placeholder 5"/>
          <p:cNvSpPr>
            <a:spLocks noGrp="1"/>
          </p:cNvSpPr>
          <p:nvPr>
            <p:ph type="ftr" sz="quarter" idx="11"/>
          </p:nvPr>
        </p:nvSpPr>
        <p:spPr/>
        <p:txBody>
          <a:bodyPr/>
          <a:lstStyle/>
          <a:p>
            <a:r>
              <a:rPr lang="el-GR" b="1" dirty="0"/>
              <a:t>Σύγκριση συγκολλήσεων χαλύβδινων τμημάτων μεταξύ πλαισίων Go-Kart</a:t>
            </a:r>
            <a:endParaRPr lang="en-US" dirty="0"/>
          </a:p>
        </p:txBody>
      </p:sp>
      <p:sp>
        <p:nvSpPr>
          <p:cNvPr id="7" name="Slide Number Placeholder 6"/>
          <p:cNvSpPr>
            <a:spLocks noGrp="1"/>
          </p:cNvSpPr>
          <p:nvPr>
            <p:ph type="sldNum" sz="quarter" idx="12"/>
          </p:nvPr>
        </p:nvSpPr>
        <p:spPr/>
        <p:txBody>
          <a:bodyPr/>
          <a:lstStyle/>
          <a:p>
            <a:fld id="{635631DF-9006-4DAE-BDF8-F567927D8E4E}" type="slidenum">
              <a:rPr lang="en-US" smtClean="0"/>
              <a:t>9</a:t>
            </a:fld>
            <a:endParaRPr lang="en-US"/>
          </a:p>
        </p:txBody>
      </p:sp>
      <p:sp>
        <p:nvSpPr>
          <p:cNvPr id="8" name="Text Placeholder 7"/>
          <p:cNvSpPr>
            <a:spLocks noGrp="1"/>
          </p:cNvSpPr>
          <p:nvPr>
            <p:ph type="body" sz="quarter" idx="14"/>
          </p:nvPr>
        </p:nvSpPr>
        <p:spPr/>
        <p:txBody>
          <a:bodyPr/>
          <a:lstStyle/>
          <a:p>
            <a:r>
              <a:rPr lang="el-GR" dirty="0"/>
              <a:t>Γιάννης Τρανός</a:t>
            </a:r>
          </a:p>
        </p:txBody>
      </p:sp>
    </p:spTree>
    <p:extLst>
      <p:ext uri="{BB962C8B-B14F-4D97-AF65-F5344CB8AC3E}">
        <p14:creationId xmlns:p14="http://schemas.microsoft.com/office/powerpoint/2010/main" val="40733148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2.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3.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4.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5.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6.xml><?xml version="1.0" encoding="utf-8"?>
<p:tagLst xmlns:a="http://schemas.openxmlformats.org/drawingml/2006/main" xmlns:r="http://schemas.openxmlformats.org/officeDocument/2006/relationships" xmlns:p="http://schemas.openxmlformats.org/presentationml/2006/main">
  <p:tag name="POWER_USER_TAGS_ICONS" val=""/>
</p:tagLst>
</file>

<file path=ppt/tags/tag7.xml><?xml version="1.0" encoding="utf-8"?>
<p:tagLst xmlns:a="http://schemas.openxmlformats.org/drawingml/2006/main" xmlns:r="http://schemas.openxmlformats.org/officeDocument/2006/relationships" xmlns:p="http://schemas.openxmlformats.org/presentationml/2006/main">
  <p:tag name="POWER_USER_TAGS_ICONS" val=""/>
</p:tagLst>
</file>

<file path=ppt/theme/theme1.xml><?xml version="1.0" encoding="utf-8"?>
<a:theme xmlns:a="http://schemas.openxmlformats.org/drawingml/2006/main" name="SP NTUA PPT THEME">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SP NTUA PPT THEME" id="{3FC7B0B3-9B27-4D5A-88B3-AFF9E1092177}" vid="{7B085380-76FD-4370-9174-1B9296EAA9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SP NTUA PPT THEME</Template>
  <TotalTime>1841</TotalTime>
  <Words>1537</Words>
  <Application>Microsoft Office PowerPoint</Application>
  <PresentationFormat>Custom</PresentationFormat>
  <Paragraphs>278</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SP NTUA PPT THEME</vt:lpstr>
      <vt:lpstr>Σύγκριση συγκολλήσεων χαλύβδινων τμημάτων μεταξύ πλαισίων Go-Kart</vt:lpstr>
      <vt:lpstr>Διάγραμμα ισορροπίας Fe-C</vt:lpstr>
      <vt:lpstr>Ο χάλυβας 4130(Chromoly Steel)</vt:lpstr>
      <vt:lpstr>Gas Tungsten Arc Welding(GTAW/TIG)</vt:lpstr>
      <vt:lpstr>Στόχοι Εργασίας</vt:lpstr>
      <vt:lpstr>Σκαρίφημα του σασί</vt:lpstr>
      <vt:lpstr>PowerPoint Presentation</vt:lpstr>
      <vt:lpstr>PowerPoint Presentation</vt:lpstr>
      <vt:lpstr>PowerPoint Presentation</vt:lpstr>
      <vt:lpstr>PowerPoint Presentation</vt:lpstr>
      <vt:lpstr>PowerPoint Presentation</vt:lpstr>
      <vt:lpstr>Συνοπτικά αποτελέσματα</vt:lpstr>
      <vt:lpstr>PowerPoint Presentation</vt:lpstr>
      <vt:lpstr>PowerPoint Presentation</vt:lpstr>
      <vt:lpstr>PowerPoint Presentation</vt:lpstr>
      <vt:lpstr>Συνοπτικά αποτελέσματα</vt:lpstr>
      <vt:lpstr>PowerPoint Presentation</vt:lpstr>
      <vt:lpstr>PowerPoint Presentation</vt:lpstr>
      <vt:lpstr>PowerPoint Presentation</vt:lpstr>
      <vt:lpstr>Συνοπτικά αποτελέσματα</vt:lpstr>
      <vt:lpstr>PowerPoint Presentation</vt:lpstr>
      <vt:lpstr>PowerPoint Presentation</vt:lpstr>
      <vt:lpstr>PowerPoint Presentation</vt:lpstr>
      <vt:lpstr>Συνοπτικά αποτελέσματα</vt:lpstr>
      <vt:lpstr>PowerPoint Presentation</vt:lpstr>
      <vt:lpstr>PowerPoint Presentation</vt:lpstr>
      <vt:lpstr>PowerPoint Presentation</vt:lpstr>
      <vt:lpstr>Συνοπτικά αποτελέσματα</vt:lpstr>
      <vt:lpstr>PowerPoint Presentation</vt:lpstr>
      <vt:lpstr>PowerPoint Presentation</vt:lpstr>
      <vt:lpstr>PowerPoint Presentation</vt:lpstr>
      <vt:lpstr>Συνοπτικά αποτελέσματα</vt:lpstr>
      <vt:lpstr>PowerPoint Presentation</vt:lpstr>
      <vt:lpstr>PowerPoint Presentation</vt:lpstr>
      <vt:lpstr>PowerPoint Presentation</vt:lpstr>
      <vt:lpstr>Συνοπτικά αποτελέσματα</vt:lpstr>
      <vt:lpstr>PowerPoint Presentation</vt:lpstr>
      <vt:lpstr>Συνοπτικά Συμπεράσματα</vt:lpstr>
      <vt:lpstr>Σας Ευχαριστώ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Vasilis Loukadakis</dc:creator>
  <cp:lastModifiedBy>User</cp:lastModifiedBy>
  <cp:revision>48</cp:revision>
  <dcterms:created xsi:type="dcterms:W3CDTF">2022-10-03T05:44:52Z</dcterms:created>
  <dcterms:modified xsi:type="dcterms:W3CDTF">2024-07-23T12:59:06Z</dcterms:modified>
</cp:coreProperties>
</file>